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858000" cy="9144000"/>
  <p:embeddedFontLst>
    <p:embeddedFont>
      <p:font typeface="Play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i81LHKV7/M8m6wLicQax+VkbvD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B12D10-7A69-4271-9085-BC007F4F7305}">
  <a:tblStyle styleId="{66B12D10-7A69-4271-9085-BC007F4F7305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fill>
          <a:solidFill>
            <a:srgbClr val="CAD1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D1D8"/>
          </a:solidFill>
        </a:fill>
      </a:tcStyle>
    </a:band1V>
    <a:band2V>
      <a:tcTxStyle b="off" i="off"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-regular.fntdata"/><Relationship Id="rId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241550" y="685800"/>
            <a:ext cx="237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181536" y="1479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{66B12D10-7A69-4271-9085-BC007F4F7305}</a:tableStyleId>
              </a:tblPr>
              <a:tblGrid>
                <a:gridCol w="2184400"/>
                <a:gridCol w="2184400"/>
                <a:gridCol w="2184400"/>
              </a:tblGrid>
              <a:tr h="3854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RTPI – </a:t>
                      </a:r>
                      <a:r>
                        <a:rPr lang="en-US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dream town</a:t>
                      </a:r>
                      <a:endParaRPr sz="14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450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Live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This is where people have their homes and things they need to survive.</a:t>
                      </a:r>
                      <a:endParaRPr b="1" sz="14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b="0" i="0" sz="16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This is what people need to do their jobs such as a place to go and ways to get there.</a:t>
                      </a:r>
                      <a:endParaRPr b="1" sz="14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</a:t>
                      </a:r>
                      <a:endParaRPr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These are leisure places like parks, playgrounds, and fun spots where people relax or play.</a:t>
                      </a:r>
                      <a:endParaRPr b="1" sz="14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</a:t>
                      </a:r>
                      <a:endParaRPr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b="0" sz="16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732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dream town - a summary</a:t>
                      </a:r>
                      <a:endParaRPr b="1" i="0" sz="14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b="0" i="0" sz="16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______________________________________</a:t>
                      </a: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b="0" i="0" sz="16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r>
                        <a:rPr b="0" i="0"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______________________________________________________________________________________________________________________________________________________________________</a:t>
                      </a:r>
                      <a:endParaRPr sz="16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________________________________________________________________________________________________________________</a:t>
                      </a:r>
                      <a:endParaRPr b="1" sz="1600" u="none" cap="none" strike="noStrik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85" name="Google Shape;85;p1"/>
          <p:cNvSpPr/>
          <p:nvPr/>
        </p:nvSpPr>
        <p:spPr>
          <a:xfrm>
            <a:off x="269800" y="164325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269800" y="18855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276375" y="21279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276375" y="2373163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276375" y="26155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276375" y="28593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76375" y="31083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276375" y="33516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276375" y="35949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276375" y="38382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2479600" y="164325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2479600" y="18855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486175" y="21279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2486175" y="2373163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2486175" y="26155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2486175" y="28593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2486175" y="31083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2486175" y="33516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2486175" y="35949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2486175" y="38382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4613200" y="164325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4613200" y="18855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4619775" y="21279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4619775" y="2373163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4619775" y="26155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4619775" y="2859300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4619775" y="31083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4619775" y="33516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4619775" y="35949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4619775" y="3838275"/>
            <a:ext cx="227700" cy="17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29" y="4187499"/>
            <a:ext cx="1081299" cy="7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4">
            <a:alphaModFix/>
          </a:blip>
          <a:srcRect b="0" l="4898" r="4898" t="0"/>
          <a:stretch/>
        </p:blipFill>
        <p:spPr>
          <a:xfrm>
            <a:off x="2917481" y="4177383"/>
            <a:ext cx="1081299" cy="74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8225" y="4177375"/>
            <a:ext cx="1111706" cy="7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2024-07-23T17:14:20Z</dcterms:created>
  <dc:creator>Mrs Grey</dc:creator>
</cp:coreProperties>
</file>