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13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91249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2956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2212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21265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92501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52066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37986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38403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22574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33210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99939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889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07482-E0BF-8C44-2C0C-F54C48920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E97FE5B-DF93-7360-FB40-81FD24972E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325871"/>
              </p:ext>
            </p:extLst>
          </p:nvPr>
        </p:nvGraphicFramePr>
        <p:xfrm>
          <a:off x="120579" y="100484"/>
          <a:ext cx="9676560" cy="66721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7656">
                  <a:extLst>
                    <a:ext uri="{9D8B030D-6E8A-4147-A177-3AD203B41FA5}">
                      <a16:colId xmlns:a16="http://schemas.microsoft.com/office/drawing/2014/main" val="1398772760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2068146116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3464439084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1210381389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2555791533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4144633724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539759874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2488623437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3677453279"/>
                    </a:ext>
                  </a:extLst>
                </a:gridCol>
                <a:gridCol w="967656">
                  <a:extLst>
                    <a:ext uri="{9D8B030D-6E8A-4147-A177-3AD203B41FA5}">
                      <a16:colId xmlns:a16="http://schemas.microsoft.com/office/drawing/2014/main" val="957000511"/>
                    </a:ext>
                  </a:extLst>
                </a:gridCol>
              </a:tblGrid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10%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805550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11%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12%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13%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14%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16%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17%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18%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19%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20%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494666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21%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22%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23%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24%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25%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26%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27%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28%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29%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30%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094654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31%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32%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33%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34%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35%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36%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37%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38%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39%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40%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453453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41%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42%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43%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44%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45%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46%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47%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48%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49%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50%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379338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51%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52%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53%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54%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55%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56%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57%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58%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59%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60%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885679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61%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62%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63%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64%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65%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66%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67%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68%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69%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70%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252414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71%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72%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73%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74%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75%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76%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77%</a:t>
                      </a:r>
                      <a:endParaRPr lang="en-GB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78%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79%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80%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289983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81%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82%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83%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84%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85%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86%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87%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88%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89%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90%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605009"/>
                  </a:ext>
                </a:extLst>
              </a:tr>
              <a:tr h="667210"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91%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92%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93%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94%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95%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96%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97%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98%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99%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100%</a:t>
                      </a:r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938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87900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icrosoft Windows NT 10.0"/>
  <p:tag name="AS_RELEASE_DATE" val="2024.03.31"/>
  <p:tag name="AS_TITLE" val="Aspose.Slides for Java"/>
  <p:tag name="AS_VERSION" val="24.3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Aptos Display" panose="0211000402020202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ptos" panose="0211000402020202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200</Words>
  <Application>Microsoft Office PowerPoint</Application>
  <PresentationFormat>A4 Paper (210x297 mm)</PresentationFormat>
  <Paragraphs>100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Mrs Grey</dc:creator>
  <cp:lastModifiedBy>Judith Taylor</cp:lastModifiedBy>
  <cp:revision>7</cp:revision>
  <dcterms:created xsi:type="dcterms:W3CDTF">2025-02-04T16:44:10Z</dcterms:created>
  <dcterms:modified xsi:type="dcterms:W3CDTF">2025-10-27T11:35:05Z</dcterms:modified>
</cp:coreProperties>
</file>