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24"/>
  </p:notesMasterIdLst>
  <p:sldIdLst>
    <p:sldId id="5078" r:id="rId3"/>
    <p:sldId id="5053" r:id="rId4"/>
    <p:sldId id="5076" r:id="rId5"/>
    <p:sldId id="5056" r:id="rId6"/>
    <p:sldId id="5052" r:id="rId7"/>
    <p:sldId id="5077" r:id="rId8"/>
    <p:sldId id="5079" r:id="rId9"/>
    <p:sldId id="5080" r:id="rId10"/>
    <p:sldId id="5081" r:id="rId11"/>
    <p:sldId id="5082" r:id="rId12"/>
    <p:sldId id="5083" r:id="rId13"/>
    <p:sldId id="5084" r:id="rId14"/>
    <p:sldId id="5085" r:id="rId15"/>
    <p:sldId id="5086" r:id="rId16"/>
    <p:sldId id="5087" r:id="rId17"/>
    <p:sldId id="5088" r:id="rId18"/>
    <p:sldId id="5089" r:id="rId19"/>
    <p:sldId id="5090" r:id="rId20"/>
    <p:sldId id="5091" r:id="rId21"/>
    <p:sldId id="5092" r:id="rId22"/>
    <p:sldId id="5093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th Taylor" initials="D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584" autoAdjust="0"/>
  </p:normalViewPr>
  <p:slideViewPr>
    <p:cSldViewPr snapToGrid="0">
      <p:cViewPr varScale="1">
        <p:scale>
          <a:sx n="42" d="100"/>
          <a:sy n="42" d="100"/>
        </p:scale>
        <p:origin x="1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27D0E-E409-4F4C-B518-052AF042327F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58CCE-ECE9-495C-9321-99013E9AA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0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418"/>
              <a:buFont typeface="Arial"/>
              <a:buChar char="●"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Rhowch sleid ymlaen ar y dechrau i'r myfyrwyr edrych arni a meddwl amdani.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418"/>
              <a:buFont typeface="Arial"/>
              <a:buChar char="●"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Gallant drafod hyn mewn parau neu grwpiau.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418"/>
              <a:buFont typeface="Arial"/>
              <a:buChar char="●"/>
              <a:defRPr/>
            </a:pPr>
            <a:r>
              <a:rPr lang="cy-GB" sz="12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Peidiwch â dweud yr ateb wrthynt eto. Datgelir yr ateb hwn ar ddiwedd y sesiwn.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400"/>
              <a:buFontTx/>
              <a:buNone/>
              <a:defRPr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2-5 munud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02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 myfyrwyr nawr feddwl am yr hyn sydd ei angen mewn tref er mwyn i bobl fyw. 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Gofynnwch gwestiynau fel ‘beth arall y gallech fod ei angen i fyw heblaw am dŷ?’ 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Gwnewch iddynt feddwl am y gwasanaethau sydd eu hangen.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Gallant sgwrsio ar eu byrddau a gwneud nodiadau ar eu taflenni gwaith yn y blwch cywir.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umimoji="0" lang="en-GB" sz="141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cy-GB" sz="1418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2-3 munud</a:t>
            </a:r>
          </a:p>
          <a:p>
            <a:pPr marL="138557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None/>
              <a:defRPr/>
            </a:pPr>
            <a:endParaRPr kumimoji="0" lang="en-GB" sz="141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1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Yma rydych yn rhoi adborth ac yn rhoi rhai awgrymiadau ar bethau sydd eu hangen i fyw.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Gallwch ofyn iddynt gynnig eu hawgrymiadau. 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Gofynnwch gwestiynau fel ‘ydych chi wedi ysgrifennu unrhyw beth nad oeddwn i wedi meddwl amdano?’ neu ‘pwy gafodd rai o’r rhain hefyd?’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Gofynnwch iddynt pam mae'r pethau hyn yn bwysig neu pa un sydd bwysicaf, yn eu barn nhw.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2-10 munud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1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 myfyrwyr nawr feddwl am yr hyn sydd ei angen mewn tref er mwyn i weithio a chwarae. 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Ar gyfer gwaith, gofynnwch gwestiynau fel ‘beth allai fod ei angen er mwyn i bobl allu ennill arian?’ Gwnewch iddynt feddwl am drafnidiaeth a thrydan ac ati hefyd. 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Ar gyfer chwarae, gofynnwch gwestiynau fel ‘beth hoffech chi ei wneud gyda’ch amser rhydd?’ Gwnewch iddynt feddwl am yr hyn y gallai grwpiau oedran eraill ei eisiau hefyd.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Gallant sgwrsio ar eu byrddau a gwneud nodiadau ar eu taflenni gwaith yn y blwch cywir.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umimoji="0" lang="en-GB" sz="141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cy-GB" sz="1418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2-3 munud</a:t>
            </a:r>
            <a:endParaRPr kumimoji="0" lang="en-GB" sz="101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8557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None/>
              <a:defRPr/>
            </a:pPr>
            <a:endParaRPr kumimoji="0" lang="en-GB" sz="141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1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Yma rydych yn rhoi adborth ac yn rhoi rhai awgrymiadau ar bethau sydd eu hangen i weithio a chwarae. 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Gofynnwch gwestiynau fel ‘ydych chi wedi ysgrifennu unrhyw beth nad oeddwn i wedi meddwl amdano?’ neu ‘pwy gafodd rai o’r rhain hefyd?’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Gofynnwch iddynt pam mae'r pethau hyn yn bwysig neu pa un sydd bwysicaf, yn eu barn nhw.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umimoji="0" lang="en-GB" sz="141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cy-GB" sz="1418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2-10 munud</a:t>
            </a:r>
            <a:endParaRPr kumimoji="0" lang="en-GB" sz="101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96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Gofynnwch y cwestiynau ar y sleid.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2-10 munud.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600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Dyma gyfle i gael cipolwg ar waith rhai pobl eraill. </a:t>
            </a:r>
          </a:p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Yma gallwch weld tref gychwynnol eu breuddwydion a'u hail ymgais.</a:t>
            </a:r>
          </a:p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Trafodwch y gwahaniaethau.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-GB"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cy-GB" sz="1418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2-5 munud</a:t>
            </a:r>
          </a:p>
          <a:p>
            <a:pPr marL="138557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None/>
              <a:defRPr/>
            </a:pPr>
            <a:endParaRPr kumimoji="0" lang="en-GB" sz="141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18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Dylai hwn fod y gweithgaredd hiraf yn y sesiwn.</a:t>
            </a:r>
          </a:p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Dyma gyfle i wneud ‘ail ddrafft’ o dref eu breuddwydion. </a:t>
            </a:r>
          </a:p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 tro hwn maent yn cynnwys yr elfennau byw, gweithio, chwarae. Sylwch nad oes terfyn amser ar y dasg hon. </a:t>
            </a:r>
          </a:p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Gallant ddefnyddio eu rhestrau meini prawf o'u taflenni gwaith a thicio'r blwch pan maent wedi'i gynnwys.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5-20 munud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600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Nod y dasg yw sicrhau eu bod yn cymharu eu syniadau ag eraill a chael mwy o ysbrydoliaeth.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5-10 munud</a:t>
            </a: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04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hwn yn adfyfyrio'r tasgau maent wedi'u cwblhau. </a:t>
            </a:r>
          </a:p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adran ar eu taflen waith iddynt ateb y cwestiynau ar y sleid.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5-10 munud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97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Mae'r sleid hon er mwyn i chi allu cyflwyno cynllunio i'r myfyrwyr a dangos iddynt sut y gallant fod yn rhan o gynllunio hyd yn oed nawr yn eu hoedran nhw.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2-5 munud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Dyma gyfle i chi gyflwyno’ch hun.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5-10 munud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2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Gofynnwch y cwestiynau ar y sleid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2-5 munud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344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Yn olaf, rydych yn datgelu eich prosiect. </a:t>
            </a:r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2-15 munud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36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Gofynnwch y cwestiwn - ydych chi erioed wedi dylunio lle? 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Mae'r delweddau o Roblox a Minecraft. Mae yna lawer o gemau eraill fel Sims ac Animal Crossing. 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Siaradwch am y mathau hyn o gemau a rhowch rai enghreifftiau eraill. 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Siaradwch am sut mae ganddynt elfen ddylunio ac adeiladu. 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Yna symudwch ymlaen i'r sleid nesaf i'w cael i feddwl a thrafod.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2-5 munud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58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Gan adeiladu ar y sleid olaf, gofynnwch iddynt feddwl am ba gemau cyfrifiadur ar ffurf adeiladu maent wedi'u chwarae a'r hyn y gwnaethant ei ddylunio ynddynt. 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Anogwch nhw i sgwrsio â'r bobl ar eu bwrdd am eu profiadau a'r hyn maent wedi'i wneud yn eu gemau.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Gallwch grwydro o amgylch yr ystafell ddosbarth i wrando a chymryd rhan yn y trafodaethau. 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Unwaith y bydd y drafodaeth drosodd, efallai yr hoffech ofyn i rai pobl ddweud wrth y dosbarth am eu trafodaethau.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Suggested time: 5 - 10 minutes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4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Nawr rydym yn symud ymlaen i ddylunio tref eu breuddwydion. 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Efallai y byddwch yn gofyn iddynt gau eu llygaid a dychmygu sut olwg fyddai ar dref eu breuddwydion. 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Gofynnwch gwestiynau fel, sut olwg fydd arni? Beth fydd ynddi? Beth hoffech fod wedi'i adeiladu yn y gemau cyfrifiadur ond na allech ei wneud?</a:t>
            </a:r>
          </a:p>
          <a:p>
            <a:pPr marL="457200" lvl="0" indent="-31864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Mae'r sleid hon yn ymwneud â chi yn cyflwyno'r dasg ac yn eu cael i feddwl.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2-5 munud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3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Nawr mae gan y myfyrwyr y cyfle i dynnu llun o dref eu breuddwydion. 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Mae'r dasg hon yn agored iawn ac wedi'i chynllunio i ganiatáu iddynt wneud beth bynnag y mynnant.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angen darn o bapur gwag a deunyddiau ar bob un ohonynt i dynnu llun. Rhoddir 120 eiliad iddynt wneud y dasg hon.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umimoji="0" lang="en-GB" sz="141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cy-GB" sz="1418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 : 5 munud (gan gynnwys esboniad)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7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Ewch ati i gyflwyno'r syniad o 'byw, gweithio, chwarae'. </a:t>
            </a:r>
          </a:p>
          <a:p>
            <a:pPr marL="457200" marR="0" lvl="0" indent="-3186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18"/>
              <a:buFont typeface="Arial"/>
              <a:buChar char="●"/>
              <a:defRPr/>
            </a:pPr>
            <a:r>
              <a:rPr lang="cy-GB" sz="1418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angen rhywle i bobl fyw, y gallu i weithio a chyfleusterau i chwarae a mwynhau eu hunain ar leoedd. </a:t>
            </a:r>
            <a:endParaRPr kumimoji="0" lang="en-GB" sz="1418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umimoji="0" lang="en-GB" sz="141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cy-GB" sz="1418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2-3 munud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4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Esboniad o beth mae byw, gweithio, chwarae yn ei olygu.</a:t>
            </a:r>
            <a:endParaRPr lang="en-GB" sz="12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2-3 munud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658CCE-ECE9-495C-9321-99013E9AAD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5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Cyflwynwch y tri syniad allweddol hyn ac esboniwch beth mae pob un o'r pethau hyn yn ei olygu. </a:t>
            </a:r>
          </a:p>
          <a:p>
            <a:pPr marL="457200" lvl="0" indent="-318643" algn="l" rtl="0">
              <a:spcBef>
                <a:spcPct val="0"/>
              </a:spcBef>
              <a:spcAft>
                <a:spcPct val="0"/>
              </a:spcAft>
              <a:buSzPts val="1418"/>
              <a:buFont typeface="Arial"/>
              <a:buChar char="●"/>
            </a:pP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Dosbarthwch daflenni gwaith ar y pwynt hwn. </a:t>
            </a:r>
            <a:r>
              <a:rPr lang="cy-GB" sz="1200" b="0" i="1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Mae'n bwysig peidio â dosbarthu'r taflenni gwaith cyn y sleid hon neu gallai ddylanwadu ar ddyluniad tref eu breuddwydion.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lang="en-GB"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y-GB" sz="12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Amser awgrymedig: 2-3 munud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6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615169-05F1-FA09-BD5C-A47FFBDCD441}"/>
              </a:ext>
            </a:extLst>
          </p:cNvPr>
          <p:cNvGrpSpPr/>
          <p:nvPr userDrawn="1"/>
        </p:nvGrpSpPr>
        <p:grpSpPr>
          <a:xfrm>
            <a:off x="695324" y="808594"/>
            <a:ext cx="3013380" cy="140120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519949D6-D823-A7AB-65E8-43F24E46B374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24ABCD-65AD-7C4B-918F-3B29C18C920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3F25587B-FC60-2468-F5E0-E11B6CBBB706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D96D93CE-F18D-FB0C-2967-BEE590F07B73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BEF080-4ED1-CB49-EE0C-444FFACCE2D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50967846-2D2A-F7EF-0AD7-350674C6659E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890BD735-70EE-D982-F8E8-6E30C21E4403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57722AE2-932F-51D0-7DC4-59BDEDD2F161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89F82E94-6209-03B8-449B-2F8C6502CA1E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A872FE27-1668-1F07-F299-E52066CBB9D5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3235140B-5854-C6C3-DA46-EE2055AF0FA6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50A2D476-8E79-6B5C-7176-2A1DE60F8963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54FBEACE-5579-2A54-2E2F-D7179BBFEB58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D028EEFE-132F-2AD3-280F-F425C2514D85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66BE4B87-955E-5FCF-FB85-046D8E0C46C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052437B-BB2C-1707-D965-B0FC792C240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8A71BB7F-BEE2-C8E2-FD51-71D720387E5F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C9E4455-4DB7-9DF4-4A01-3AB9E73876CD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279C8189-A46E-3FA5-F0AA-F0E1D36EEEF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4E392031-9D2F-C7E2-64AB-CAF1C6F6FA19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79DB73E7-6F9E-C828-4ED7-EF51A71157F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D7EBDFDD-25D9-27F5-DC4A-F7C5A5E4917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2FCFA0EF-C6FE-2FD6-2FDB-51DCE1C47AAD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65BFB159-EADF-F99C-7406-5DB20BC46F57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C36745CF-4DDB-C727-E430-71AC2EC1410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0F10902C-0273-FB03-FC93-9EC345C7470A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2955F1E2-D435-37F2-1121-2E0B2A8D5F32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C321518E-3D0E-E18B-1E32-55F8E9AC7C3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AED9884A-D69A-6818-E137-4F196B346335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42" name="Free-form: Shape 41">
            <a:extLst>
              <a:ext uri="{FF2B5EF4-FFF2-40B4-BE49-F238E27FC236}">
                <a16:creationId xmlns:a16="http://schemas.microsoft.com/office/drawing/2014/main" id="{AE427C8F-B210-A592-A227-2318569134AD}"/>
              </a:ext>
            </a:extLst>
          </p:cNvPr>
          <p:cNvSpPr/>
          <p:nvPr userDrawn="1"/>
        </p:nvSpPr>
        <p:spPr>
          <a:xfrm>
            <a:off x="8169700" y="1990846"/>
            <a:ext cx="4022299" cy="4867154"/>
          </a:xfrm>
          <a:custGeom>
            <a:avLst/>
            <a:gdLst>
              <a:gd name="connsiteX0" fmla="*/ 2205168 w 4999332"/>
              <a:gd name="connsiteY0" fmla="*/ 3504688 h 6049406"/>
              <a:gd name="connsiteX1" fmla="*/ 1470170 w 4999332"/>
              <a:gd name="connsiteY1" fmla="*/ 4239593 h 6049406"/>
              <a:gd name="connsiteX2" fmla="*/ 1470170 w 4999332"/>
              <a:gd name="connsiteY2" fmla="*/ 5059982 h 6049406"/>
              <a:gd name="connsiteX3" fmla="*/ 2203085 w 4999332"/>
              <a:gd name="connsiteY3" fmla="*/ 5741399 h 6049406"/>
              <a:gd name="connsiteX4" fmla="*/ 2940072 w 4999332"/>
              <a:gd name="connsiteY4" fmla="*/ 5004507 h 6049406"/>
              <a:gd name="connsiteX5" fmla="*/ 2940072 w 4999332"/>
              <a:gd name="connsiteY5" fmla="*/ 4676200 h 6049406"/>
              <a:gd name="connsiteX6" fmla="*/ 2205168 w 4999332"/>
              <a:gd name="connsiteY6" fmla="*/ 5411199 h 6049406"/>
              <a:gd name="connsiteX7" fmla="*/ 2205168 w 4999332"/>
              <a:gd name="connsiteY7" fmla="*/ 5192516 h 6049406"/>
              <a:gd name="connsiteX8" fmla="*/ 2940072 w 4999332"/>
              <a:gd name="connsiteY8" fmla="*/ 4457518 h 6049406"/>
              <a:gd name="connsiteX9" fmla="*/ 2940072 w 4999332"/>
              <a:gd name="connsiteY9" fmla="*/ 4239593 h 6049406"/>
              <a:gd name="connsiteX10" fmla="*/ 3829664 w 4999332"/>
              <a:gd name="connsiteY10" fmla="*/ 2692346 h 6049406"/>
              <a:gd name="connsiteX11" fmla="*/ 3094759 w 4999332"/>
              <a:gd name="connsiteY11" fmla="*/ 3427346 h 6049406"/>
              <a:gd name="connsiteX12" fmla="*/ 3094759 w 4999332"/>
              <a:gd name="connsiteY12" fmla="*/ 4457423 h 6049406"/>
              <a:gd name="connsiteX13" fmla="*/ 3829664 w 4999332"/>
              <a:gd name="connsiteY13" fmla="*/ 5192421 h 6049406"/>
              <a:gd name="connsiteX14" fmla="*/ 4564663 w 4999332"/>
              <a:gd name="connsiteY14" fmla="*/ 4457423 h 6049406"/>
              <a:gd name="connsiteX15" fmla="*/ 4564663 w 4999332"/>
              <a:gd name="connsiteY15" fmla="*/ 4129022 h 6049406"/>
              <a:gd name="connsiteX16" fmla="*/ 3829664 w 4999332"/>
              <a:gd name="connsiteY16" fmla="*/ 4864021 h 6049406"/>
              <a:gd name="connsiteX17" fmla="*/ 3829664 w 4999332"/>
              <a:gd name="connsiteY17" fmla="*/ 4645339 h 6049406"/>
              <a:gd name="connsiteX18" fmla="*/ 4564663 w 4999332"/>
              <a:gd name="connsiteY18" fmla="*/ 3910339 h 6049406"/>
              <a:gd name="connsiteX19" fmla="*/ 4564663 w 4999332"/>
              <a:gd name="connsiteY19" fmla="*/ 3581938 h 6049406"/>
              <a:gd name="connsiteX20" fmla="*/ 3829664 w 4999332"/>
              <a:gd name="connsiteY20" fmla="*/ 4316937 h 6049406"/>
              <a:gd name="connsiteX21" fmla="*/ 3829664 w 4999332"/>
              <a:gd name="connsiteY21" fmla="*/ 4098254 h 6049406"/>
              <a:gd name="connsiteX22" fmla="*/ 4532665 w 4999332"/>
              <a:gd name="connsiteY22" fmla="*/ 3395253 h 6049406"/>
              <a:gd name="connsiteX23" fmla="*/ 2940072 w 4999332"/>
              <a:gd name="connsiteY23" fmla="*/ 1687261 h 6049406"/>
              <a:gd name="connsiteX24" fmla="*/ 1043786 w 4999332"/>
              <a:gd name="connsiteY24" fmla="*/ 3469378 h 6049406"/>
              <a:gd name="connsiteX25" fmla="*/ 1043786 w 4999332"/>
              <a:gd name="connsiteY25" fmla="*/ 4853133 h 6049406"/>
              <a:gd name="connsiteX26" fmla="*/ 1315576 w 4999332"/>
              <a:gd name="connsiteY26" fmla="*/ 4973740 h 6049406"/>
              <a:gd name="connsiteX27" fmla="*/ 1315576 w 4999332"/>
              <a:gd name="connsiteY27" fmla="*/ 4175409 h 6049406"/>
              <a:gd name="connsiteX28" fmla="*/ 2205168 w 4999332"/>
              <a:gd name="connsiteY28" fmla="*/ 3285817 h 6049406"/>
              <a:gd name="connsiteX29" fmla="*/ 2940072 w 4999332"/>
              <a:gd name="connsiteY29" fmla="*/ 4020817 h 6049406"/>
              <a:gd name="connsiteX30" fmla="*/ 2940072 w 4999332"/>
              <a:gd name="connsiteY30" fmla="*/ 3555430 h 6049406"/>
              <a:gd name="connsiteX31" fmla="*/ 3907006 w 4999332"/>
              <a:gd name="connsiteY31" fmla="*/ 1685462 h 6049406"/>
              <a:gd name="connsiteX32" fmla="*/ 3907006 w 4999332"/>
              <a:gd name="connsiteY32" fmla="*/ 2551008 h 6049406"/>
              <a:gd name="connsiteX33" fmla="*/ 4564663 w 4999332"/>
              <a:gd name="connsiteY33" fmla="*/ 3208568 h 6049406"/>
              <a:gd name="connsiteX34" fmla="*/ 4564663 w 4999332"/>
              <a:gd name="connsiteY34" fmla="*/ 1685462 h 6049406"/>
              <a:gd name="connsiteX35" fmla="*/ 2940072 w 4999332"/>
              <a:gd name="connsiteY35" fmla="*/ 1286059 h 6049406"/>
              <a:gd name="connsiteX36" fmla="*/ 600553 w 4999332"/>
              <a:gd name="connsiteY36" fmla="*/ 3469473 h 6049406"/>
              <a:gd name="connsiteX37" fmla="*/ 600553 w 4999332"/>
              <a:gd name="connsiteY37" fmla="*/ 4727321 h 6049406"/>
              <a:gd name="connsiteX38" fmla="*/ 889194 w 4999332"/>
              <a:gd name="connsiteY38" fmla="*/ 4799836 h 6049406"/>
              <a:gd name="connsiteX39" fmla="*/ 889194 w 4999332"/>
              <a:gd name="connsiteY39" fmla="*/ 3469378 h 6049406"/>
              <a:gd name="connsiteX40" fmla="*/ 2940072 w 4999332"/>
              <a:gd name="connsiteY40" fmla="*/ 1532669 h 6049406"/>
              <a:gd name="connsiteX41" fmla="*/ 2940072 w 4999332"/>
              <a:gd name="connsiteY41" fmla="*/ 886657 h 6049406"/>
              <a:gd name="connsiteX42" fmla="*/ 2940072 w 4999332"/>
              <a:gd name="connsiteY42" fmla="*/ 886758 h 6049406"/>
              <a:gd name="connsiteX43" fmla="*/ 2655070 w 4999332"/>
              <a:gd name="connsiteY43" fmla="*/ 906878 h 6049406"/>
              <a:gd name="connsiteX44" fmla="*/ 159686 w 4999332"/>
              <a:gd name="connsiteY44" fmla="*/ 3469473 h 6049406"/>
              <a:gd name="connsiteX45" fmla="*/ 157319 w 4999332"/>
              <a:gd name="connsiteY45" fmla="*/ 4678850 h 6049406"/>
              <a:gd name="connsiteX46" fmla="*/ 445961 w 4999332"/>
              <a:gd name="connsiteY46" fmla="*/ 4702517 h 6049406"/>
              <a:gd name="connsiteX47" fmla="*/ 445961 w 4999332"/>
              <a:gd name="connsiteY47" fmla="*/ 3469378 h 6049406"/>
              <a:gd name="connsiteX48" fmla="*/ 2940072 w 4999332"/>
              <a:gd name="connsiteY48" fmla="*/ 1131372 h 6049406"/>
              <a:gd name="connsiteX49" fmla="*/ 2940072 w 4999332"/>
              <a:gd name="connsiteY49" fmla="*/ 886758 h 6049406"/>
              <a:gd name="connsiteX50" fmla="*/ 2940167 w 4999332"/>
              <a:gd name="connsiteY50" fmla="*/ 886752 h 6049406"/>
              <a:gd name="connsiteX51" fmla="*/ 3094759 w 4999332"/>
              <a:gd name="connsiteY51" fmla="*/ 154592 h 6049406"/>
              <a:gd name="connsiteX52" fmla="*/ 3094759 w 4999332"/>
              <a:gd name="connsiteY52" fmla="*/ 3208568 h 6049406"/>
              <a:gd name="connsiteX53" fmla="*/ 3752321 w 4999332"/>
              <a:gd name="connsiteY53" fmla="*/ 2551008 h 6049406"/>
              <a:gd name="connsiteX54" fmla="*/ 3752321 w 4999332"/>
              <a:gd name="connsiteY54" fmla="*/ 1530775 h 6049406"/>
              <a:gd name="connsiteX55" fmla="*/ 3920640 w 4999332"/>
              <a:gd name="connsiteY55" fmla="*/ 1530775 h 6049406"/>
              <a:gd name="connsiteX56" fmla="*/ 3920640 w 4999332"/>
              <a:gd name="connsiteY56" fmla="*/ 154592 h 6049406"/>
              <a:gd name="connsiteX57" fmla="*/ 2940167 w 4999332"/>
              <a:gd name="connsiteY57" fmla="*/ 0 h 6049406"/>
              <a:gd name="connsiteX58" fmla="*/ 4075326 w 4999332"/>
              <a:gd name="connsiteY58" fmla="*/ 0 h 6049406"/>
              <a:gd name="connsiteX59" fmla="*/ 4075326 w 4999332"/>
              <a:gd name="connsiteY59" fmla="*/ 1530680 h 6049406"/>
              <a:gd name="connsiteX60" fmla="*/ 4719255 w 4999332"/>
              <a:gd name="connsiteY60" fmla="*/ 1530680 h 6049406"/>
              <a:gd name="connsiteX61" fmla="*/ 4719255 w 4999332"/>
              <a:gd name="connsiteY61" fmla="*/ 3363160 h 6049406"/>
              <a:gd name="connsiteX62" fmla="*/ 4999332 w 4999332"/>
              <a:gd name="connsiteY62" fmla="*/ 3643238 h 6049406"/>
              <a:gd name="connsiteX63" fmla="*/ 4999332 w 4999332"/>
              <a:gd name="connsiteY63" fmla="*/ 3861825 h 6049406"/>
              <a:gd name="connsiteX64" fmla="*/ 4719255 w 4999332"/>
              <a:gd name="connsiteY64" fmla="*/ 3581748 h 6049406"/>
              <a:gd name="connsiteX65" fmla="*/ 4719255 w 4999332"/>
              <a:gd name="connsiteY65" fmla="*/ 3910150 h 6049406"/>
              <a:gd name="connsiteX66" fmla="*/ 4999332 w 4999332"/>
              <a:gd name="connsiteY66" fmla="*/ 4190227 h 6049406"/>
              <a:gd name="connsiteX67" fmla="*/ 4999332 w 4999332"/>
              <a:gd name="connsiteY67" fmla="*/ 4408909 h 6049406"/>
              <a:gd name="connsiteX68" fmla="*/ 4719255 w 4999332"/>
              <a:gd name="connsiteY68" fmla="*/ 4128832 h 6049406"/>
              <a:gd name="connsiteX69" fmla="*/ 4719255 w 4999332"/>
              <a:gd name="connsiteY69" fmla="*/ 4457328 h 6049406"/>
              <a:gd name="connsiteX70" fmla="*/ 4999332 w 4999332"/>
              <a:gd name="connsiteY70" fmla="*/ 4737405 h 6049406"/>
              <a:gd name="connsiteX71" fmla="*/ 4999332 w 4999332"/>
              <a:gd name="connsiteY71" fmla="*/ 4956088 h 6049406"/>
              <a:gd name="connsiteX72" fmla="*/ 4719255 w 4999332"/>
              <a:gd name="connsiteY72" fmla="*/ 4676011 h 6049406"/>
              <a:gd name="connsiteX73" fmla="*/ 4719255 w 4999332"/>
              <a:gd name="connsiteY73" fmla="*/ 6049406 h 6049406"/>
              <a:gd name="connsiteX74" fmla="*/ 4564663 w 4999332"/>
              <a:gd name="connsiteY74" fmla="*/ 6049406 h 6049406"/>
              <a:gd name="connsiteX75" fmla="*/ 4564663 w 4999332"/>
              <a:gd name="connsiteY75" fmla="*/ 4676011 h 6049406"/>
              <a:gd name="connsiteX76" fmla="*/ 3829664 w 4999332"/>
              <a:gd name="connsiteY76" fmla="*/ 5411010 h 6049406"/>
              <a:gd name="connsiteX77" fmla="*/ 3094759 w 4999332"/>
              <a:gd name="connsiteY77" fmla="*/ 4676011 h 6049406"/>
              <a:gd name="connsiteX78" fmla="*/ 3094759 w 4999332"/>
              <a:gd name="connsiteY78" fmla="*/ 5004507 h 6049406"/>
              <a:gd name="connsiteX79" fmla="*/ 3829664 w 4999332"/>
              <a:gd name="connsiteY79" fmla="*/ 5739412 h 6049406"/>
              <a:gd name="connsiteX80" fmla="*/ 3829664 w 4999332"/>
              <a:gd name="connsiteY80" fmla="*/ 5958093 h 6049406"/>
              <a:gd name="connsiteX81" fmla="*/ 3094759 w 4999332"/>
              <a:gd name="connsiteY81" fmla="*/ 5223095 h 6049406"/>
              <a:gd name="connsiteX82" fmla="*/ 3094759 w 4999332"/>
              <a:gd name="connsiteY82" fmla="*/ 6049406 h 6049406"/>
              <a:gd name="connsiteX83" fmla="*/ 2940072 w 4999332"/>
              <a:gd name="connsiteY83" fmla="*/ 6049406 h 6049406"/>
              <a:gd name="connsiteX84" fmla="*/ 2940072 w 4999332"/>
              <a:gd name="connsiteY84" fmla="*/ 5223095 h 6049406"/>
              <a:gd name="connsiteX85" fmla="*/ 2289044 w 4999332"/>
              <a:gd name="connsiteY85" fmla="*/ 5874123 h 6049406"/>
              <a:gd name="connsiteX86" fmla="*/ 2379887 w 4999332"/>
              <a:gd name="connsiteY86" fmla="*/ 6049406 h 6049406"/>
              <a:gd name="connsiteX87" fmla="*/ 2209062 w 4999332"/>
              <a:gd name="connsiteY87" fmla="*/ 6049406 h 6049406"/>
              <a:gd name="connsiteX88" fmla="*/ 2199033 w 4999332"/>
              <a:gd name="connsiteY88" fmla="*/ 6028771 h 6049406"/>
              <a:gd name="connsiteX89" fmla="*/ 156941 w 4999332"/>
              <a:gd name="connsiteY89" fmla="*/ 4833443 h 6049406"/>
              <a:gd name="connsiteX90" fmla="*/ 156467 w 4999332"/>
              <a:gd name="connsiteY90" fmla="*/ 5058657 h 6049406"/>
              <a:gd name="connsiteX91" fmla="*/ 1852593 w 4999332"/>
              <a:gd name="connsiteY91" fmla="*/ 5948679 h 6049406"/>
              <a:gd name="connsiteX92" fmla="*/ 1916118 w 4999332"/>
              <a:gd name="connsiteY92" fmla="*/ 6049406 h 6049406"/>
              <a:gd name="connsiteX93" fmla="*/ 1733053 w 4999332"/>
              <a:gd name="connsiteY93" fmla="*/ 6049406 h 6049406"/>
              <a:gd name="connsiteX94" fmla="*/ 1697192 w 4999332"/>
              <a:gd name="connsiteY94" fmla="*/ 5996079 h 6049406"/>
              <a:gd name="connsiteX95" fmla="*/ 156184 w 4999332"/>
              <a:gd name="connsiteY95" fmla="*/ 5213154 h 6049406"/>
              <a:gd name="connsiteX96" fmla="*/ 154549 w 4999332"/>
              <a:gd name="connsiteY96" fmla="*/ 6049406 h 6049406"/>
              <a:gd name="connsiteX97" fmla="*/ 0 w 4999332"/>
              <a:gd name="connsiteY97" fmla="*/ 6049406 h 6049406"/>
              <a:gd name="connsiteX98" fmla="*/ 4999 w 4999332"/>
              <a:gd name="connsiteY98" fmla="*/ 3469283 h 6049406"/>
              <a:gd name="connsiteX99" fmla="*/ 2940167 w 4999332"/>
              <a:gd name="connsiteY99" fmla="*/ 732065 h 60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999332" h="6049406">
                <a:moveTo>
                  <a:pt x="2205168" y="3504688"/>
                </a:moveTo>
                <a:lnTo>
                  <a:pt x="1470170" y="4239593"/>
                </a:lnTo>
                <a:lnTo>
                  <a:pt x="1470170" y="5059982"/>
                </a:lnTo>
                <a:cubicBezTo>
                  <a:pt x="1762597" y="5236632"/>
                  <a:pt x="2013088" y="5468379"/>
                  <a:pt x="2203085" y="5741399"/>
                </a:cubicBezTo>
                <a:lnTo>
                  <a:pt x="2940072" y="5004507"/>
                </a:lnTo>
                <a:lnTo>
                  <a:pt x="2940072" y="4676200"/>
                </a:lnTo>
                <a:lnTo>
                  <a:pt x="2205168" y="5411199"/>
                </a:lnTo>
                <a:lnTo>
                  <a:pt x="2205168" y="5192516"/>
                </a:lnTo>
                <a:lnTo>
                  <a:pt x="2940072" y="4457518"/>
                </a:lnTo>
                <a:lnTo>
                  <a:pt x="2940072" y="4239593"/>
                </a:lnTo>
                <a:close/>
                <a:moveTo>
                  <a:pt x="3829664" y="2692346"/>
                </a:moveTo>
                <a:lnTo>
                  <a:pt x="3094759" y="3427346"/>
                </a:lnTo>
                <a:lnTo>
                  <a:pt x="3094759" y="4457423"/>
                </a:lnTo>
                <a:lnTo>
                  <a:pt x="3829664" y="5192421"/>
                </a:lnTo>
                <a:lnTo>
                  <a:pt x="4564663" y="4457423"/>
                </a:lnTo>
                <a:lnTo>
                  <a:pt x="4564663" y="4129022"/>
                </a:lnTo>
                <a:lnTo>
                  <a:pt x="3829664" y="4864021"/>
                </a:lnTo>
                <a:lnTo>
                  <a:pt x="3829664" y="4645339"/>
                </a:lnTo>
                <a:lnTo>
                  <a:pt x="4564663" y="3910339"/>
                </a:lnTo>
                <a:lnTo>
                  <a:pt x="4564663" y="3581938"/>
                </a:lnTo>
                <a:lnTo>
                  <a:pt x="3829664" y="4316937"/>
                </a:lnTo>
                <a:lnTo>
                  <a:pt x="3829664" y="4098254"/>
                </a:lnTo>
                <a:lnTo>
                  <a:pt x="4532665" y="3395253"/>
                </a:lnTo>
                <a:close/>
                <a:moveTo>
                  <a:pt x="2940072" y="1687261"/>
                </a:moveTo>
                <a:cubicBezTo>
                  <a:pt x="1887179" y="1726169"/>
                  <a:pt x="1043786" y="2510490"/>
                  <a:pt x="1043786" y="3469378"/>
                </a:cubicBezTo>
                <a:lnTo>
                  <a:pt x="1043786" y="4853133"/>
                </a:lnTo>
                <a:cubicBezTo>
                  <a:pt x="1137224" y="4888445"/>
                  <a:pt x="1227915" y="4928679"/>
                  <a:pt x="1315576" y="4973740"/>
                </a:cubicBezTo>
                <a:lnTo>
                  <a:pt x="1315576" y="4175409"/>
                </a:lnTo>
                <a:lnTo>
                  <a:pt x="2205168" y="3285817"/>
                </a:lnTo>
                <a:lnTo>
                  <a:pt x="2940072" y="4020817"/>
                </a:lnTo>
                <a:lnTo>
                  <a:pt x="2940072" y="3555430"/>
                </a:lnTo>
                <a:close/>
                <a:moveTo>
                  <a:pt x="3907006" y="1685462"/>
                </a:moveTo>
                <a:lnTo>
                  <a:pt x="3907006" y="2551008"/>
                </a:lnTo>
                <a:lnTo>
                  <a:pt x="4564663" y="3208568"/>
                </a:lnTo>
                <a:lnTo>
                  <a:pt x="4564663" y="1685462"/>
                </a:lnTo>
                <a:close/>
                <a:moveTo>
                  <a:pt x="2940072" y="1286059"/>
                </a:moveTo>
                <a:cubicBezTo>
                  <a:pt x="1642749" y="1325251"/>
                  <a:pt x="600553" y="2289346"/>
                  <a:pt x="600553" y="3469473"/>
                </a:cubicBezTo>
                <a:lnTo>
                  <a:pt x="600553" y="4727321"/>
                </a:lnTo>
                <a:cubicBezTo>
                  <a:pt x="698913" y="4746253"/>
                  <a:pt x="795190" y="4770679"/>
                  <a:pt x="889194" y="4799836"/>
                </a:cubicBezTo>
                <a:lnTo>
                  <a:pt x="889194" y="3469378"/>
                </a:lnTo>
                <a:cubicBezTo>
                  <a:pt x="889194" y="2425383"/>
                  <a:pt x="1801884" y="1571955"/>
                  <a:pt x="2940072" y="1532669"/>
                </a:cubicBezTo>
                <a:close/>
                <a:moveTo>
                  <a:pt x="2940072" y="886657"/>
                </a:moveTo>
                <a:lnTo>
                  <a:pt x="2940072" y="886758"/>
                </a:lnTo>
                <a:lnTo>
                  <a:pt x="2655070" y="906878"/>
                </a:lnTo>
                <a:cubicBezTo>
                  <a:pt x="1249491" y="1070098"/>
                  <a:pt x="159686" y="2156670"/>
                  <a:pt x="159686" y="3469473"/>
                </a:cubicBezTo>
                <a:lnTo>
                  <a:pt x="157319" y="4678850"/>
                </a:lnTo>
                <a:cubicBezTo>
                  <a:pt x="254827" y="4681691"/>
                  <a:pt x="351104" y="4689737"/>
                  <a:pt x="445961" y="4702517"/>
                </a:cubicBezTo>
                <a:lnTo>
                  <a:pt x="445961" y="3469378"/>
                </a:lnTo>
                <a:cubicBezTo>
                  <a:pt x="445961" y="2204146"/>
                  <a:pt x="1557452" y="1170944"/>
                  <a:pt x="2940072" y="1131372"/>
                </a:cubicBezTo>
                <a:lnTo>
                  <a:pt x="2940072" y="886758"/>
                </a:lnTo>
                <a:lnTo>
                  <a:pt x="2940167" y="886752"/>
                </a:lnTo>
                <a:close/>
                <a:moveTo>
                  <a:pt x="3094759" y="154592"/>
                </a:moveTo>
                <a:lnTo>
                  <a:pt x="3094759" y="3208568"/>
                </a:lnTo>
                <a:lnTo>
                  <a:pt x="3752321" y="2551008"/>
                </a:lnTo>
                <a:lnTo>
                  <a:pt x="3752321" y="1530775"/>
                </a:lnTo>
                <a:lnTo>
                  <a:pt x="3920640" y="1530775"/>
                </a:lnTo>
                <a:lnTo>
                  <a:pt x="3920640" y="154592"/>
                </a:lnTo>
                <a:close/>
                <a:moveTo>
                  <a:pt x="2940167" y="0"/>
                </a:moveTo>
                <a:lnTo>
                  <a:pt x="4075326" y="0"/>
                </a:lnTo>
                <a:lnTo>
                  <a:pt x="4075326" y="1530680"/>
                </a:lnTo>
                <a:lnTo>
                  <a:pt x="4719255" y="1530680"/>
                </a:lnTo>
                <a:lnTo>
                  <a:pt x="4719255" y="3363160"/>
                </a:lnTo>
                <a:lnTo>
                  <a:pt x="4999332" y="3643238"/>
                </a:lnTo>
                <a:lnTo>
                  <a:pt x="4999332" y="3861825"/>
                </a:lnTo>
                <a:lnTo>
                  <a:pt x="4719255" y="3581748"/>
                </a:lnTo>
                <a:lnTo>
                  <a:pt x="4719255" y="3910150"/>
                </a:lnTo>
                <a:lnTo>
                  <a:pt x="4999332" y="4190227"/>
                </a:lnTo>
                <a:lnTo>
                  <a:pt x="4999332" y="4408909"/>
                </a:lnTo>
                <a:lnTo>
                  <a:pt x="4719255" y="4128832"/>
                </a:lnTo>
                <a:lnTo>
                  <a:pt x="4719255" y="4457328"/>
                </a:lnTo>
                <a:lnTo>
                  <a:pt x="4999332" y="4737405"/>
                </a:lnTo>
                <a:lnTo>
                  <a:pt x="4999332" y="4956088"/>
                </a:lnTo>
                <a:lnTo>
                  <a:pt x="4719255" y="4676011"/>
                </a:lnTo>
                <a:lnTo>
                  <a:pt x="4719255" y="6049406"/>
                </a:lnTo>
                <a:lnTo>
                  <a:pt x="4564663" y="6049406"/>
                </a:lnTo>
                <a:lnTo>
                  <a:pt x="4564663" y="4676011"/>
                </a:lnTo>
                <a:lnTo>
                  <a:pt x="3829664" y="5411010"/>
                </a:lnTo>
                <a:lnTo>
                  <a:pt x="3094759" y="4676011"/>
                </a:lnTo>
                <a:lnTo>
                  <a:pt x="3094759" y="5004507"/>
                </a:lnTo>
                <a:lnTo>
                  <a:pt x="3829664" y="5739412"/>
                </a:lnTo>
                <a:lnTo>
                  <a:pt x="3829664" y="5958093"/>
                </a:lnTo>
                <a:lnTo>
                  <a:pt x="3094759" y="5223095"/>
                </a:lnTo>
                <a:lnTo>
                  <a:pt x="3094759" y="6049406"/>
                </a:lnTo>
                <a:lnTo>
                  <a:pt x="2940072" y="6049406"/>
                </a:lnTo>
                <a:lnTo>
                  <a:pt x="2940072" y="5223095"/>
                </a:lnTo>
                <a:lnTo>
                  <a:pt x="2289044" y="5874123"/>
                </a:lnTo>
                <a:lnTo>
                  <a:pt x="2379887" y="6049406"/>
                </a:lnTo>
                <a:lnTo>
                  <a:pt x="2209062" y="6049406"/>
                </a:lnTo>
                <a:lnTo>
                  <a:pt x="2199033" y="6028771"/>
                </a:lnTo>
                <a:cubicBezTo>
                  <a:pt x="1821699" y="5328812"/>
                  <a:pt x="1041940" y="4860861"/>
                  <a:pt x="156941" y="4833443"/>
                </a:cubicBezTo>
                <a:lnTo>
                  <a:pt x="156467" y="5058657"/>
                </a:lnTo>
                <a:cubicBezTo>
                  <a:pt x="862492" y="5083117"/>
                  <a:pt x="1490272" y="5421428"/>
                  <a:pt x="1852593" y="5948679"/>
                </a:cubicBezTo>
                <a:lnTo>
                  <a:pt x="1916118" y="6049406"/>
                </a:lnTo>
                <a:lnTo>
                  <a:pt x="1733053" y="6049406"/>
                </a:lnTo>
                <a:lnTo>
                  <a:pt x="1697192" y="5996079"/>
                </a:lnTo>
                <a:cubicBezTo>
                  <a:pt x="1359210" y="5532770"/>
                  <a:pt x="792445" y="5236691"/>
                  <a:pt x="156184" y="5213154"/>
                </a:cubicBezTo>
                <a:lnTo>
                  <a:pt x="154549" y="6049406"/>
                </a:lnTo>
                <a:lnTo>
                  <a:pt x="0" y="6049406"/>
                </a:lnTo>
                <a:lnTo>
                  <a:pt x="4999" y="3469283"/>
                </a:lnTo>
                <a:cubicBezTo>
                  <a:pt x="4999" y="1983948"/>
                  <a:pt x="1314252" y="771730"/>
                  <a:pt x="2940167" y="732065"/>
                </a:cubicBezTo>
                <a:close/>
              </a:path>
            </a:pathLst>
          </a:custGeom>
          <a:solidFill>
            <a:srgbClr val="85CFE8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67BF6-7298-CC62-5690-901DC94C34B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4" y="2798290"/>
            <a:ext cx="6353657" cy="1538883"/>
          </a:xfrm>
        </p:spPr>
        <p:txBody>
          <a:bodyPr wrap="square" lIns="0" anchor="t">
            <a:sp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C7E3E-7388-2531-80BD-7F6F26B2620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4" y="4630741"/>
            <a:ext cx="6353657" cy="46166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F72A47-25E2-1137-5BFB-0B8C8BD1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78032"/>
            <a:ext cx="6353656" cy="30777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6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F5CD2D8-1CE8-6D21-E229-E5C846EE7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555" r="60727"/>
          <a:stretch>
            <a:fillRect/>
          </a:stretch>
        </p:blipFill>
        <p:spPr>
          <a:xfrm>
            <a:off x="10489005" y="-2"/>
            <a:ext cx="1702995" cy="3136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9339927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rgbClr val="004E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933992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5" y="1911772"/>
            <a:ext cx="10314650" cy="3742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11D94AE-FAE8-E48D-CFEB-33E5C74221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399974"/>
            <a:ext cx="10801354" cy="2215991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262CB1-7B7B-17C2-B4E1-64C1145CB492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0F890EB8-AD9F-5508-C142-84D02DFF7E80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5BA4F3ED-BDA3-9DA6-E90C-F128A27FF235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CE2FFC36-3643-FB1A-ECE8-B9018AB34A75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1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F5CD2D8-1CE8-6D21-E229-E5C846EE7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555" r="60727"/>
          <a:stretch>
            <a:fillRect/>
          </a:stretch>
        </p:blipFill>
        <p:spPr>
          <a:xfrm>
            <a:off x="10489005" y="-2"/>
            <a:ext cx="1702995" cy="3136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9339927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933992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5" y="1911772"/>
            <a:ext cx="10314650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7D98D61-AFB4-9746-E9DE-9AA5282B93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399974"/>
            <a:ext cx="10801354" cy="221599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2E0EBE-2053-05BA-708D-0E3FABE511D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4508146A-7072-2663-8607-611194FF51B4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DDBE8626-B778-DD03-C1D8-FE4F7B3CF1A7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C03F3AC-BD40-9D78-BCF0-6E2FCA31F346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0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F5CD2D8-1CE8-6D21-E229-E5C846EE7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555" r="60727"/>
          <a:stretch>
            <a:fillRect/>
          </a:stretch>
        </p:blipFill>
        <p:spPr>
          <a:xfrm>
            <a:off x="10489005" y="-2"/>
            <a:ext cx="1702995" cy="3136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9339927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rgbClr val="004E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933992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4" y="1911772"/>
            <a:ext cx="10314650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E8A0B6F-FB84-642D-9D73-4F2C9F6554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399974"/>
            <a:ext cx="10801354" cy="221599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FE5FD-6FED-0111-B52B-F9D46E5B6AF0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59FB0EAD-92AA-1083-44A8-23AA6693AEB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31B92B29-1B5D-0E6F-23A2-FBA63421588E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B1539EBC-16D9-4F8B-7D7F-DA631F618C25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1A754A-0491-DE98-A23E-0EB40AC7B734}"/>
              </a:ext>
            </a:extLst>
          </p:cNvPr>
          <p:cNvSpPr/>
          <p:nvPr userDrawn="1"/>
        </p:nvSpPr>
        <p:spPr>
          <a:xfrm>
            <a:off x="0" y="0"/>
            <a:ext cx="12192000" cy="1898248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08842F-E683-9E08-71C3-779D071C5B0D}"/>
              </a:ext>
            </a:extLst>
          </p:cNvPr>
          <p:cNvGrpSpPr/>
          <p:nvPr userDrawn="1"/>
        </p:nvGrpSpPr>
        <p:grpSpPr>
          <a:xfrm>
            <a:off x="9165433" y="0"/>
            <a:ext cx="3026567" cy="1898248"/>
            <a:chOff x="9165433" y="0"/>
            <a:chExt cx="3026567" cy="1898248"/>
          </a:xfrm>
        </p:grpSpPr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E14310DF-4F65-1879-A4BB-6B5EFCF3473A}"/>
                </a:ext>
              </a:extLst>
            </p:cNvPr>
            <p:cNvSpPr/>
            <p:nvPr/>
          </p:nvSpPr>
          <p:spPr>
            <a:xfrm>
              <a:off x="9165433" y="0"/>
              <a:ext cx="2881881" cy="1898248"/>
            </a:xfrm>
            <a:custGeom>
              <a:avLst/>
              <a:gdLst>
                <a:gd name="connsiteX0" fmla="*/ 2772307 w 2881881"/>
                <a:gd name="connsiteY0" fmla="*/ 0 h 1898248"/>
                <a:gd name="connsiteX1" fmla="*/ 2881881 w 2881881"/>
                <a:gd name="connsiteY1" fmla="*/ 0 h 1898248"/>
                <a:gd name="connsiteX2" fmla="*/ 2817682 w 2881881"/>
                <a:gd name="connsiteY2" fmla="*/ 380822 h 1898248"/>
                <a:gd name="connsiteX3" fmla="*/ 2568332 w 2881881"/>
                <a:gd name="connsiteY3" fmla="*/ 1105502 h 1898248"/>
                <a:gd name="connsiteX4" fmla="*/ 2174089 w 2881881"/>
                <a:gd name="connsiteY4" fmla="*/ 1760817 h 1898248"/>
                <a:gd name="connsiteX5" fmla="*/ 2060165 w 2881881"/>
                <a:gd name="connsiteY5" fmla="*/ 1898248 h 1898248"/>
                <a:gd name="connsiteX6" fmla="*/ 1920129 w 2881881"/>
                <a:gd name="connsiteY6" fmla="*/ 1898248 h 1898248"/>
                <a:gd name="connsiteX7" fmla="*/ 1998501 w 2881881"/>
                <a:gd name="connsiteY7" fmla="*/ 1807338 h 1898248"/>
                <a:gd name="connsiteX8" fmla="*/ 2711661 w 2881881"/>
                <a:gd name="connsiteY8" fmla="*/ 356971 h 1898248"/>
                <a:gd name="connsiteX9" fmla="*/ 2133521 w 2881881"/>
                <a:gd name="connsiteY9" fmla="*/ 0 h 1898248"/>
                <a:gd name="connsiteX10" fmla="*/ 2243193 w 2881881"/>
                <a:gd name="connsiteY10" fmla="*/ 0 h 1898248"/>
                <a:gd name="connsiteX11" fmla="*/ 2198374 w 2881881"/>
                <a:gd name="connsiteY11" fmla="*/ 265895 h 1898248"/>
                <a:gd name="connsiteX12" fmla="*/ 1985873 w 2881881"/>
                <a:gd name="connsiteY12" fmla="*/ 883542 h 1898248"/>
                <a:gd name="connsiteX13" fmla="*/ 1649900 w 2881881"/>
                <a:gd name="connsiteY13" fmla="*/ 1441981 h 1898248"/>
                <a:gd name="connsiteX14" fmla="*/ 1440576 w 2881881"/>
                <a:gd name="connsiteY14" fmla="*/ 1694496 h 1898248"/>
                <a:gd name="connsiteX15" fmla="*/ 1235386 w 2881881"/>
                <a:gd name="connsiteY15" fmla="*/ 1898248 h 1898248"/>
                <a:gd name="connsiteX16" fmla="*/ 1071091 w 2881881"/>
                <a:gd name="connsiteY16" fmla="*/ 1898248 h 1898248"/>
                <a:gd name="connsiteX17" fmla="*/ 1099538 w 2881881"/>
                <a:gd name="connsiteY17" fmla="*/ 1875234 h 1898248"/>
                <a:gd name="connsiteX18" fmla="*/ 2092368 w 2881881"/>
                <a:gd name="connsiteY18" fmla="*/ 242175 h 1898248"/>
                <a:gd name="connsiteX19" fmla="*/ 1491471 w 2881881"/>
                <a:gd name="connsiteY19" fmla="*/ 0 h 1898248"/>
                <a:gd name="connsiteX20" fmla="*/ 1601504 w 2881881"/>
                <a:gd name="connsiteY20" fmla="*/ 0 h 1898248"/>
                <a:gd name="connsiteX21" fmla="*/ 1577643 w 2881881"/>
                <a:gd name="connsiteY21" fmla="*/ 143476 h 1898248"/>
                <a:gd name="connsiteX22" fmla="*/ 1400405 w 2881881"/>
                <a:gd name="connsiteY22" fmla="*/ 660403 h 1898248"/>
                <a:gd name="connsiteX23" fmla="*/ 1123015 w 2881881"/>
                <a:gd name="connsiteY23" fmla="*/ 1121460 h 1898248"/>
                <a:gd name="connsiteX24" fmla="*/ 756114 w 2881881"/>
                <a:gd name="connsiteY24" fmla="*/ 1522659 h 1898248"/>
                <a:gd name="connsiteX25" fmla="*/ 311905 w 2881881"/>
                <a:gd name="connsiteY25" fmla="*/ 1853313 h 1898248"/>
                <a:gd name="connsiteX26" fmla="*/ 229868 w 2881881"/>
                <a:gd name="connsiteY26" fmla="*/ 1898248 h 1898248"/>
                <a:gd name="connsiteX27" fmla="*/ 0 w 2881881"/>
                <a:gd name="connsiteY27" fmla="*/ 1898248 h 1898248"/>
                <a:gd name="connsiteX28" fmla="*/ 127467 w 2881881"/>
                <a:gd name="connsiteY28" fmla="*/ 1833449 h 1898248"/>
                <a:gd name="connsiteX29" fmla="*/ 1469913 w 2881881"/>
                <a:gd name="connsiteY29" fmla="*/ 126815 h 189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81881" h="1898248">
                  <a:moveTo>
                    <a:pt x="2772307" y="0"/>
                  </a:moveTo>
                  <a:lnTo>
                    <a:pt x="2881881" y="0"/>
                  </a:lnTo>
                  <a:lnTo>
                    <a:pt x="2817682" y="380822"/>
                  </a:lnTo>
                  <a:cubicBezTo>
                    <a:pt x="2761458" y="628728"/>
                    <a:pt x="2677555" y="872543"/>
                    <a:pt x="2568332" y="1105502"/>
                  </a:cubicBezTo>
                  <a:cubicBezTo>
                    <a:pt x="2461155" y="1334130"/>
                    <a:pt x="2328513" y="1554598"/>
                    <a:pt x="2174089" y="1760817"/>
                  </a:cubicBezTo>
                  <a:lnTo>
                    <a:pt x="2060165" y="1898248"/>
                  </a:lnTo>
                  <a:lnTo>
                    <a:pt x="1920129" y="1898248"/>
                  </a:lnTo>
                  <a:lnTo>
                    <a:pt x="1998501" y="1807338"/>
                  </a:lnTo>
                  <a:cubicBezTo>
                    <a:pt x="2342706" y="1382467"/>
                    <a:pt x="2590230" y="890179"/>
                    <a:pt x="2711661" y="356971"/>
                  </a:cubicBezTo>
                  <a:close/>
                  <a:moveTo>
                    <a:pt x="2133521" y="0"/>
                  </a:moveTo>
                  <a:lnTo>
                    <a:pt x="2243193" y="0"/>
                  </a:lnTo>
                  <a:lnTo>
                    <a:pt x="2198374" y="265895"/>
                  </a:lnTo>
                  <a:cubicBezTo>
                    <a:pt x="2150454" y="477169"/>
                    <a:pt x="2078946" y="684977"/>
                    <a:pt x="1985873" y="883542"/>
                  </a:cubicBezTo>
                  <a:cubicBezTo>
                    <a:pt x="1894533" y="1078377"/>
                    <a:pt x="1781483" y="1266256"/>
                    <a:pt x="1649900" y="1441981"/>
                  </a:cubicBezTo>
                  <a:cubicBezTo>
                    <a:pt x="1584782" y="1528941"/>
                    <a:pt x="1514833" y="1613301"/>
                    <a:pt x="1440576" y="1694496"/>
                  </a:cubicBezTo>
                  <a:lnTo>
                    <a:pt x="1235386" y="1898248"/>
                  </a:lnTo>
                  <a:lnTo>
                    <a:pt x="1071091" y="1898248"/>
                  </a:lnTo>
                  <a:lnTo>
                    <a:pt x="1099538" y="1875234"/>
                  </a:lnTo>
                  <a:cubicBezTo>
                    <a:pt x="1594441" y="1439974"/>
                    <a:pt x="1948198" y="875074"/>
                    <a:pt x="2092368" y="242175"/>
                  </a:cubicBezTo>
                  <a:close/>
                  <a:moveTo>
                    <a:pt x="1491471" y="0"/>
                  </a:moveTo>
                  <a:lnTo>
                    <a:pt x="1601504" y="0"/>
                  </a:lnTo>
                  <a:lnTo>
                    <a:pt x="1577643" y="143476"/>
                  </a:lnTo>
                  <a:cubicBezTo>
                    <a:pt x="1538101" y="320188"/>
                    <a:pt x="1478929" y="492910"/>
                    <a:pt x="1400405" y="660403"/>
                  </a:cubicBezTo>
                  <a:cubicBezTo>
                    <a:pt x="1324998" y="821277"/>
                    <a:pt x="1231661" y="976399"/>
                    <a:pt x="1123015" y="1121460"/>
                  </a:cubicBezTo>
                  <a:cubicBezTo>
                    <a:pt x="1015501" y="1265029"/>
                    <a:pt x="892053" y="1400005"/>
                    <a:pt x="756114" y="1522659"/>
                  </a:cubicBezTo>
                  <a:cubicBezTo>
                    <a:pt x="620271" y="1645216"/>
                    <a:pt x="470805" y="1756461"/>
                    <a:pt x="311905" y="1853313"/>
                  </a:cubicBezTo>
                  <a:lnTo>
                    <a:pt x="229868" y="1898248"/>
                  </a:lnTo>
                  <a:lnTo>
                    <a:pt x="0" y="1898248"/>
                  </a:lnTo>
                  <a:lnTo>
                    <a:pt x="127467" y="1833449"/>
                  </a:lnTo>
                  <a:cubicBezTo>
                    <a:pt x="807240" y="1463705"/>
                    <a:pt x="1305268" y="849319"/>
                    <a:pt x="1469913" y="126815"/>
                  </a:cubicBezTo>
                  <a:close/>
                </a:path>
              </a:pathLst>
            </a:custGeom>
            <a:solidFill>
              <a:srgbClr val="00A5C1"/>
            </a:solidFill>
            <a:ln w="24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noProof="0"/>
            </a:p>
          </p:txBody>
        </p: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D831B617-DAEE-C8FB-AD8C-AE9484D6A9AB}"/>
                </a:ext>
              </a:extLst>
            </p:cNvPr>
            <p:cNvSpPr/>
            <p:nvPr/>
          </p:nvSpPr>
          <p:spPr>
            <a:xfrm>
              <a:off x="10254143" y="708552"/>
              <a:ext cx="1937857" cy="1189696"/>
            </a:xfrm>
            <a:custGeom>
              <a:avLst/>
              <a:gdLst>
                <a:gd name="connsiteX0" fmla="*/ 1937857 w 1937857"/>
                <a:gd name="connsiteY0" fmla="*/ 606402 h 1189696"/>
                <a:gd name="connsiteX1" fmla="*/ 1937857 w 1937857"/>
                <a:gd name="connsiteY1" fmla="*/ 722993 h 1189696"/>
                <a:gd name="connsiteX2" fmla="*/ 1902225 w 1937857"/>
                <a:gd name="connsiteY2" fmla="*/ 734761 h 1189696"/>
                <a:gd name="connsiteX3" fmla="*/ 1233195 w 1937857"/>
                <a:gd name="connsiteY3" fmla="*/ 1071686 h 1189696"/>
                <a:gd name="connsiteX4" fmla="*/ 1062388 w 1937857"/>
                <a:gd name="connsiteY4" fmla="*/ 1189696 h 1189696"/>
                <a:gd name="connsiteX5" fmla="*/ 884432 w 1937857"/>
                <a:gd name="connsiteY5" fmla="*/ 1189696 h 1189696"/>
                <a:gd name="connsiteX6" fmla="*/ 963545 w 1937857"/>
                <a:gd name="connsiteY6" fmla="*/ 1124850 h 1189696"/>
                <a:gd name="connsiteX7" fmla="*/ 1243147 w 1937857"/>
                <a:gd name="connsiteY7" fmla="*/ 936206 h 1189696"/>
                <a:gd name="connsiteX8" fmla="*/ 1860529 w 1937857"/>
                <a:gd name="connsiteY8" fmla="*/ 633881 h 1189696"/>
                <a:gd name="connsiteX9" fmla="*/ 1937857 w 1937857"/>
                <a:gd name="connsiteY9" fmla="*/ 0 h 1189696"/>
                <a:gd name="connsiteX10" fmla="*/ 1937857 w 1937857"/>
                <a:gd name="connsiteY10" fmla="*/ 113895 h 1189696"/>
                <a:gd name="connsiteX11" fmla="*/ 1845221 w 1937857"/>
                <a:gd name="connsiteY11" fmla="*/ 142191 h 1189696"/>
                <a:gd name="connsiteX12" fmla="*/ 246872 w 1937857"/>
                <a:gd name="connsiteY12" fmla="*/ 1094069 h 1189696"/>
                <a:gd name="connsiteX13" fmla="*/ 153223 w 1937857"/>
                <a:gd name="connsiteY13" fmla="*/ 1189696 h 1189696"/>
                <a:gd name="connsiteX14" fmla="*/ 0 w 1937857"/>
                <a:gd name="connsiteY14" fmla="*/ 1189696 h 1189696"/>
                <a:gd name="connsiteX15" fmla="*/ 257876 w 1937857"/>
                <a:gd name="connsiteY15" fmla="*/ 933631 h 1189696"/>
                <a:gd name="connsiteX16" fmla="*/ 889676 w 1937857"/>
                <a:gd name="connsiteY16" fmla="*/ 463331 h 1189696"/>
                <a:gd name="connsiteX17" fmla="*/ 1614428 w 1937857"/>
                <a:gd name="connsiteY17" fmla="*/ 108440 h 1189696"/>
                <a:gd name="connsiteX18" fmla="*/ 1809596 w 1937857"/>
                <a:gd name="connsiteY18" fmla="*/ 39079 h 118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7857" h="1189696">
                  <a:moveTo>
                    <a:pt x="1937857" y="606402"/>
                  </a:moveTo>
                  <a:lnTo>
                    <a:pt x="1937857" y="722993"/>
                  </a:lnTo>
                  <a:lnTo>
                    <a:pt x="1902225" y="734761"/>
                  </a:lnTo>
                  <a:cubicBezTo>
                    <a:pt x="1664880" y="825332"/>
                    <a:pt x="1440739" y="938659"/>
                    <a:pt x="1233195" y="1071686"/>
                  </a:cubicBezTo>
                  <a:lnTo>
                    <a:pt x="1062388" y="1189696"/>
                  </a:lnTo>
                  <a:lnTo>
                    <a:pt x="884432" y="1189696"/>
                  </a:lnTo>
                  <a:lnTo>
                    <a:pt x="963545" y="1124850"/>
                  </a:lnTo>
                  <a:cubicBezTo>
                    <a:pt x="1053462" y="1057921"/>
                    <a:pt x="1146872" y="994886"/>
                    <a:pt x="1243147" y="936206"/>
                  </a:cubicBezTo>
                  <a:cubicBezTo>
                    <a:pt x="1437476" y="817765"/>
                    <a:pt x="1645188" y="716051"/>
                    <a:pt x="1860529" y="633881"/>
                  </a:cubicBezTo>
                  <a:close/>
                  <a:moveTo>
                    <a:pt x="1937857" y="0"/>
                  </a:moveTo>
                  <a:lnTo>
                    <a:pt x="1937857" y="113895"/>
                  </a:lnTo>
                  <a:lnTo>
                    <a:pt x="1845221" y="142191"/>
                  </a:lnTo>
                  <a:cubicBezTo>
                    <a:pt x="1232228" y="344782"/>
                    <a:pt x="686396" y="673830"/>
                    <a:pt x="246872" y="1094069"/>
                  </a:cubicBezTo>
                  <a:lnTo>
                    <a:pt x="153223" y="1189696"/>
                  </a:lnTo>
                  <a:lnTo>
                    <a:pt x="0" y="1189696"/>
                  </a:lnTo>
                  <a:lnTo>
                    <a:pt x="257876" y="933631"/>
                  </a:lnTo>
                  <a:cubicBezTo>
                    <a:pt x="451074" y="759326"/>
                    <a:pt x="663648" y="601100"/>
                    <a:pt x="889676" y="463331"/>
                  </a:cubicBezTo>
                  <a:cubicBezTo>
                    <a:pt x="1117798" y="324311"/>
                    <a:pt x="1361636" y="204883"/>
                    <a:pt x="1614428" y="108440"/>
                  </a:cubicBezTo>
                  <a:cubicBezTo>
                    <a:pt x="1678775" y="83884"/>
                    <a:pt x="1743870" y="60753"/>
                    <a:pt x="1809596" y="39079"/>
                  </a:cubicBezTo>
                  <a:close/>
                </a:path>
              </a:pathLst>
            </a:custGeom>
            <a:solidFill>
              <a:srgbClr val="87C062"/>
            </a:solidFill>
            <a:ln w="24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 userDrawn="1">
            <p:ph type="body" idx="11"/>
          </p:nvPr>
        </p:nvSpPr>
        <p:spPr>
          <a:xfrm>
            <a:off x="695324" y="2211372"/>
            <a:ext cx="10802475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8379956-F340-440C-4BBA-A266CBC530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158DE3-258C-CF21-611F-F1FC19F85CBD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72BFF5BB-C8AC-9F5D-C9B5-901312F63F8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18A0AE92-C2A5-5C0A-D8B1-F5587DEB8E2A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E107A3CD-980F-8238-24B4-A8F36096031F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0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C80B90-91A8-6CE3-A714-D6E0D1217629}"/>
              </a:ext>
            </a:extLst>
          </p:cNvPr>
          <p:cNvSpPr/>
          <p:nvPr userDrawn="1"/>
        </p:nvSpPr>
        <p:spPr>
          <a:xfrm>
            <a:off x="0" y="0"/>
            <a:ext cx="12192000" cy="1898248"/>
          </a:xfrm>
          <a:prstGeom prst="rect">
            <a:avLst/>
          </a:prstGeom>
          <a:solidFill>
            <a:srgbClr val="EC5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0FDE0B61-4127-7BDD-74C6-65C853202D95}"/>
              </a:ext>
            </a:extLst>
          </p:cNvPr>
          <p:cNvSpPr/>
          <p:nvPr userDrawn="1"/>
        </p:nvSpPr>
        <p:spPr>
          <a:xfrm>
            <a:off x="0" y="0"/>
            <a:ext cx="10896436" cy="1898248"/>
          </a:xfrm>
          <a:custGeom>
            <a:avLst/>
            <a:gdLst>
              <a:gd name="connsiteX0" fmla="*/ 0 w 10896436"/>
              <a:gd name="connsiteY0" fmla="*/ 0 h 1898248"/>
              <a:gd name="connsiteX1" fmla="*/ 7359188 w 10896436"/>
              <a:gd name="connsiteY1" fmla="*/ 0 h 1898248"/>
              <a:gd name="connsiteX2" fmla="*/ 7955280 w 10896436"/>
              <a:gd name="connsiteY2" fmla="*/ 0 h 1898248"/>
              <a:gd name="connsiteX3" fmla="*/ 10896436 w 10896436"/>
              <a:gd name="connsiteY3" fmla="*/ 0 h 1898248"/>
              <a:gd name="connsiteX4" fmla="*/ 10895265 w 10896436"/>
              <a:gd name="connsiteY4" fmla="*/ 608084 h 1898248"/>
              <a:gd name="connsiteX5" fmla="*/ 10490404 w 10896436"/>
              <a:gd name="connsiteY5" fmla="*/ 1782776 h 1898248"/>
              <a:gd name="connsiteX6" fmla="*/ 10393843 w 10896436"/>
              <a:gd name="connsiteY6" fmla="*/ 1898248 h 1898248"/>
              <a:gd name="connsiteX7" fmla="*/ 0 w 10896436"/>
              <a:gd name="connsiteY7" fmla="*/ 1898248 h 189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6436" h="1898248">
                <a:moveTo>
                  <a:pt x="0" y="0"/>
                </a:moveTo>
                <a:lnTo>
                  <a:pt x="7359188" y="0"/>
                </a:lnTo>
                <a:lnTo>
                  <a:pt x="7955280" y="0"/>
                </a:lnTo>
                <a:lnTo>
                  <a:pt x="10896436" y="0"/>
                </a:lnTo>
                <a:lnTo>
                  <a:pt x="10895265" y="608084"/>
                </a:lnTo>
                <a:cubicBezTo>
                  <a:pt x="10895265" y="1044527"/>
                  <a:pt x="10745682" y="1449338"/>
                  <a:pt x="10490404" y="1782776"/>
                </a:cubicBezTo>
                <a:lnTo>
                  <a:pt x="10393843" y="1898248"/>
                </a:lnTo>
                <a:lnTo>
                  <a:pt x="0" y="1898248"/>
                </a:lnTo>
                <a:close/>
              </a:path>
            </a:pathLst>
          </a:custGeom>
          <a:solidFill>
            <a:srgbClr val="8A0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 userDrawn="1">
            <p:ph type="body" idx="11"/>
          </p:nvPr>
        </p:nvSpPr>
        <p:spPr>
          <a:xfrm>
            <a:off x="695325" y="2211372"/>
            <a:ext cx="10802474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8A0C4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595AFD9-4D26-DE16-6052-627DB65CE5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B5C32-555E-6ED9-E8BB-7B862D00EAEA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id="{429A7536-6C27-661C-DFEB-93CF8DC6A68C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id="{8B1BD4C3-E308-5A41-5469-D641C83912F2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587BC136-58B2-E7A7-8851-723BB940962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7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EA4D6C64-16A1-C681-D688-A8FC670C78D2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rgbClr val="01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: Shape 13">
            <a:extLst>
              <a:ext uri="{FF2B5EF4-FFF2-40B4-BE49-F238E27FC236}">
                <a16:creationId xmlns:a16="http://schemas.microsoft.com/office/drawing/2014/main" id="{4F026191-83C6-CD85-7B63-F7071161D68A}"/>
              </a:ext>
            </a:extLst>
          </p:cNvPr>
          <p:cNvSpPr/>
          <p:nvPr userDrawn="1"/>
        </p:nvSpPr>
        <p:spPr>
          <a:xfrm>
            <a:off x="9662160" y="5338146"/>
            <a:ext cx="2529840" cy="1519853"/>
          </a:xfrm>
          <a:custGeom>
            <a:avLst/>
            <a:gdLst>
              <a:gd name="connsiteX0" fmla="*/ 3249804 w 3249804"/>
              <a:gd name="connsiteY0" fmla="*/ 1524897 h 1952386"/>
              <a:gd name="connsiteX1" fmla="*/ 3249804 w 3249804"/>
              <a:gd name="connsiteY1" fmla="*/ 1671219 h 1952386"/>
              <a:gd name="connsiteX2" fmla="*/ 3187517 w 3249804"/>
              <a:gd name="connsiteY2" fmla="*/ 1690233 h 1952386"/>
              <a:gd name="connsiteX3" fmla="*/ 2693450 w 3249804"/>
              <a:gd name="connsiteY3" fmla="*/ 1891538 h 1952386"/>
              <a:gd name="connsiteX4" fmla="*/ 2582319 w 3249804"/>
              <a:gd name="connsiteY4" fmla="*/ 1952386 h 1952386"/>
              <a:gd name="connsiteX5" fmla="*/ 2293905 w 3249804"/>
              <a:gd name="connsiteY5" fmla="*/ 1952386 h 1952386"/>
              <a:gd name="connsiteX6" fmla="*/ 2310038 w 3249804"/>
              <a:gd name="connsiteY6" fmla="*/ 1941501 h 1952386"/>
              <a:gd name="connsiteX7" fmla="*/ 2965300 w 3249804"/>
              <a:gd name="connsiteY7" fmla="*/ 1620619 h 1952386"/>
              <a:gd name="connsiteX8" fmla="*/ 3144871 w 3249804"/>
              <a:gd name="connsiteY8" fmla="*/ 1556808 h 1952386"/>
              <a:gd name="connsiteX9" fmla="*/ 3249804 w 3249804"/>
              <a:gd name="connsiteY9" fmla="*/ 754967 h 1952386"/>
              <a:gd name="connsiteX10" fmla="*/ 3249804 w 3249804"/>
              <a:gd name="connsiteY10" fmla="*/ 899432 h 1952386"/>
              <a:gd name="connsiteX11" fmla="*/ 3117563 w 3249804"/>
              <a:gd name="connsiteY11" fmla="*/ 933330 h 1952386"/>
              <a:gd name="connsiteX12" fmla="*/ 1258198 w 3249804"/>
              <a:gd name="connsiteY12" fmla="*/ 1947728 h 1952386"/>
              <a:gd name="connsiteX13" fmla="*/ 1253496 w 3249804"/>
              <a:gd name="connsiteY13" fmla="*/ 1952386 h 1952386"/>
              <a:gd name="connsiteX14" fmla="*/ 1053042 w 3249804"/>
              <a:gd name="connsiteY14" fmla="*/ 1952386 h 1952386"/>
              <a:gd name="connsiteX15" fmla="*/ 1160776 w 3249804"/>
              <a:gd name="connsiteY15" fmla="*/ 1845407 h 1952386"/>
              <a:gd name="connsiteX16" fmla="*/ 1853095 w 3249804"/>
              <a:gd name="connsiteY16" fmla="*/ 1330076 h 1952386"/>
              <a:gd name="connsiteX17" fmla="*/ 2647204 w 3249804"/>
              <a:gd name="connsiteY17" fmla="*/ 941210 h 1952386"/>
              <a:gd name="connsiteX18" fmla="*/ 3085650 w 3249804"/>
              <a:gd name="connsiteY18" fmla="*/ 796723 h 1952386"/>
              <a:gd name="connsiteX19" fmla="*/ 3249804 w 3249804"/>
              <a:gd name="connsiteY19" fmla="*/ 0 h 1952386"/>
              <a:gd name="connsiteX20" fmla="*/ 3249804 w 3249804"/>
              <a:gd name="connsiteY20" fmla="*/ 142786 h 1952386"/>
              <a:gd name="connsiteX21" fmla="*/ 3129761 w 3249804"/>
              <a:gd name="connsiteY21" fmla="*/ 167808 h 1952386"/>
              <a:gd name="connsiteX22" fmla="*/ 337866 w 3249804"/>
              <a:gd name="connsiteY22" fmla="*/ 1771834 h 1952386"/>
              <a:gd name="connsiteX23" fmla="*/ 180286 w 3249804"/>
              <a:gd name="connsiteY23" fmla="*/ 1952386 h 1952386"/>
              <a:gd name="connsiteX24" fmla="*/ 0 w 3249804"/>
              <a:gd name="connsiteY24" fmla="*/ 1952386 h 1952386"/>
              <a:gd name="connsiteX25" fmla="*/ 67596 w 3249804"/>
              <a:gd name="connsiteY25" fmla="*/ 1866637 h 1952386"/>
              <a:gd name="connsiteX26" fmla="*/ 585789 w 3249804"/>
              <a:gd name="connsiteY26" fmla="*/ 1326764 h 1952386"/>
              <a:gd name="connsiteX27" fmla="*/ 1398443 w 3249804"/>
              <a:gd name="connsiteY27" fmla="*/ 721840 h 1952386"/>
              <a:gd name="connsiteX28" fmla="*/ 2330656 w 3249804"/>
              <a:gd name="connsiteY28" fmla="*/ 265361 h 1952386"/>
              <a:gd name="connsiteX29" fmla="*/ 3097460 w 3249804"/>
              <a:gd name="connsiteY29" fmla="*/ 31705 h 195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49804" h="1952386">
                <a:moveTo>
                  <a:pt x="3249804" y="1524897"/>
                </a:moveTo>
                <a:lnTo>
                  <a:pt x="3249804" y="1671219"/>
                </a:lnTo>
                <a:lnTo>
                  <a:pt x="3187517" y="1690233"/>
                </a:lnTo>
                <a:cubicBezTo>
                  <a:pt x="3016639" y="1746672"/>
                  <a:pt x="2851597" y="1814092"/>
                  <a:pt x="2693450" y="1891538"/>
                </a:cubicBezTo>
                <a:lnTo>
                  <a:pt x="2582319" y="1952386"/>
                </a:lnTo>
                <a:lnTo>
                  <a:pt x="2293905" y="1952386"/>
                </a:lnTo>
                <a:lnTo>
                  <a:pt x="2310038" y="1941501"/>
                </a:lnTo>
                <a:cubicBezTo>
                  <a:pt x="2516282" y="1815780"/>
                  <a:pt x="2736766" y="1707829"/>
                  <a:pt x="2965300" y="1620619"/>
                </a:cubicBezTo>
                <a:cubicBezTo>
                  <a:pt x="3024705" y="1597950"/>
                  <a:pt x="3084571" y="1576678"/>
                  <a:pt x="3144871" y="1556808"/>
                </a:cubicBezTo>
                <a:close/>
                <a:moveTo>
                  <a:pt x="3249804" y="754967"/>
                </a:moveTo>
                <a:lnTo>
                  <a:pt x="3249804" y="899432"/>
                </a:lnTo>
                <a:lnTo>
                  <a:pt x="3117563" y="933330"/>
                </a:lnTo>
                <a:cubicBezTo>
                  <a:pt x="2407519" y="1132666"/>
                  <a:pt x="1771768" y="1485176"/>
                  <a:pt x="1258198" y="1947728"/>
                </a:cubicBezTo>
                <a:lnTo>
                  <a:pt x="1253496" y="1952386"/>
                </a:lnTo>
                <a:lnTo>
                  <a:pt x="1053042" y="1952386"/>
                </a:lnTo>
                <a:lnTo>
                  <a:pt x="1160776" y="1845407"/>
                </a:lnTo>
                <a:cubicBezTo>
                  <a:pt x="1372500" y="1654395"/>
                  <a:pt x="1605429" y="1481029"/>
                  <a:pt x="1853095" y="1330076"/>
                </a:cubicBezTo>
                <a:cubicBezTo>
                  <a:pt x="2103052" y="1177731"/>
                  <a:pt x="2370221" y="1046902"/>
                  <a:pt x="2647204" y="941210"/>
                </a:cubicBezTo>
                <a:cubicBezTo>
                  <a:pt x="2791206" y="886260"/>
                  <a:pt x="2937443" y="838081"/>
                  <a:pt x="3085650" y="796723"/>
                </a:cubicBezTo>
                <a:close/>
                <a:moveTo>
                  <a:pt x="3249804" y="0"/>
                </a:moveTo>
                <a:lnTo>
                  <a:pt x="3249804" y="142786"/>
                </a:lnTo>
                <a:lnTo>
                  <a:pt x="3129761" y="167808"/>
                </a:lnTo>
                <a:cubicBezTo>
                  <a:pt x="2019270" y="425818"/>
                  <a:pt x="1047284" y="997748"/>
                  <a:pt x="337866" y="1771834"/>
                </a:cubicBezTo>
                <a:lnTo>
                  <a:pt x="180286" y="1952386"/>
                </a:lnTo>
                <a:lnTo>
                  <a:pt x="0" y="1952386"/>
                </a:lnTo>
                <a:lnTo>
                  <a:pt x="67596" y="1866637"/>
                </a:lnTo>
                <a:cubicBezTo>
                  <a:pt x="225691" y="1675927"/>
                  <a:pt x="399297" y="1495007"/>
                  <a:pt x="585789" y="1326764"/>
                </a:cubicBezTo>
                <a:cubicBezTo>
                  <a:pt x="834291" y="1102564"/>
                  <a:pt x="1107714" y="899045"/>
                  <a:pt x="1398443" y="721840"/>
                </a:cubicBezTo>
                <a:cubicBezTo>
                  <a:pt x="1691865" y="543026"/>
                  <a:pt x="2005502" y="389411"/>
                  <a:pt x="2330656" y="265361"/>
                </a:cubicBezTo>
                <a:cubicBezTo>
                  <a:pt x="2578956" y="170606"/>
                  <a:pt x="2835912" y="92342"/>
                  <a:pt x="3097460" y="31705"/>
                </a:cubicBezTo>
                <a:close/>
              </a:path>
            </a:pathLst>
          </a:custGeom>
          <a:solidFill>
            <a:srgbClr val="0B9DA9"/>
          </a:solidFill>
          <a:ln w="30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A3F19-56AB-2E0B-6676-A4056351C039}"/>
              </a:ext>
            </a:extLst>
          </p:cNvPr>
          <p:cNvGrpSpPr/>
          <p:nvPr userDrawn="1"/>
        </p:nvGrpSpPr>
        <p:grpSpPr>
          <a:xfrm>
            <a:off x="9692640" y="404059"/>
            <a:ext cx="2123555" cy="98744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5C60F6B0-91E8-96CD-C7B9-64E1F54174F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0D919C0-C846-A9C6-2194-F2C5B997AE69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61BB10-3751-63E5-C87B-324A33F5A6CE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05BE64F-0182-CCD9-9ECE-EE00069311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84F3FFFC-933C-555D-5DE2-7F69C7E9A0D3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rgbClr val="01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A3F19-56AB-2E0B-6676-A4056351C039}"/>
              </a:ext>
            </a:extLst>
          </p:cNvPr>
          <p:cNvGrpSpPr/>
          <p:nvPr userDrawn="1"/>
        </p:nvGrpSpPr>
        <p:grpSpPr>
          <a:xfrm>
            <a:off x="9692640" y="404059"/>
            <a:ext cx="2123555" cy="98744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5C60F6B0-91E8-96CD-C7B9-64E1F54174F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0D919C0-C846-A9C6-2194-F2C5B997AE69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61BB10-3751-63E5-C87B-324A33F5A6CE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3B8CAB2-D111-C6E6-0957-CCD40B59AD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40F23EEE-C73E-ACBD-9DFB-A85185EC7D87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A3F19-56AB-2E0B-6676-A4056351C039}"/>
              </a:ext>
            </a:extLst>
          </p:cNvPr>
          <p:cNvGrpSpPr/>
          <p:nvPr userDrawn="1"/>
        </p:nvGrpSpPr>
        <p:grpSpPr>
          <a:xfrm>
            <a:off x="9692640" y="404059"/>
            <a:ext cx="2123555" cy="98744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5C60F6B0-91E8-96CD-C7B9-64E1F54174F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0D919C0-C846-A9C6-2194-F2C5B997AE69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61BB10-3751-63E5-C87B-324A33F5A6CE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D1F672D-E4EE-9607-3938-B571D2AEBC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0FEFC553-D6B9-115D-4F7E-693F0A51CF8F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78637-B4BC-A817-1417-FE737EEFA7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9AFDB53C-F037-5954-66AD-E8EF11BD4FB3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6332152-C100-EF5B-AFC2-A8261F8BA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615169-05F1-FA09-BD5C-A47FFBDCD441}"/>
              </a:ext>
            </a:extLst>
          </p:cNvPr>
          <p:cNvGrpSpPr/>
          <p:nvPr userDrawn="1"/>
        </p:nvGrpSpPr>
        <p:grpSpPr>
          <a:xfrm>
            <a:off x="695324" y="808594"/>
            <a:ext cx="3013380" cy="140120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519949D6-D823-A7AB-65E8-43F24E46B374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24ABCD-65AD-7C4B-918F-3B29C18C920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3F25587B-FC60-2468-F5E0-E11B6CBBB706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D96D93CE-F18D-FB0C-2967-BEE590F07B73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BEF080-4ED1-CB49-EE0C-444FFACCE2D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50967846-2D2A-F7EF-0AD7-350674C6659E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890BD735-70EE-D982-F8E8-6E30C21E4403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57722AE2-932F-51D0-7DC4-59BDEDD2F161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89F82E94-6209-03B8-449B-2F8C6502CA1E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A872FE27-1668-1F07-F299-E52066CBB9D5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3235140B-5854-C6C3-DA46-EE2055AF0FA6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50A2D476-8E79-6B5C-7176-2A1DE60F8963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54FBEACE-5579-2A54-2E2F-D7179BBFEB58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D028EEFE-132F-2AD3-280F-F425C2514D85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66BE4B87-955E-5FCF-FB85-046D8E0C46C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052437B-BB2C-1707-D965-B0FC792C240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8A71BB7F-BEE2-C8E2-FD51-71D720387E5F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C9E4455-4DB7-9DF4-4A01-3AB9E73876CD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279C8189-A46E-3FA5-F0AA-F0E1D36EEEF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4E392031-9D2F-C7E2-64AB-CAF1C6F6FA19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79DB73E7-6F9E-C828-4ED7-EF51A71157F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D7EBDFDD-25D9-27F5-DC4A-F7C5A5E4917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2FCFA0EF-C6FE-2FD6-2FDB-51DCE1C47AAD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65BFB159-EADF-F99C-7406-5DB20BC46F57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C36745CF-4DDB-C727-E430-71AC2EC1410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0F10902C-0273-FB03-FC93-9EC345C7470A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2955F1E2-D435-37F2-1121-2E0B2A8D5F32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C321518E-3D0E-E18B-1E32-55F8E9AC7C3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AED9884A-D69A-6818-E137-4F196B346335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B67BF6-7298-CC62-5690-901DC94C34B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4" y="2798290"/>
            <a:ext cx="6353657" cy="1538883"/>
          </a:xfrm>
        </p:spPr>
        <p:txBody>
          <a:bodyPr wrap="square" lIns="0" anchor="t">
            <a:sp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C7E3E-7388-2531-80BD-7F6F26B2620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4" y="4630741"/>
            <a:ext cx="6353657" cy="46166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F72A47-25E2-1137-5BFB-0B8C8BD1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78032"/>
            <a:ext cx="6353656" cy="30777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7B8BEB-DF9E-107B-5DA9-E0579CDB6939}"/>
              </a:ext>
            </a:extLst>
          </p:cNvPr>
          <p:cNvGrpSpPr/>
          <p:nvPr userDrawn="1"/>
        </p:nvGrpSpPr>
        <p:grpSpPr>
          <a:xfrm>
            <a:off x="8144258" y="1980001"/>
            <a:ext cx="4047741" cy="4949710"/>
            <a:chOff x="7186314" y="808594"/>
            <a:chExt cx="5005686" cy="6121117"/>
          </a:xfrm>
        </p:grpSpPr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65DC0BA9-1BB1-7BE3-9E6D-E6CA58E9D5D1}"/>
                </a:ext>
              </a:extLst>
            </p:cNvPr>
            <p:cNvSpPr/>
            <p:nvPr/>
          </p:nvSpPr>
          <p:spPr>
            <a:xfrm>
              <a:off x="10603879" y="6522300"/>
              <a:ext cx="673402" cy="335701"/>
            </a:xfrm>
            <a:custGeom>
              <a:avLst/>
              <a:gdLst>
                <a:gd name="connsiteX0" fmla="*/ 336701 w 673402"/>
                <a:gd name="connsiteY0" fmla="*/ 0 h 335701"/>
                <a:gd name="connsiteX1" fmla="*/ 673402 w 673402"/>
                <a:gd name="connsiteY1" fmla="*/ 335701 h 335701"/>
                <a:gd name="connsiteX2" fmla="*/ 0 w 673402"/>
                <a:gd name="connsiteY2" fmla="*/ 335701 h 33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402" h="335701">
                  <a:moveTo>
                    <a:pt x="336701" y="0"/>
                  </a:moveTo>
                  <a:lnTo>
                    <a:pt x="673402" y="335701"/>
                  </a:lnTo>
                  <a:lnTo>
                    <a:pt x="0" y="335701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E5C5508D-1FC4-3B54-7AA7-59F2A0CAA465}"/>
                </a:ext>
              </a:extLst>
            </p:cNvPr>
            <p:cNvSpPr/>
            <p:nvPr/>
          </p:nvSpPr>
          <p:spPr>
            <a:xfrm>
              <a:off x="7186314" y="5346132"/>
              <a:ext cx="5005686" cy="1583579"/>
            </a:xfrm>
            <a:custGeom>
              <a:avLst/>
              <a:gdLst>
                <a:gd name="connsiteX0" fmla="*/ 1353684 w 2707368"/>
                <a:gd name="connsiteY0" fmla="*/ 674833 h 856492"/>
                <a:gd name="connsiteX1" fmla="*/ 676842 w 2707368"/>
                <a:gd name="connsiteY1" fmla="*/ 0 h 856492"/>
                <a:gd name="connsiteX2" fmla="*/ 0 w 2707368"/>
                <a:gd name="connsiteY2" fmla="*/ 674833 h 856492"/>
                <a:gd name="connsiteX3" fmla="*/ 0 w 2707368"/>
                <a:gd name="connsiteY3" fmla="*/ 856492 h 856492"/>
                <a:gd name="connsiteX4" fmla="*/ 676842 w 2707368"/>
                <a:gd name="connsiteY4" fmla="*/ 181659 h 856492"/>
                <a:gd name="connsiteX5" fmla="*/ 1353684 w 2707368"/>
                <a:gd name="connsiteY5" fmla="*/ 856492 h 856492"/>
                <a:gd name="connsiteX6" fmla="*/ 2030527 w 2707368"/>
                <a:gd name="connsiteY6" fmla="*/ 181659 h 856492"/>
                <a:gd name="connsiteX7" fmla="*/ 2707369 w 2707368"/>
                <a:gd name="connsiteY7" fmla="*/ 856475 h 856492"/>
                <a:gd name="connsiteX8" fmla="*/ 2707369 w 2707368"/>
                <a:gd name="connsiteY8" fmla="*/ 674816 h 856492"/>
                <a:gd name="connsiteX9" fmla="*/ 2030527 w 2707368"/>
                <a:gd name="connsiteY9" fmla="*/ 0 h 856492"/>
                <a:gd name="connsiteX10" fmla="*/ 1353684 w 2707368"/>
                <a:gd name="connsiteY10" fmla="*/ 674833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368" h="856492">
                  <a:moveTo>
                    <a:pt x="1353684" y="674833"/>
                  </a:moveTo>
                  <a:lnTo>
                    <a:pt x="676842" y="0"/>
                  </a:lnTo>
                  <a:lnTo>
                    <a:pt x="0" y="674833"/>
                  </a:lnTo>
                  <a:lnTo>
                    <a:pt x="0" y="856492"/>
                  </a:lnTo>
                  <a:lnTo>
                    <a:pt x="676842" y="181659"/>
                  </a:lnTo>
                  <a:lnTo>
                    <a:pt x="1353684" y="856492"/>
                  </a:lnTo>
                  <a:lnTo>
                    <a:pt x="2030527" y="181659"/>
                  </a:lnTo>
                  <a:lnTo>
                    <a:pt x="2707369" y="856475"/>
                  </a:lnTo>
                  <a:lnTo>
                    <a:pt x="2707369" y="674816"/>
                  </a:lnTo>
                  <a:lnTo>
                    <a:pt x="2030527" y="0"/>
                  </a:lnTo>
                  <a:lnTo>
                    <a:pt x="1353684" y="674833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94D095E0-799B-D50C-C5FD-7E03C97EB2A2}"/>
                </a:ext>
              </a:extLst>
            </p:cNvPr>
            <p:cNvSpPr/>
            <p:nvPr/>
          </p:nvSpPr>
          <p:spPr>
            <a:xfrm>
              <a:off x="9689157" y="3665415"/>
              <a:ext cx="2502843" cy="1583641"/>
            </a:xfrm>
            <a:custGeom>
              <a:avLst/>
              <a:gdLst>
                <a:gd name="connsiteX0" fmla="*/ 0 w 1353684"/>
                <a:gd name="connsiteY0" fmla="*/ 674867 h 856526"/>
                <a:gd name="connsiteX1" fmla="*/ 0 w 1353684"/>
                <a:gd name="connsiteY1" fmla="*/ 856526 h 856526"/>
                <a:gd name="connsiteX2" fmla="*/ 676843 w 1353684"/>
                <a:gd name="connsiteY2" fmla="*/ 181659 h 856526"/>
                <a:gd name="connsiteX3" fmla="*/ 1353685 w 1353684"/>
                <a:gd name="connsiteY3" fmla="*/ 856509 h 856526"/>
                <a:gd name="connsiteX4" fmla="*/ 1353685 w 1353684"/>
                <a:gd name="connsiteY4" fmla="*/ 674867 h 856526"/>
                <a:gd name="connsiteX5" fmla="*/ 676843 w 1353684"/>
                <a:gd name="connsiteY5" fmla="*/ 0 h 856526"/>
                <a:gd name="connsiteX6" fmla="*/ 0 w 1353684"/>
                <a:gd name="connsiteY6" fmla="*/ 674867 h 85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25">
                  <a:moveTo>
                    <a:pt x="0" y="674867"/>
                  </a:moveTo>
                  <a:lnTo>
                    <a:pt x="0" y="856526"/>
                  </a:lnTo>
                  <a:lnTo>
                    <a:pt x="676843" y="181659"/>
                  </a:lnTo>
                  <a:lnTo>
                    <a:pt x="1353685" y="856509"/>
                  </a:lnTo>
                  <a:lnTo>
                    <a:pt x="1353685" y="674867"/>
                  </a:lnTo>
                  <a:lnTo>
                    <a:pt x="676843" y="0"/>
                  </a:lnTo>
                  <a:lnTo>
                    <a:pt x="0" y="674867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576CA2A7-2CFA-0E4C-4A0C-F89705AE2198}"/>
                </a:ext>
              </a:extLst>
            </p:cNvPr>
            <p:cNvSpPr/>
            <p:nvPr/>
          </p:nvSpPr>
          <p:spPr>
            <a:xfrm>
              <a:off x="9689157" y="4505742"/>
              <a:ext cx="2502843" cy="1583641"/>
            </a:xfrm>
            <a:custGeom>
              <a:avLst/>
              <a:gdLst>
                <a:gd name="connsiteX0" fmla="*/ 0 w 1353684"/>
                <a:gd name="connsiteY0" fmla="*/ 674850 h 856526"/>
                <a:gd name="connsiteX1" fmla="*/ 0 w 1353684"/>
                <a:gd name="connsiteY1" fmla="*/ 856509 h 856526"/>
                <a:gd name="connsiteX2" fmla="*/ 676843 w 1353684"/>
                <a:gd name="connsiteY2" fmla="*/ 181660 h 856526"/>
                <a:gd name="connsiteX3" fmla="*/ 1353685 w 1353684"/>
                <a:gd name="connsiteY3" fmla="*/ 856526 h 856526"/>
                <a:gd name="connsiteX4" fmla="*/ 1353685 w 1353684"/>
                <a:gd name="connsiteY4" fmla="*/ 674867 h 856526"/>
                <a:gd name="connsiteX5" fmla="*/ 676843 w 1353684"/>
                <a:gd name="connsiteY5" fmla="*/ 0 h 856526"/>
                <a:gd name="connsiteX6" fmla="*/ 0 w 1353684"/>
                <a:gd name="connsiteY6" fmla="*/ 674850 h 85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25">
                  <a:moveTo>
                    <a:pt x="0" y="674850"/>
                  </a:moveTo>
                  <a:lnTo>
                    <a:pt x="0" y="856509"/>
                  </a:lnTo>
                  <a:lnTo>
                    <a:pt x="676843" y="181660"/>
                  </a:lnTo>
                  <a:lnTo>
                    <a:pt x="1353685" y="856526"/>
                  </a:lnTo>
                  <a:lnTo>
                    <a:pt x="1353685" y="674867"/>
                  </a:lnTo>
                  <a:lnTo>
                    <a:pt x="676843" y="0"/>
                  </a:lnTo>
                  <a:lnTo>
                    <a:pt x="0" y="67485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57633E41-0A91-6076-B30F-A897BA84516B}"/>
                </a:ext>
              </a:extLst>
            </p:cNvPr>
            <p:cNvSpPr/>
            <p:nvPr/>
          </p:nvSpPr>
          <p:spPr>
            <a:xfrm>
              <a:off x="7764195" y="6186459"/>
              <a:ext cx="1347082" cy="671541"/>
            </a:xfrm>
            <a:custGeom>
              <a:avLst/>
              <a:gdLst>
                <a:gd name="connsiteX0" fmla="*/ 673541 w 1347082"/>
                <a:gd name="connsiteY0" fmla="*/ 0 h 671541"/>
                <a:gd name="connsiteX1" fmla="*/ 1347082 w 1347082"/>
                <a:gd name="connsiteY1" fmla="*/ 671541 h 671541"/>
                <a:gd name="connsiteX2" fmla="*/ 1010241 w 1347082"/>
                <a:gd name="connsiteY2" fmla="*/ 671541 h 671541"/>
                <a:gd name="connsiteX3" fmla="*/ 673541 w 1347082"/>
                <a:gd name="connsiteY3" fmla="*/ 335840 h 671541"/>
                <a:gd name="connsiteX4" fmla="*/ 336841 w 1347082"/>
                <a:gd name="connsiteY4" fmla="*/ 671541 h 671541"/>
                <a:gd name="connsiteX5" fmla="*/ 0 w 1347082"/>
                <a:gd name="connsiteY5" fmla="*/ 671541 h 67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082" h="671541">
                  <a:moveTo>
                    <a:pt x="673541" y="0"/>
                  </a:moveTo>
                  <a:lnTo>
                    <a:pt x="1347082" y="671541"/>
                  </a:lnTo>
                  <a:lnTo>
                    <a:pt x="1010241" y="671541"/>
                  </a:lnTo>
                  <a:lnTo>
                    <a:pt x="673541" y="335840"/>
                  </a:lnTo>
                  <a:lnTo>
                    <a:pt x="336841" y="671541"/>
                  </a:lnTo>
                  <a:lnTo>
                    <a:pt x="0" y="671541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0AB4EBA6-FCCC-2EE0-66F5-83E1070246C9}"/>
                </a:ext>
              </a:extLst>
            </p:cNvPr>
            <p:cNvSpPr/>
            <p:nvPr/>
          </p:nvSpPr>
          <p:spPr>
            <a:xfrm>
              <a:off x="7186314" y="2489277"/>
              <a:ext cx="5005686" cy="1583579"/>
            </a:xfrm>
            <a:custGeom>
              <a:avLst/>
              <a:gdLst>
                <a:gd name="connsiteX0" fmla="*/ 1353684 w 2707368"/>
                <a:gd name="connsiteY0" fmla="*/ 674833 h 856492"/>
                <a:gd name="connsiteX1" fmla="*/ 676842 w 2707368"/>
                <a:gd name="connsiteY1" fmla="*/ 0 h 856492"/>
                <a:gd name="connsiteX2" fmla="*/ 0 w 2707368"/>
                <a:gd name="connsiteY2" fmla="*/ 674833 h 856492"/>
                <a:gd name="connsiteX3" fmla="*/ 0 w 2707368"/>
                <a:gd name="connsiteY3" fmla="*/ 856492 h 856492"/>
                <a:gd name="connsiteX4" fmla="*/ 676842 w 2707368"/>
                <a:gd name="connsiteY4" fmla="*/ 181660 h 856492"/>
                <a:gd name="connsiteX5" fmla="*/ 1353684 w 2707368"/>
                <a:gd name="connsiteY5" fmla="*/ 856492 h 856492"/>
                <a:gd name="connsiteX6" fmla="*/ 2030527 w 2707368"/>
                <a:gd name="connsiteY6" fmla="*/ 181660 h 856492"/>
                <a:gd name="connsiteX7" fmla="*/ 2707369 w 2707368"/>
                <a:gd name="connsiteY7" fmla="*/ 856475 h 856492"/>
                <a:gd name="connsiteX8" fmla="*/ 2707369 w 2707368"/>
                <a:gd name="connsiteY8" fmla="*/ 674816 h 856492"/>
                <a:gd name="connsiteX9" fmla="*/ 2030527 w 2707368"/>
                <a:gd name="connsiteY9" fmla="*/ 0 h 856492"/>
                <a:gd name="connsiteX10" fmla="*/ 1353684 w 2707368"/>
                <a:gd name="connsiteY10" fmla="*/ 674833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368" h="856492">
                  <a:moveTo>
                    <a:pt x="1353684" y="674833"/>
                  </a:moveTo>
                  <a:lnTo>
                    <a:pt x="676842" y="0"/>
                  </a:lnTo>
                  <a:lnTo>
                    <a:pt x="0" y="674833"/>
                  </a:lnTo>
                  <a:lnTo>
                    <a:pt x="0" y="856492"/>
                  </a:lnTo>
                  <a:lnTo>
                    <a:pt x="676842" y="181660"/>
                  </a:lnTo>
                  <a:lnTo>
                    <a:pt x="1353684" y="856492"/>
                  </a:lnTo>
                  <a:lnTo>
                    <a:pt x="2030527" y="181660"/>
                  </a:lnTo>
                  <a:lnTo>
                    <a:pt x="2707369" y="856475"/>
                  </a:lnTo>
                  <a:lnTo>
                    <a:pt x="2707369" y="674816"/>
                  </a:lnTo>
                  <a:lnTo>
                    <a:pt x="2030527" y="0"/>
                  </a:lnTo>
                  <a:lnTo>
                    <a:pt x="1353684" y="674833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AAC0CEF2-8E5E-25EB-15E3-4FD4F7065851}"/>
                </a:ext>
              </a:extLst>
            </p:cNvPr>
            <p:cNvSpPr/>
            <p:nvPr/>
          </p:nvSpPr>
          <p:spPr>
            <a:xfrm>
              <a:off x="9689157" y="808594"/>
              <a:ext cx="2502843" cy="1583610"/>
            </a:xfrm>
            <a:custGeom>
              <a:avLst/>
              <a:gdLst>
                <a:gd name="connsiteX0" fmla="*/ 676843 w 1353684"/>
                <a:gd name="connsiteY0" fmla="*/ 0 h 856509"/>
                <a:gd name="connsiteX1" fmla="*/ 0 w 1353684"/>
                <a:gd name="connsiteY1" fmla="*/ 674850 h 856509"/>
                <a:gd name="connsiteX2" fmla="*/ 0 w 1353684"/>
                <a:gd name="connsiteY2" fmla="*/ 856509 h 856509"/>
                <a:gd name="connsiteX3" fmla="*/ 676843 w 1353684"/>
                <a:gd name="connsiteY3" fmla="*/ 181642 h 856509"/>
                <a:gd name="connsiteX4" fmla="*/ 1353685 w 1353684"/>
                <a:gd name="connsiteY4" fmla="*/ 856492 h 856509"/>
                <a:gd name="connsiteX5" fmla="*/ 1353685 w 1353684"/>
                <a:gd name="connsiteY5" fmla="*/ 674850 h 856509"/>
                <a:gd name="connsiteX6" fmla="*/ 676843 w 1353684"/>
                <a:gd name="connsiteY6" fmla="*/ 0 h 8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09">
                  <a:moveTo>
                    <a:pt x="676843" y="0"/>
                  </a:moveTo>
                  <a:lnTo>
                    <a:pt x="0" y="674850"/>
                  </a:lnTo>
                  <a:lnTo>
                    <a:pt x="0" y="856509"/>
                  </a:lnTo>
                  <a:lnTo>
                    <a:pt x="676843" y="181642"/>
                  </a:lnTo>
                  <a:lnTo>
                    <a:pt x="1353685" y="856492"/>
                  </a:lnTo>
                  <a:lnTo>
                    <a:pt x="1353685" y="674850"/>
                  </a:lnTo>
                  <a:lnTo>
                    <a:pt x="676843" y="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4C3289DC-BE12-3ADC-47E3-2BCA371001DD}"/>
                </a:ext>
              </a:extLst>
            </p:cNvPr>
            <p:cNvSpPr/>
            <p:nvPr/>
          </p:nvSpPr>
          <p:spPr>
            <a:xfrm>
              <a:off x="9689157" y="1648888"/>
              <a:ext cx="2502843" cy="1583641"/>
            </a:xfrm>
            <a:custGeom>
              <a:avLst/>
              <a:gdLst>
                <a:gd name="connsiteX0" fmla="*/ 0 w 1353684"/>
                <a:gd name="connsiteY0" fmla="*/ 674850 h 856526"/>
                <a:gd name="connsiteX1" fmla="*/ 0 w 1353684"/>
                <a:gd name="connsiteY1" fmla="*/ 856509 h 856526"/>
                <a:gd name="connsiteX2" fmla="*/ 676843 w 1353684"/>
                <a:gd name="connsiteY2" fmla="*/ 181660 h 856526"/>
                <a:gd name="connsiteX3" fmla="*/ 1353685 w 1353684"/>
                <a:gd name="connsiteY3" fmla="*/ 856526 h 856526"/>
                <a:gd name="connsiteX4" fmla="*/ 1353685 w 1353684"/>
                <a:gd name="connsiteY4" fmla="*/ 674867 h 856526"/>
                <a:gd name="connsiteX5" fmla="*/ 676843 w 1353684"/>
                <a:gd name="connsiteY5" fmla="*/ 0 h 856526"/>
                <a:gd name="connsiteX6" fmla="*/ 0 w 1353684"/>
                <a:gd name="connsiteY6" fmla="*/ 674850 h 85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25">
                  <a:moveTo>
                    <a:pt x="0" y="674850"/>
                  </a:moveTo>
                  <a:lnTo>
                    <a:pt x="0" y="856509"/>
                  </a:lnTo>
                  <a:lnTo>
                    <a:pt x="676843" y="181660"/>
                  </a:lnTo>
                  <a:lnTo>
                    <a:pt x="1353685" y="856526"/>
                  </a:lnTo>
                  <a:lnTo>
                    <a:pt x="1353685" y="674867"/>
                  </a:lnTo>
                  <a:lnTo>
                    <a:pt x="676843" y="0"/>
                  </a:lnTo>
                  <a:lnTo>
                    <a:pt x="0" y="67485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A00A29F6-27FC-ABC3-F74E-7C09E5A491B8}"/>
                </a:ext>
              </a:extLst>
            </p:cNvPr>
            <p:cNvSpPr/>
            <p:nvPr/>
          </p:nvSpPr>
          <p:spPr>
            <a:xfrm>
              <a:off x="7186314" y="3329604"/>
              <a:ext cx="2502843" cy="1583579"/>
            </a:xfrm>
            <a:custGeom>
              <a:avLst/>
              <a:gdLst>
                <a:gd name="connsiteX0" fmla="*/ 676842 w 1353684"/>
                <a:gd name="connsiteY0" fmla="*/ 0 h 856492"/>
                <a:gd name="connsiteX1" fmla="*/ 0 w 1353684"/>
                <a:gd name="connsiteY1" fmla="*/ 674816 h 856492"/>
                <a:gd name="connsiteX2" fmla="*/ 0 w 1353684"/>
                <a:gd name="connsiteY2" fmla="*/ 856475 h 856492"/>
                <a:gd name="connsiteX3" fmla="*/ 676842 w 1353684"/>
                <a:gd name="connsiteY3" fmla="*/ 181660 h 856492"/>
                <a:gd name="connsiteX4" fmla="*/ 1353684 w 1353684"/>
                <a:gd name="connsiteY4" fmla="*/ 856492 h 856492"/>
                <a:gd name="connsiteX5" fmla="*/ 1353684 w 1353684"/>
                <a:gd name="connsiteY5" fmla="*/ 674833 h 856492"/>
                <a:gd name="connsiteX6" fmla="*/ 676842 w 1353684"/>
                <a:gd name="connsiteY6" fmla="*/ 0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492">
                  <a:moveTo>
                    <a:pt x="676842" y="0"/>
                  </a:moveTo>
                  <a:lnTo>
                    <a:pt x="0" y="674816"/>
                  </a:lnTo>
                  <a:lnTo>
                    <a:pt x="0" y="856475"/>
                  </a:lnTo>
                  <a:lnTo>
                    <a:pt x="676842" y="181660"/>
                  </a:lnTo>
                  <a:lnTo>
                    <a:pt x="1353684" y="856492"/>
                  </a:lnTo>
                  <a:lnTo>
                    <a:pt x="1353684" y="674833"/>
                  </a:lnTo>
                  <a:lnTo>
                    <a:pt x="676842" y="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121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0">
    <p:bg>
      <p:bgPr>
        <a:solidFill>
          <a:srgbClr val="C9A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CC2D3685-1454-76F3-05B0-DA10FA93DB39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3523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FDDE7-48CD-A030-5A9B-72EB63BB0D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rgbClr val="352378"/>
              </a:buClr>
              <a:defRPr/>
            </a:lvl2pPr>
            <a:lvl3pPr>
              <a:buClr>
                <a:srgbClr val="352378"/>
              </a:buClr>
              <a:defRPr/>
            </a:lvl3pPr>
            <a:lvl4pPr>
              <a:buClr>
                <a:srgbClr val="352378"/>
              </a:buClr>
              <a:defRPr/>
            </a:lvl4pPr>
            <a:lvl5pPr>
              <a:buClr>
                <a:srgbClr val="35237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7B3C7069-828A-327E-6649-1529BD6556C5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D3D0C8E-AEAB-9FE1-1252-713523F28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rgbClr val="004E5A"/>
              </a:buClr>
              <a:defRPr/>
            </a:lvl2pPr>
            <a:lvl3pPr>
              <a:buClr>
                <a:srgbClr val="004E5A"/>
              </a:buClr>
              <a:defRPr/>
            </a:lvl3pPr>
            <a:lvl4pPr>
              <a:buClr>
                <a:srgbClr val="004E5A"/>
              </a:buClr>
              <a:defRPr/>
            </a:lvl4pPr>
            <a:lvl5pPr>
              <a:buClr>
                <a:srgbClr val="004E5A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CF482323-87AE-DE6F-CF18-1A3B5FED3F01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F0B4D-AF99-237D-560F-E02E1E64D7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CF08-2CAE-7FE0-589A-49742D7C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5028711" cy="615553"/>
          </a:xfrm>
        </p:spPr>
        <p:txBody>
          <a:bodyPr>
            <a:sp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7F609-2C0D-56C4-C646-17342E7F770D}"/>
              </a:ext>
            </a:extLst>
          </p:cNvPr>
          <p:cNvSpPr/>
          <p:nvPr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01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142F4DB-9591-EE28-A146-9BC1F29555EF}"/>
              </a:ext>
            </a:extLst>
          </p:cNvPr>
          <p:cNvGrpSpPr/>
          <p:nvPr/>
        </p:nvGrpSpPr>
        <p:grpSpPr>
          <a:xfrm>
            <a:off x="7056563" y="472440"/>
            <a:ext cx="4174874" cy="5273038"/>
            <a:chOff x="3381396" y="-31"/>
            <a:chExt cx="5430295" cy="6858689"/>
          </a:xfrm>
          <a:solidFill>
            <a:srgbClr val="0B9DA9"/>
          </a:solidFill>
        </p:grpSpPr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A33B86F3-7720-B882-726B-AE36125DE2AB}"/>
                </a:ext>
              </a:extLst>
            </p:cNvPr>
            <p:cNvSpPr/>
            <p:nvPr/>
          </p:nvSpPr>
          <p:spPr>
            <a:xfrm>
              <a:off x="3381396" y="2827417"/>
              <a:ext cx="2006719" cy="2740876"/>
            </a:xfrm>
            <a:custGeom>
              <a:avLst/>
              <a:gdLst>
                <a:gd name="connsiteX0" fmla="*/ 536184 w 2006719"/>
                <a:gd name="connsiteY0" fmla="*/ 1694090 h 2740876"/>
                <a:gd name="connsiteX1" fmla="*/ 537754 w 2006719"/>
                <a:gd name="connsiteY1" fmla="*/ 1600797 h 2740876"/>
                <a:gd name="connsiteX2" fmla="*/ 582783 w 2006719"/>
                <a:gd name="connsiteY2" fmla="*/ 1554920 h 2740876"/>
                <a:gd name="connsiteX3" fmla="*/ 576440 w 2006719"/>
                <a:gd name="connsiteY3" fmla="*/ 1539973 h 2740876"/>
                <a:gd name="connsiteX4" fmla="*/ 658491 w 2006719"/>
                <a:gd name="connsiteY4" fmla="*/ 1555202 h 2740876"/>
                <a:gd name="connsiteX5" fmla="*/ 738627 w 2006719"/>
                <a:gd name="connsiteY5" fmla="*/ 1538183 h 2740876"/>
                <a:gd name="connsiteX6" fmla="*/ 661129 w 2006719"/>
                <a:gd name="connsiteY6" fmla="*/ 1466274 h 2740876"/>
                <a:gd name="connsiteX7" fmla="*/ 491877 w 2006719"/>
                <a:gd name="connsiteY7" fmla="*/ 1460214 h 2740876"/>
                <a:gd name="connsiteX8" fmla="*/ 431273 w 2006719"/>
                <a:gd name="connsiteY8" fmla="*/ 1453243 h 2740876"/>
                <a:gd name="connsiteX9" fmla="*/ 480981 w 2006719"/>
                <a:gd name="connsiteY9" fmla="*/ 1384945 h 2740876"/>
                <a:gd name="connsiteX10" fmla="*/ 421978 w 2006719"/>
                <a:gd name="connsiteY10" fmla="*/ 1386076 h 2740876"/>
                <a:gd name="connsiteX11" fmla="*/ 345140 w 2006719"/>
                <a:gd name="connsiteY11" fmla="*/ 1357627 h 2740876"/>
                <a:gd name="connsiteX12" fmla="*/ 408099 w 2006719"/>
                <a:gd name="connsiteY12" fmla="*/ 1316428 h 2740876"/>
                <a:gd name="connsiteX13" fmla="*/ 403043 w 2006719"/>
                <a:gd name="connsiteY13" fmla="*/ 1305344 h 2740876"/>
                <a:gd name="connsiteX14" fmla="*/ 348562 w 2006719"/>
                <a:gd name="connsiteY14" fmla="*/ 1333008 h 2740876"/>
                <a:gd name="connsiteX15" fmla="*/ 292260 w 2006719"/>
                <a:gd name="connsiteY15" fmla="*/ 1321421 h 2740876"/>
                <a:gd name="connsiteX16" fmla="*/ 230212 w 2006719"/>
                <a:gd name="connsiteY16" fmla="*/ 1291433 h 2740876"/>
                <a:gd name="connsiteX17" fmla="*/ 281050 w 2006719"/>
                <a:gd name="connsiteY17" fmla="*/ 1271211 h 2740876"/>
                <a:gd name="connsiteX18" fmla="*/ 240762 w 2006719"/>
                <a:gd name="connsiteY18" fmla="*/ 1206870 h 2740876"/>
                <a:gd name="connsiteX19" fmla="*/ 293862 w 2006719"/>
                <a:gd name="connsiteY19" fmla="*/ 1189631 h 2740876"/>
                <a:gd name="connsiteX20" fmla="*/ 334589 w 2006719"/>
                <a:gd name="connsiteY20" fmla="*/ 1166488 h 2740876"/>
                <a:gd name="connsiteX21" fmla="*/ 364106 w 2006719"/>
                <a:gd name="connsiteY21" fmla="*/ 1138007 h 2740876"/>
                <a:gd name="connsiteX22" fmla="*/ 463993 w 2006719"/>
                <a:gd name="connsiteY22" fmla="*/ 1054763 h 2740876"/>
                <a:gd name="connsiteX23" fmla="*/ 503841 w 2006719"/>
                <a:gd name="connsiteY23" fmla="*/ 1054763 h 2740876"/>
                <a:gd name="connsiteX24" fmla="*/ 503841 w 2006719"/>
                <a:gd name="connsiteY24" fmla="*/ 972900 h 2740876"/>
                <a:gd name="connsiteX25" fmla="*/ 363635 w 2006719"/>
                <a:gd name="connsiteY25" fmla="*/ 993814 h 2740876"/>
                <a:gd name="connsiteX26" fmla="*/ 385679 w 2006719"/>
                <a:gd name="connsiteY26" fmla="*/ 911700 h 2740876"/>
                <a:gd name="connsiteX27" fmla="*/ 441321 w 2006719"/>
                <a:gd name="connsiteY27" fmla="*/ 955693 h 2740876"/>
                <a:gd name="connsiteX28" fmla="*/ 412903 w 2006719"/>
                <a:gd name="connsiteY28" fmla="*/ 893016 h 2740876"/>
                <a:gd name="connsiteX29" fmla="*/ 421696 w 2006719"/>
                <a:gd name="connsiteY29" fmla="*/ 846166 h 2740876"/>
                <a:gd name="connsiteX30" fmla="*/ 446754 w 2006719"/>
                <a:gd name="connsiteY30" fmla="*/ 804214 h 2740876"/>
                <a:gd name="connsiteX31" fmla="*/ 367686 w 2006719"/>
                <a:gd name="connsiteY31" fmla="*/ 853639 h 2740876"/>
                <a:gd name="connsiteX32" fmla="*/ 405116 w 2006719"/>
                <a:gd name="connsiteY32" fmla="*/ 730798 h 2740876"/>
                <a:gd name="connsiteX33" fmla="*/ 422763 w 2006719"/>
                <a:gd name="connsiteY33" fmla="*/ 715631 h 2740876"/>
                <a:gd name="connsiteX34" fmla="*/ 447287 w 2006719"/>
                <a:gd name="connsiteY34" fmla="*/ 659235 h 2740876"/>
                <a:gd name="connsiteX35" fmla="*/ 510372 w 2006719"/>
                <a:gd name="connsiteY35" fmla="*/ 667179 h 2740876"/>
                <a:gd name="connsiteX36" fmla="*/ 571447 w 2006719"/>
                <a:gd name="connsiteY36" fmla="*/ 680776 h 2740876"/>
                <a:gd name="connsiteX37" fmla="*/ 630136 w 2006719"/>
                <a:gd name="connsiteY37" fmla="*/ 684952 h 2740876"/>
                <a:gd name="connsiteX38" fmla="*/ 695356 w 2006719"/>
                <a:gd name="connsiteY38" fmla="*/ 738271 h 2740876"/>
                <a:gd name="connsiteX39" fmla="*/ 707728 w 2006719"/>
                <a:gd name="connsiteY39" fmla="*/ 833542 h 2740876"/>
                <a:gd name="connsiteX40" fmla="*/ 719001 w 2006719"/>
                <a:gd name="connsiteY40" fmla="*/ 812723 h 2740876"/>
                <a:gd name="connsiteX41" fmla="*/ 764815 w 2006719"/>
                <a:gd name="connsiteY41" fmla="*/ 714501 h 2740876"/>
                <a:gd name="connsiteX42" fmla="*/ 812922 w 2006719"/>
                <a:gd name="connsiteY42" fmla="*/ 712774 h 2740876"/>
                <a:gd name="connsiteX43" fmla="*/ 903828 w 2006719"/>
                <a:gd name="connsiteY43" fmla="*/ 741380 h 2740876"/>
                <a:gd name="connsiteX44" fmla="*/ 944335 w 2006719"/>
                <a:gd name="connsiteY44" fmla="*/ 770300 h 2740876"/>
                <a:gd name="connsiteX45" fmla="*/ 965939 w 2006719"/>
                <a:gd name="connsiteY45" fmla="*/ 799378 h 2740876"/>
                <a:gd name="connsiteX46" fmla="*/ 958968 w 2006719"/>
                <a:gd name="connsiteY46" fmla="*/ 732745 h 2740876"/>
                <a:gd name="connsiteX47" fmla="*/ 1007514 w 2006719"/>
                <a:gd name="connsiteY47" fmla="*/ 749513 h 2740876"/>
                <a:gd name="connsiteX48" fmla="*/ 1012225 w 2006719"/>
                <a:gd name="connsiteY48" fmla="*/ 740721 h 2740876"/>
                <a:gd name="connsiteX49" fmla="*/ 951809 w 2006719"/>
                <a:gd name="connsiteY49" fmla="*/ 695848 h 2740876"/>
                <a:gd name="connsiteX50" fmla="*/ 950961 w 2006719"/>
                <a:gd name="connsiteY50" fmla="*/ 670131 h 2740876"/>
                <a:gd name="connsiteX51" fmla="*/ 1074367 w 2006719"/>
                <a:gd name="connsiteY51" fmla="*/ 608522 h 2740876"/>
                <a:gd name="connsiteX52" fmla="*/ 1141754 w 2006719"/>
                <a:gd name="connsiteY52" fmla="*/ 539754 h 2740876"/>
                <a:gd name="connsiteX53" fmla="*/ 1165022 w 2006719"/>
                <a:gd name="connsiteY53" fmla="*/ 500659 h 2740876"/>
                <a:gd name="connsiteX54" fmla="*/ 1157141 w 2006719"/>
                <a:gd name="connsiteY54" fmla="*/ 494693 h 2740876"/>
                <a:gd name="connsiteX55" fmla="*/ 988894 w 2006719"/>
                <a:gd name="connsiteY55" fmla="*/ 499466 h 2740876"/>
                <a:gd name="connsiteX56" fmla="*/ 899558 w 2006719"/>
                <a:gd name="connsiteY56" fmla="*/ 442912 h 2740876"/>
                <a:gd name="connsiteX57" fmla="*/ 903985 w 2006719"/>
                <a:gd name="connsiteY57" fmla="*/ 424951 h 2740876"/>
                <a:gd name="connsiteX58" fmla="*/ 1007514 w 2006719"/>
                <a:gd name="connsiteY58" fmla="*/ 386014 h 2740876"/>
                <a:gd name="connsiteX59" fmla="*/ 1055809 w 2006719"/>
                <a:gd name="connsiteY59" fmla="*/ 390724 h 2740876"/>
                <a:gd name="connsiteX60" fmla="*/ 1033452 w 2006719"/>
                <a:gd name="connsiteY60" fmla="*/ 340105 h 2740876"/>
                <a:gd name="connsiteX61" fmla="*/ 1107841 w 2006719"/>
                <a:gd name="connsiteY61" fmla="*/ 292533 h 2740876"/>
                <a:gd name="connsiteX62" fmla="*/ 1070348 w 2006719"/>
                <a:gd name="connsiteY62" fmla="*/ 285185 h 2740876"/>
                <a:gd name="connsiteX63" fmla="*/ 1087179 w 2006719"/>
                <a:gd name="connsiteY63" fmla="*/ 220247 h 2740876"/>
                <a:gd name="connsiteX64" fmla="*/ 1125583 w 2006719"/>
                <a:gd name="connsiteY64" fmla="*/ 215883 h 2740876"/>
                <a:gd name="connsiteX65" fmla="*/ 1125802 w 2006719"/>
                <a:gd name="connsiteY65" fmla="*/ 178735 h 2740876"/>
                <a:gd name="connsiteX66" fmla="*/ 1180032 w 2006719"/>
                <a:gd name="connsiteY66" fmla="*/ 130754 h 2740876"/>
                <a:gd name="connsiteX67" fmla="*/ 1244938 w 2006719"/>
                <a:gd name="connsiteY67" fmla="*/ 101991 h 2740876"/>
                <a:gd name="connsiteX68" fmla="*/ 1268269 w 2006719"/>
                <a:gd name="connsiteY68" fmla="*/ 92413 h 2740876"/>
                <a:gd name="connsiteX69" fmla="*/ 1313738 w 2006719"/>
                <a:gd name="connsiteY69" fmla="*/ 133486 h 2740876"/>
                <a:gd name="connsiteX70" fmla="*/ 1325262 w 2006719"/>
                <a:gd name="connsiteY70" fmla="*/ 151573 h 2740876"/>
                <a:gd name="connsiteX71" fmla="*/ 1335656 w 2006719"/>
                <a:gd name="connsiteY71" fmla="*/ 116372 h 2740876"/>
                <a:gd name="connsiteX72" fmla="*/ 1346584 w 2006719"/>
                <a:gd name="connsiteY72" fmla="*/ 112479 h 2740876"/>
                <a:gd name="connsiteX73" fmla="*/ 1370072 w 2006719"/>
                <a:gd name="connsiteY73" fmla="*/ 184419 h 2740876"/>
                <a:gd name="connsiteX74" fmla="*/ 1354811 w 2006719"/>
                <a:gd name="connsiteY74" fmla="*/ 97500 h 2740876"/>
                <a:gd name="connsiteX75" fmla="*/ 1405209 w 2006719"/>
                <a:gd name="connsiteY75" fmla="*/ 70370 h 2740876"/>
                <a:gd name="connsiteX76" fmla="*/ 1431838 w 2006719"/>
                <a:gd name="connsiteY76" fmla="*/ 169943 h 2740876"/>
                <a:gd name="connsiteX77" fmla="*/ 1418241 w 2006719"/>
                <a:gd name="connsiteY77" fmla="*/ 225209 h 2740876"/>
                <a:gd name="connsiteX78" fmla="*/ 1379649 w 2006719"/>
                <a:gd name="connsiteY78" fmla="*/ 272467 h 2740876"/>
                <a:gd name="connsiteX79" fmla="*/ 1474512 w 2006719"/>
                <a:gd name="connsiteY79" fmla="*/ 152201 h 2740876"/>
                <a:gd name="connsiteX80" fmla="*/ 1469770 w 2006719"/>
                <a:gd name="connsiteY80" fmla="*/ 98725 h 2740876"/>
                <a:gd name="connsiteX81" fmla="*/ 1539512 w 2006719"/>
                <a:gd name="connsiteY81" fmla="*/ 64247 h 2740876"/>
                <a:gd name="connsiteX82" fmla="*/ 1554804 w 2006719"/>
                <a:gd name="connsiteY82" fmla="*/ 68329 h 2740876"/>
                <a:gd name="connsiteX83" fmla="*/ 1556563 w 2006719"/>
                <a:gd name="connsiteY83" fmla="*/ 66822 h 2740876"/>
                <a:gd name="connsiteX84" fmla="*/ 1530092 w 2006719"/>
                <a:gd name="connsiteY84" fmla="*/ 7348 h 2740876"/>
                <a:gd name="connsiteX85" fmla="*/ 1541082 w 2006719"/>
                <a:gd name="connsiteY85" fmla="*/ 0 h 2740876"/>
                <a:gd name="connsiteX86" fmla="*/ 1687443 w 2006719"/>
                <a:gd name="connsiteY86" fmla="*/ 104817 h 2740876"/>
                <a:gd name="connsiteX87" fmla="*/ 1597164 w 2006719"/>
                <a:gd name="connsiteY87" fmla="*/ 185581 h 2740876"/>
                <a:gd name="connsiteX88" fmla="*/ 1459000 w 2006719"/>
                <a:gd name="connsiteY88" fmla="*/ 317057 h 2740876"/>
                <a:gd name="connsiteX89" fmla="*/ 1423171 w 2006719"/>
                <a:gd name="connsiteY89" fmla="*/ 375149 h 2740876"/>
                <a:gd name="connsiteX90" fmla="*/ 1335625 w 2006719"/>
                <a:gd name="connsiteY90" fmla="*/ 443886 h 2740876"/>
                <a:gd name="connsiteX91" fmla="*/ 1278349 w 2006719"/>
                <a:gd name="connsiteY91" fmla="*/ 467280 h 2740876"/>
                <a:gd name="connsiteX92" fmla="*/ 1312670 w 2006719"/>
                <a:gd name="connsiteY92" fmla="*/ 541135 h 2740876"/>
                <a:gd name="connsiteX93" fmla="*/ 1252349 w 2006719"/>
                <a:gd name="connsiteY93" fmla="*/ 558940 h 2740876"/>
                <a:gd name="connsiteX94" fmla="*/ 1201385 w 2006719"/>
                <a:gd name="connsiteY94" fmla="*/ 695032 h 2740876"/>
                <a:gd name="connsiteX95" fmla="*/ 1256588 w 2006719"/>
                <a:gd name="connsiteY95" fmla="*/ 802989 h 2740876"/>
                <a:gd name="connsiteX96" fmla="*/ 1287361 w 2006719"/>
                <a:gd name="connsiteY96" fmla="*/ 839163 h 2740876"/>
                <a:gd name="connsiteX97" fmla="*/ 1368156 w 2006719"/>
                <a:gd name="connsiteY97" fmla="*/ 899924 h 2740876"/>
                <a:gd name="connsiteX98" fmla="*/ 1387939 w 2006719"/>
                <a:gd name="connsiteY98" fmla="*/ 914149 h 2740876"/>
                <a:gd name="connsiteX99" fmla="*/ 1572169 w 2006719"/>
                <a:gd name="connsiteY99" fmla="*/ 812504 h 2740876"/>
                <a:gd name="connsiteX100" fmla="*/ 1610730 w 2006719"/>
                <a:gd name="connsiteY100" fmla="*/ 756515 h 2740876"/>
                <a:gd name="connsiteX101" fmla="*/ 1665556 w 2006719"/>
                <a:gd name="connsiteY101" fmla="*/ 795829 h 2740876"/>
                <a:gd name="connsiteX102" fmla="*/ 1705938 w 2006719"/>
                <a:gd name="connsiteY102" fmla="*/ 849180 h 2740876"/>
                <a:gd name="connsiteX103" fmla="*/ 1728390 w 2006719"/>
                <a:gd name="connsiteY103" fmla="*/ 916473 h 2740876"/>
                <a:gd name="connsiteX104" fmla="*/ 1790909 w 2006719"/>
                <a:gd name="connsiteY104" fmla="*/ 1004301 h 2740876"/>
                <a:gd name="connsiteX105" fmla="*/ 1843161 w 2006719"/>
                <a:gd name="connsiteY105" fmla="*/ 997958 h 2740876"/>
                <a:gd name="connsiteX106" fmla="*/ 1891330 w 2006719"/>
                <a:gd name="connsiteY106" fmla="*/ 1004459 h 2740876"/>
                <a:gd name="connsiteX107" fmla="*/ 1891330 w 2006719"/>
                <a:gd name="connsiteY107" fmla="*/ 1068799 h 2740876"/>
                <a:gd name="connsiteX108" fmla="*/ 1904267 w 2006719"/>
                <a:gd name="connsiteY108" fmla="*/ 1067889 h 2740876"/>
                <a:gd name="connsiteX109" fmla="*/ 1920313 w 2006719"/>
                <a:gd name="connsiteY109" fmla="*/ 1136657 h 2740876"/>
                <a:gd name="connsiteX110" fmla="*/ 1922605 w 2006719"/>
                <a:gd name="connsiteY110" fmla="*/ 1208754 h 2740876"/>
                <a:gd name="connsiteX111" fmla="*/ 1907376 w 2006719"/>
                <a:gd name="connsiteY111" fmla="*/ 1221565 h 2740876"/>
                <a:gd name="connsiteX112" fmla="*/ 1993289 w 2006719"/>
                <a:gd name="connsiteY112" fmla="*/ 1375808 h 2740876"/>
                <a:gd name="connsiteX113" fmla="*/ 1926091 w 2006719"/>
                <a:gd name="connsiteY113" fmla="*/ 1528260 h 2740876"/>
                <a:gd name="connsiteX114" fmla="*/ 1992536 w 2006719"/>
                <a:gd name="connsiteY114" fmla="*/ 1668026 h 2740876"/>
                <a:gd name="connsiteX115" fmla="*/ 2006446 w 2006719"/>
                <a:gd name="connsiteY115" fmla="*/ 1798561 h 2740876"/>
                <a:gd name="connsiteX116" fmla="*/ 1971842 w 2006719"/>
                <a:gd name="connsiteY116" fmla="*/ 1867800 h 2740876"/>
                <a:gd name="connsiteX117" fmla="*/ 1934883 w 2006719"/>
                <a:gd name="connsiteY117" fmla="*/ 1953023 h 2740876"/>
                <a:gd name="connsiteX118" fmla="*/ 1912274 w 2006719"/>
                <a:gd name="connsiteY118" fmla="*/ 1994221 h 2740876"/>
                <a:gd name="connsiteX119" fmla="*/ 1899463 w 2006719"/>
                <a:gd name="connsiteY119" fmla="*/ 2053318 h 2740876"/>
                <a:gd name="connsiteX120" fmla="*/ 1864074 w 2006719"/>
                <a:gd name="connsiteY120" fmla="*/ 2144758 h 2740876"/>
                <a:gd name="connsiteX121" fmla="*/ 1839926 w 2006719"/>
                <a:gd name="connsiteY121" fmla="*/ 2228159 h 2740876"/>
                <a:gd name="connsiteX122" fmla="*/ 1765474 w 2006719"/>
                <a:gd name="connsiteY122" fmla="*/ 2219242 h 2740876"/>
                <a:gd name="connsiteX123" fmla="*/ 1789465 w 2006719"/>
                <a:gd name="connsiteY123" fmla="*/ 2252590 h 2740876"/>
                <a:gd name="connsiteX124" fmla="*/ 1837320 w 2006719"/>
                <a:gd name="connsiteY124" fmla="*/ 2323022 h 2740876"/>
                <a:gd name="connsiteX125" fmla="*/ 1833866 w 2006719"/>
                <a:gd name="connsiteY125" fmla="*/ 2340764 h 2740876"/>
                <a:gd name="connsiteX126" fmla="*/ 1815308 w 2006719"/>
                <a:gd name="connsiteY126" fmla="*/ 2344312 h 2740876"/>
                <a:gd name="connsiteX127" fmla="*/ 1733225 w 2006719"/>
                <a:gd name="connsiteY127" fmla="*/ 2343841 h 2740876"/>
                <a:gd name="connsiteX128" fmla="*/ 1707790 w 2006719"/>
                <a:gd name="connsiteY128" fmla="*/ 2338252 h 2740876"/>
                <a:gd name="connsiteX129" fmla="*/ 1608940 w 2006719"/>
                <a:gd name="connsiteY129" fmla="*/ 2296551 h 2740876"/>
                <a:gd name="connsiteX130" fmla="*/ 1603727 w 2006719"/>
                <a:gd name="connsiteY130" fmla="*/ 2300288 h 2740876"/>
                <a:gd name="connsiteX131" fmla="*/ 1578387 w 2006719"/>
                <a:gd name="connsiteY131" fmla="*/ 2354675 h 2740876"/>
                <a:gd name="connsiteX132" fmla="*/ 1561618 w 2006719"/>
                <a:gd name="connsiteY132" fmla="*/ 2287633 h 2740876"/>
                <a:gd name="connsiteX133" fmla="*/ 1486036 w 2006719"/>
                <a:gd name="connsiteY133" fmla="*/ 2232367 h 2740876"/>
                <a:gd name="connsiteX134" fmla="*/ 1463207 w 2006719"/>
                <a:gd name="connsiteY134" fmla="*/ 2248413 h 2740876"/>
                <a:gd name="connsiteX135" fmla="*/ 1478280 w 2006719"/>
                <a:gd name="connsiteY135" fmla="*/ 2272341 h 2740876"/>
                <a:gd name="connsiteX136" fmla="*/ 1521613 w 2006719"/>
                <a:gd name="connsiteY136" fmla="*/ 2369747 h 2740876"/>
                <a:gd name="connsiteX137" fmla="*/ 1497497 w 2006719"/>
                <a:gd name="connsiteY137" fmla="*/ 2359918 h 2740876"/>
                <a:gd name="connsiteX138" fmla="*/ 1454666 w 2006719"/>
                <a:gd name="connsiteY138" fmla="*/ 2353544 h 2740876"/>
                <a:gd name="connsiteX139" fmla="*/ 1390828 w 2006719"/>
                <a:gd name="connsiteY139" fmla="*/ 2364943 h 2740876"/>
                <a:gd name="connsiteX140" fmla="*/ 1244813 w 2006719"/>
                <a:gd name="connsiteY140" fmla="*/ 2365445 h 2740876"/>
                <a:gd name="connsiteX141" fmla="*/ 1242929 w 2006719"/>
                <a:gd name="connsiteY141" fmla="*/ 2379167 h 2740876"/>
                <a:gd name="connsiteX142" fmla="*/ 1275743 w 2006719"/>
                <a:gd name="connsiteY142" fmla="*/ 2421684 h 2740876"/>
                <a:gd name="connsiteX143" fmla="*/ 1218530 w 2006719"/>
                <a:gd name="connsiteY143" fmla="*/ 2461752 h 2740876"/>
                <a:gd name="connsiteX144" fmla="*/ 1114875 w 2006719"/>
                <a:gd name="connsiteY144" fmla="*/ 2507535 h 2740876"/>
                <a:gd name="connsiteX145" fmla="*/ 984749 w 2006719"/>
                <a:gd name="connsiteY145" fmla="*/ 2569238 h 2740876"/>
                <a:gd name="connsiteX146" fmla="*/ 964746 w 2006719"/>
                <a:gd name="connsiteY146" fmla="*/ 2554228 h 2740876"/>
                <a:gd name="connsiteX147" fmla="*/ 973224 w 2006719"/>
                <a:gd name="connsiteY147" fmla="*/ 2525496 h 2740876"/>
                <a:gd name="connsiteX148" fmla="*/ 983744 w 2006719"/>
                <a:gd name="connsiteY148" fmla="*/ 2498083 h 2740876"/>
                <a:gd name="connsiteX149" fmla="*/ 953191 w 2006719"/>
                <a:gd name="connsiteY149" fmla="*/ 2478049 h 2740876"/>
                <a:gd name="connsiteX150" fmla="*/ 880214 w 2006719"/>
                <a:gd name="connsiteY150" fmla="*/ 2481441 h 2740876"/>
                <a:gd name="connsiteX151" fmla="*/ 853869 w 2006719"/>
                <a:gd name="connsiteY151" fmla="*/ 2501098 h 2740876"/>
                <a:gd name="connsiteX152" fmla="*/ 879304 w 2006719"/>
                <a:gd name="connsiteY152" fmla="*/ 2521194 h 2740876"/>
                <a:gd name="connsiteX153" fmla="*/ 928572 w 2006719"/>
                <a:gd name="connsiteY153" fmla="*/ 2558311 h 2740876"/>
                <a:gd name="connsiteX154" fmla="*/ 870260 w 2006719"/>
                <a:gd name="connsiteY154" fmla="*/ 2623311 h 2740876"/>
                <a:gd name="connsiteX155" fmla="*/ 810002 w 2006719"/>
                <a:gd name="connsiteY155" fmla="*/ 2648118 h 2740876"/>
                <a:gd name="connsiteX156" fmla="*/ 776559 w 2006719"/>
                <a:gd name="connsiteY156" fmla="*/ 2663379 h 2740876"/>
                <a:gd name="connsiteX157" fmla="*/ 736711 w 2006719"/>
                <a:gd name="connsiteY157" fmla="*/ 2685642 h 2740876"/>
                <a:gd name="connsiteX158" fmla="*/ 699407 w 2006719"/>
                <a:gd name="connsiteY158" fmla="*/ 2693335 h 2740876"/>
                <a:gd name="connsiteX159" fmla="*/ 664175 w 2006719"/>
                <a:gd name="connsiteY159" fmla="*/ 2690949 h 2740876"/>
                <a:gd name="connsiteX160" fmla="*/ 604167 w 2006719"/>
                <a:gd name="connsiteY160" fmla="*/ 2705330 h 2740876"/>
                <a:gd name="connsiteX161" fmla="*/ 522996 w 2006719"/>
                <a:gd name="connsiteY161" fmla="*/ 2721596 h 2740876"/>
                <a:gd name="connsiteX162" fmla="*/ 431650 w 2006719"/>
                <a:gd name="connsiteY162" fmla="*/ 2726244 h 2740876"/>
                <a:gd name="connsiteX163" fmla="*/ 405555 w 2006719"/>
                <a:gd name="connsiteY163" fmla="*/ 2718582 h 2740876"/>
                <a:gd name="connsiteX164" fmla="*/ 251093 w 2006719"/>
                <a:gd name="connsiteY164" fmla="*/ 2734439 h 2740876"/>
                <a:gd name="connsiteX165" fmla="*/ 232096 w 2006719"/>
                <a:gd name="connsiteY165" fmla="*/ 2733089 h 2740876"/>
                <a:gd name="connsiteX166" fmla="*/ 228359 w 2006719"/>
                <a:gd name="connsiteY166" fmla="*/ 2721345 h 2740876"/>
                <a:gd name="connsiteX167" fmla="*/ 280673 w 2006719"/>
                <a:gd name="connsiteY167" fmla="*/ 2701813 h 2740876"/>
                <a:gd name="connsiteX168" fmla="*/ 329753 w 2006719"/>
                <a:gd name="connsiteY168" fmla="*/ 2675594 h 2740876"/>
                <a:gd name="connsiteX169" fmla="*/ 281898 w 2006719"/>
                <a:gd name="connsiteY169" fmla="*/ 2650630 h 2740876"/>
                <a:gd name="connsiteX170" fmla="*/ 276340 w 2006719"/>
                <a:gd name="connsiteY170" fmla="*/ 2642842 h 2740876"/>
                <a:gd name="connsiteX171" fmla="*/ 421539 w 2006719"/>
                <a:gd name="connsiteY171" fmla="*/ 2590873 h 2740876"/>
                <a:gd name="connsiteX172" fmla="*/ 346270 w 2006719"/>
                <a:gd name="connsiteY172" fmla="*/ 2569238 h 2740876"/>
                <a:gd name="connsiteX173" fmla="*/ 249021 w 2006719"/>
                <a:gd name="connsiteY173" fmla="*/ 2593197 h 2740876"/>
                <a:gd name="connsiteX174" fmla="*/ 193881 w 2006719"/>
                <a:gd name="connsiteY174" fmla="*/ 2610876 h 2740876"/>
                <a:gd name="connsiteX175" fmla="*/ 125834 w 2006719"/>
                <a:gd name="connsiteY175" fmla="*/ 2626765 h 2740876"/>
                <a:gd name="connsiteX176" fmla="*/ 158931 w 2006719"/>
                <a:gd name="connsiteY176" fmla="*/ 2554857 h 2740876"/>
                <a:gd name="connsiteX177" fmla="*/ 291852 w 2006719"/>
                <a:gd name="connsiteY177" fmla="*/ 2474093 h 2740876"/>
                <a:gd name="connsiteX178" fmla="*/ 345234 w 2006719"/>
                <a:gd name="connsiteY178" fmla="*/ 2467467 h 2740876"/>
                <a:gd name="connsiteX179" fmla="*/ 376227 w 2006719"/>
                <a:gd name="connsiteY179" fmla="*/ 2455912 h 2740876"/>
                <a:gd name="connsiteX180" fmla="*/ 355879 w 2006719"/>
                <a:gd name="connsiteY180" fmla="*/ 2426740 h 2740876"/>
                <a:gd name="connsiteX181" fmla="*/ 254610 w 2006719"/>
                <a:gd name="connsiteY181" fmla="*/ 2442472 h 2740876"/>
                <a:gd name="connsiteX182" fmla="*/ 146025 w 2006719"/>
                <a:gd name="connsiteY182" fmla="*/ 2497298 h 2740876"/>
                <a:gd name="connsiteX183" fmla="*/ 93774 w 2006719"/>
                <a:gd name="connsiteY183" fmla="*/ 2473528 h 2740876"/>
                <a:gd name="connsiteX184" fmla="*/ 77100 w 2006719"/>
                <a:gd name="connsiteY184" fmla="*/ 2440933 h 2740876"/>
                <a:gd name="connsiteX185" fmla="*/ 44725 w 2006719"/>
                <a:gd name="connsiteY185" fmla="*/ 2459083 h 2740876"/>
                <a:gd name="connsiteX186" fmla="*/ 2365 w 2006719"/>
                <a:gd name="connsiteY186" fmla="*/ 2404163 h 2740876"/>
                <a:gd name="connsiteX187" fmla="*/ 24440 w 2006719"/>
                <a:gd name="connsiteY187" fmla="*/ 2390409 h 2740876"/>
                <a:gd name="connsiteX188" fmla="*/ 73457 w 2006719"/>
                <a:gd name="connsiteY188" fmla="*/ 2346008 h 2740876"/>
                <a:gd name="connsiteX189" fmla="*/ 100117 w 2006719"/>
                <a:gd name="connsiteY189" fmla="*/ 2318312 h 2740876"/>
                <a:gd name="connsiteX190" fmla="*/ 236931 w 2006719"/>
                <a:gd name="connsiteY190" fmla="*/ 2273817 h 2740876"/>
                <a:gd name="connsiteX191" fmla="*/ 328623 w 2006719"/>
                <a:gd name="connsiteY191" fmla="*/ 2245430 h 2740876"/>
                <a:gd name="connsiteX192" fmla="*/ 359270 w 2006719"/>
                <a:gd name="connsiteY192" fmla="*/ 2226307 h 2740876"/>
                <a:gd name="connsiteX193" fmla="*/ 326770 w 2006719"/>
                <a:gd name="connsiteY193" fmla="*/ 2204609 h 2740876"/>
                <a:gd name="connsiteX194" fmla="*/ 187224 w 2006719"/>
                <a:gd name="connsiteY194" fmla="*/ 2228222 h 2740876"/>
                <a:gd name="connsiteX195" fmla="*/ 95878 w 2006719"/>
                <a:gd name="connsiteY195" fmla="*/ 2236072 h 2740876"/>
                <a:gd name="connsiteX196" fmla="*/ 15993 w 2006719"/>
                <a:gd name="connsiteY196" fmla="*/ 2243263 h 2740876"/>
                <a:gd name="connsiteX197" fmla="*/ 36090 w 2006719"/>
                <a:gd name="connsiteY197" fmla="*/ 2170476 h 2740876"/>
                <a:gd name="connsiteX198" fmla="*/ 127750 w 2006719"/>
                <a:gd name="connsiteY198" fmla="*/ 2112855 h 2740876"/>
                <a:gd name="connsiteX199" fmla="*/ 191934 w 2006719"/>
                <a:gd name="connsiteY199" fmla="*/ 2123531 h 2740876"/>
                <a:gd name="connsiteX200" fmla="*/ 226161 w 2006719"/>
                <a:gd name="connsiteY200" fmla="*/ 2131067 h 2740876"/>
                <a:gd name="connsiteX201" fmla="*/ 232755 w 2006719"/>
                <a:gd name="connsiteY201" fmla="*/ 2161495 h 2740876"/>
                <a:gd name="connsiteX202" fmla="*/ 331543 w 2006719"/>
                <a:gd name="connsiteY202" fmla="*/ 2167775 h 2740876"/>
                <a:gd name="connsiteX203" fmla="*/ 355188 w 2006719"/>
                <a:gd name="connsiteY203" fmla="*/ 2150065 h 2740876"/>
                <a:gd name="connsiteX204" fmla="*/ 346490 w 2006719"/>
                <a:gd name="connsiteY204" fmla="*/ 2130627 h 2740876"/>
                <a:gd name="connsiteX205" fmla="*/ 269871 w 2006719"/>
                <a:gd name="connsiteY205" fmla="*/ 2056207 h 2740876"/>
                <a:gd name="connsiteX206" fmla="*/ 271536 w 2006719"/>
                <a:gd name="connsiteY206" fmla="*/ 2049267 h 2740876"/>
                <a:gd name="connsiteX207" fmla="*/ 400060 w 2006719"/>
                <a:gd name="connsiteY207" fmla="*/ 1964108 h 2740876"/>
                <a:gd name="connsiteX208" fmla="*/ 452060 w 2006719"/>
                <a:gd name="connsiteY208" fmla="*/ 1955786 h 2740876"/>
                <a:gd name="connsiteX209" fmla="*/ 636793 w 2006719"/>
                <a:gd name="connsiteY209" fmla="*/ 1943603 h 2740876"/>
                <a:gd name="connsiteX210" fmla="*/ 801712 w 2006719"/>
                <a:gd name="connsiteY210" fmla="*/ 1929190 h 2740876"/>
                <a:gd name="connsiteX211" fmla="*/ 820898 w 2006719"/>
                <a:gd name="connsiteY211" fmla="*/ 1935155 h 2740876"/>
                <a:gd name="connsiteX212" fmla="*/ 862787 w 2006719"/>
                <a:gd name="connsiteY212" fmla="*/ 1924008 h 2740876"/>
                <a:gd name="connsiteX213" fmla="*/ 832548 w 2006719"/>
                <a:gd name="connsiteY213" fmla="*/ 1894177 h 2740876"/>
                <a:gd name="connsiteX214" fmla="*/ 723868 w 2006719"/>
                <a:gd name="connsiteY214" fmla="*/ 1871914 h 2740876"/>
                <a:gd name="connsiteX215" fmla="*/ 702987 w 2006719"/>
                <a:gd name="connsiteY215" fmla="*/ 1835677 h 2740876"/>
                <a:gd name="connsiteX216" fmla="*/ 663327 w 2006719"/>
                <a:gd name="connsiteY216" fmla="*/ 1866701 h 2740876"/>
                <a:gd name="connsiteX217" fmla="*/ 470932 w 2006719"/>
                <a:gd name="connsiteY217" fmla="*/ 1913520 h 2740876"/>
                <a:gd name="connsiteX218" fmla="*/ 381753 w 2006719"/>
                <a:gd name="connsiteY218" fmla="*/ 1919832 h 2740876"/>
                <a:gd name="connsiteX219" fmla="*/ 296656 w 2006719"/>
                <a:gd name="connsiteY219" fmla="*/ 1937134 h 2740876"/>
                <a:gd name="connsiteX220" fmla="*/ 278444 w 2006719"/>
                <a:gd name="connsiteY220" fmla="*/ 1926332 h 2740876"/>
                <a:gd name="connsiteX221" fmla="*/ 291004 w 2006719"/>
                <a:gd name="connsiteY221" fmla="*/ 1910066 h 2740876"/>
                <a:gd name="connsiteX222" fmla="*/ 409638 w 2006719"/>
                <a:gd name="connsiteY222" fmla="*/ 1827324 h 2740876"/>
                <a:gd name="connsiteX223" fmla="*/ 419026 w 2006719"/>
                <a:gd name="connsiteY223" fmla="*/ 1821233 h 2740876"/>
                <a:gd name="connsiteX224" fmla="*/ 498283 w 2006719"/>
                <a:gd name="connsiteY224" fmla="*/ 1741819 h 2740876"/>
                <a:gd name="connsiteX225" fmla="*/ 536215 w 2006719"/>
                <a:gd name="connsiteY225" fmla="*/ 1693995 h 2740876"/>
                <a:gd name="connsiteX226" fmla="*/ 1055904 w 2006719"/>
                <a:gd name="connsiteY226" fmla="*/ 1606198 h 2740876"/>
                <a:gd name="connsiteX227" fmla="*/ 1035870 w 2006719"/>
                <a:gd name="connsiteY227" fmla="*/ 1615116 h 2740876"/>
                <a:gd name="connsiteX228" fmla="*/ 910611 w 2006719"/>
                <a:gd name="connsiteY228" fmla="*/ 1786189 h 2740876"/>
                <a:gd name="connsiteX229" fmla="*/ 917645 w 2006719"/>
                <a:gd name="connsiteY229" fmla="*/ 1809897 h 2740876"/>
                <a:gd name="connsiteX230" fmla="*/ 945937 w 2006719"/>
                <a:gd name="connsiteY230" fmla="*/ 1805249 h 2740876"/>
                <a:gd name="connsiteX231" fmla="*/ 1009147 w 2006719"/>
                <a:gd name="connsiteY231" fmla="*/ 1711360 h 2740876"/>
                <a:gd name="connsiteX232" fmla="*/ 1044097 w 2006719"/>
                <a:gd name="connsiteY232" fmla="*/ 1666645 h 2740876"/>
                <a:gd name="connsiteX233" fmla="*/ 1063974 w 2006719"/>
                <a:gd name="connsiteY233" fmla="*/ 1641744 h 2740876"/>
                <a:gd name="connsiteX234" fmla="*/ 1055904 w 2006719"/>
                <a:gd name="connsiteY234" fmla="*/ 1606229 h 2740876"/>
                <a:gd name="connsiteX235" fmla="*/ 671774 w 2006719"/>
                <a:gd name="connsiteY235" fmla="*/ 1265307 h 2740876"/>
                <a:gd name="connsiteX236" fmla="*/ 567271 w 2006719"/>
                <a:gd name="connsiteY236" fmla="*/ 1266092 h 2740876"/>
                <a:gd name="connsiteX237" fmla="*/ 543563 w 2006719"/>
                <a:gd name="connsiteY237" fmla="*/ 1283394 h 2740876"/>
                <a:gd name="connsiteX238" fmla="*/ 554742 w 2006719"/>
                <a:gd name="connsiteY238" fmla="*/ 1304998 h 2740876"/>
                <a:gd name="connsiteX239" fmla="*/ 651143 w 2006719"/>
                <a:gd name="connsiteY239" fmla="*/ 1388054 h 2740876"/>
                <a:gd name="connsiteX240" fmla="*/ 691368 w 2006719"/>
                <a:gd name="connsiteY240" fmla="*/ 1418105 h 2740876"/>
                <a:gd name="connsiteX241" fmla="*/ 622663 w 2006719"/>
                <a:gd name="connsiteY241" fmla="*/ 1297933 h 2740876"/>
                <a:gd name="connsiteX242" fmla="*/ 671774 w 2006719"/>
                <a:gd name="connsiteY242" fmla="*/ 1265276 h 2740876"/>
                <a:gd name="connsiteX243" fmla="*/ 1181571 w 2006719"/>
                <a:gd name="connsiteY243" fmla="*/ 1254945 h 2740876"/>
                <a:gd name="connsiteX244" fmla="*/ 1190834 w 2006719"/>
                <a:gd name="connsiteY244" fmla="*/ 1249984 h 2740876"/>
                <a:gd name="connsiteX245" fmla="*/ 1166655 w 2006719"/>
                <a:gd name="connsiteY245" fmla="*/ 1211486 h 2740876"/>
                <a:gd name="connsiteX246" fmla="*/ 1140216 w 2006719"/>
                <a:gd name="connsiteY246" fmla="*/ 1246875 h 2740876"/>
                <a:gd name="connsiteX247" fmla="*/ 1166718 w 2006719"/>
                <a:gd name="connsiteY247" fmla="*/ 1359322 h 2740876"/>
                <a:gd name="connsiteX248" fmla="*/ 1197114 w 2006719"/>
                <a:gd name="connsiteY248" fmla="*/ 1389876 h 2740876"/>
                <a:gd name="connsiteX249" fmla="*/ 1207948 w 2006719"/>
                <a:gd name="connsiteY249" fmla="*/ 1349148 h 2740876"/>
                <a:gd name="connsiteX250" fmla="*/ 1181571 w 2006719"/>
                <a:gd name="connsiteY250" fmla="*/ 1254945 h 2740876"/>
                <a:gd name="connsiteX251" fmla="*/ 668759 w 2006719"/>
                <a:gd name="connsiteY251" fmla="*/ 1107266 h 2740876"/>
                <a:gd name="connsiteX252" fmla="*/ 628252 w 2006719"/>
                <a:gd name="connsiteY252" fmla="*/ 1102273 h 2740876"/>
                <a:gd name="connsiteX253" fmla="*/ 567302 w 2006719"/>
                <a:gd name="connsiteY253" fmla="*/ 1189694 h 2740876"/>
                <a:gd name="connsiteX254" fmla="*/ 579172 w 2006719"/>
                <a:gd name="connsiteY254" fmla="*/ 1223042 h 2740876"/>
                <a:gd name="connsiteX255" fmla="*/ 606365 w 2006719"/>
                <a:gd name="connsiteY255" fmla="*/ 1204421 h 2740876"/>
                <a:gd name="connsiteX256" fmla="*/ 655979 w 2006719"/>
                <a:gd name="connsiteY256" fmla="*/ 1132104 h 2740876"/>
                <a:gd name="connsiteX257" fmla="*/ 668791 w 2006719"/>
                <a:gd name="connsiteY257" fmla="*/ 1107297 h 2740876"/>
                <a:gd name="connsiteX258" fmla="*/ 656387 w 2006719"/>
                <a:gd name="connsiteY258" fmla="*/ 855115 h 2740876"/>
                <a:gd name="connsiteX259" fmla="*/ 640279 w 2006719"/>
                <a:gd name="connsiteY259" fmla="*/ 881492 h 2740876"/>
                <a:gd name="connsiteX260" fmla="*/ 695325 w 2006719"/>
                <a:gd name="connsiteY260" fmla="*/ 957294 h 2740876"/>
                <a:gd name="connsiteX261" fmla="*/ 719347 w 2006719"/>
                <a:gd name="connsiteY261" fmla="*/ 952741 h 2740876"/>
                <a:gd name="connsiteX262" fmla="*/ 717211 w 2006719"/>
                <a:gd name="connsiteY262" fmla="*/ 924668 h 2740876"/>
                <a:gd name="connsiteX263" fmla="*/ 681445 w 2006719"/>
                <a:gd name="connsiteY263" fmla="*/ 876468 h 2740876"/>
                <a:gd name="connsiteX264" fmla="*/ 656387 w 2006719"/>
                <a:gd name="connsiteY264" fmla="*/ 855083 h 2740876"/>
                <a:gd name="connsiteX265" fmla="*/ 1140404 w 2006719"/>
                <a:gd name="connsiteY265" fmla="*/ 899013 h 2740876"/>
                <a:gd name="connsiteX266" fmla="*/ 1171146 w 2006719"/>
                <a:gd name="connsiteY266" fmla="*/ 958048 h 2740876"/>
                <a:gd name="connsiteX267" fmla="*/ 1192184 w 2006719"/>
                <a:gd name="connsiteY267" fmla="*/ 898951 h 2740876"/>
                <a:gd name="connsiteX268" fmla="*/ 1166655 w 2006719"/>
                <a:gd name="connsiteY268" fmla="*/ 846385 h 2740876"/>
                <a:gd name="connsiteX269" fmla="*/ 1140435 w 2006719"/>
                <a:gd name="connsiteY269" fmla="*/ 899045 h 2740876"/>
                <a:gd name="connsiteX270" fmla="*/ 1163484 w 2006719"/>
                <a:gd name="connsiteY270" fmla="*/ 1056302 h 2740876"/>
                <a:gd name="connsiteX271" fmla="*/ 1184648 w 2006719"/>
                <a:gd name="connsiteY271" fmla="*/ 1092099 h 2740876"/>
                <a:gd name="connsiteX272" fmla="*/ 1254641 w 2006719"/>
                <a:gd name="connsiteY272" fmla="*/ 1109150 h 2740876"/>
                <a:gd name="connsiteX273" fmla="*/ 1254798 w 2006719"/>
                <a:gd name="connsiteY273" fmla="*/ 1101111 h 2740876"/>
                <a:gd name="connsiteX274" fmla="*/ 1163484 w 2006719"/>
                <a:gd name="connsiteY274" fmla="*/ 1056302 h 274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2006718" h="2740876">
                  <a:moveTo>
                    <a:pt x="536184" y="1694090"/>
                  </a:moveTo>
                  <a:cubicBezTo>
                    <a:pt x="503464" y="1676254"/>
                    <a:pt x="508771" y="1624693"/>
                    <a:pt x="537754" y="1600797"/>
                  </a:cubicBezTo>
                  <a:cubicBezTo>
                    <a:pt x="554208" y="1587263"/>
                    <a:pt x="567868" y="1570338"/>
                    <a:pt x="582783" y="1554920"/>
                  </a:cubicBezTo>
                  <a:cubicBezTo>
                    <a:pt x="580679" y="1549927"/>
                    <a:pt x="578544" y="1544966"/>
                    <a:pt x="576440" y="1539973"/>
                  </a:cubicBezTo>
                  <a:cubicBezTo>
                    <a:pt x="603791" y="1545468"/>
                    <a:pt x="631172" y="1555454"/>
                    <a:pt x="658491" y="1555202"/>
                  </a:cubicBezTo>
                  <a:cubicBezTo>
                    <a:pt x="685245" y="1554951"/>
                    <a:pt x="711873" y="1544306"/>
                    <a:pt x="738627" y="1538183"/>
                  </a:cubicBezTo>
                  <a:cubicBezTo>
                    <a:pt x="750622" y="1469226"/>
                    <a:pt x="725062" y="1446837"/>
                    <a:pt x="661129" y="1466274"/>
                  </a:cubicBezTo>
                  <a:cubicBezTo>
                    <a:pt x="604795" y="1483388"/>
                    <a:pt x="548054" y="1481944"/>
                    <a:pt x="491877" y="1460214"/>
                  </a:cubicBezTo>
                  <a:cubicBezTo>
                    <a:pt x="475266" y="1453777"/>
                    <a:pt x="455389" y="1455724"/>
                    <a:pt x="431273" y="1453243"/>
                  </a:cubicBezTo>
                  <a:cubicBezTo>
                    <a:pt x="446691" y="1432047"/>
                    <a:pt x="460193" y="1413489"/>
                    <a:pt x="480981" y="1384945"/>
                  </a:cubicBezTo>
                  <a:cubicBezTo>
                    <a:pt x="455766" y="1384945"/>
                    <a:pt x="435449" y="1379011"/>
                    <a:pt x="421978" y="1386076"/>
                  </a:cubicBezTo>
                  <a:cubicBezTo>
                    <a:pt x="384768" y="1405639"/>
                    <a:pt x="365174" y="1400740"/>
                    <a:pt x="345140" y="1357627"/>
                  </a:cubicBezTo>
                  <a:cubicBezTo>
                    <a:pt x="365927" y="1344030"/>
                    <a:pt x="387029" y="1330214"/>
                    <a:pt x="408099" y="1316428"/>
                  </a:cubicBezTo>
                  <a:cubicBezTo>
                    <a:pt x="406403" y="1312723"/>
                    <a:pt x="404739" y="1309018"/>
                    <a:pt x="403043" y="1305344"/>
                  </a:cubicBezTo>
                  <a:cubicBezTo>
                    <a:pt x="384925" y="1314670"/>
                    <a:pt x="367372" y="1325315"/>
                    <a:pt x="348562" y="1333008"/>
                  </a:cubicBezTo>
                  <a:cubicBezTo>
                    <a:pt x="328214" y="1341329"/>
                    <a:pt x="310975" y="1344909"/>
                    <a:pt x="292260" y="1321421"/>
                  </a:cubicBezTo>
                  <a:cubicBezTo>
                    <a:pt x="281019" y="1307322"/>
                    <a:pt x="252632" y="1306851"/>
                    <a:pt x="230212" y="1291433"/>
                  </a:cubicBezTo>
                  <a:cubicBezTo>
                    <a:pt x="244593" y="1285718"/>
                    <a:pt x="258975" y="1279972"/>
                    <a:pt x="281050" y="1271211"/>
                  </a:cubicBezTo>
                  <a:cubicBezTo>
                    <a:pt x="269620" y="1252967"/>
                    <a:pt x="257939" y="1234315"/>
                    <a:pt x="240762" y="1206870"/>
                  </a:cubicBezTo>
                  <a:cubicBezTo>
                    <a:pt x="244593" y="1178515"/>
                    <a:pt x="270217" y="1179645"/>
                    <a:pt x="293862" y="1189631"/>
                  </a:cubicBezTo>
                  <a:cubicBezTo>
                    <a:pt x="310693" y="1180242"/>
                    <a:pt x="323536" y="1174590"/>
                    <a:pt x="334589" y="1166488"/>
                  </a:cubicBezTo>
                  <a:cubicBezTo>
                    <a:pt x="345736" y="1158324"/>
                    <a:pt x="361971" y="1149092"/>
                    <a:pt x="364106" y="1138007"/>
                  </a:cubicBezTo>
                  <a:cubicBezTo>
                    <a:pt x="379650" y="1057464"/>
                    <a:pt x="381848" y="1054606"/>
                    <a:pt x="463993" y="1054763"/>
                  </a:cubicBezTo>
                  <a:cubicBezTo>
                    <a:pt x="477213" y="1054763"/>
                    <a:pt x="490433" y="1054763"/>
                    <a:pt x="503841" y="1054763"/>
                  </a:cubicBezTo>
                  <a:lnTo>
                    <a:pt x="503841" y="972900"/>
                  </a:lnTo>
                  <a:cubicBezTo>
                    <a:pt x="458027" y="979746"/>
                    <a:pt x="413814" y="986340"/>
                    <a:pt x="363635" y="993814"/>
                  </a:cubicBezTo>
                  <a:cubicBezTo>
                    <a:pt x="371548" y="964296"/>
                    <a:pt x="377954" y="940400"/>
                    <a:pt x="385679" y="911700"/>
                  </a:cubicBezTo>
                  <a:cubicBezTo>
                    <a:pt x="403734" y="925987"/>
                    <a:pt x="417582" y="936915"/>
                    <a:pt x="441321" y="955693"/>
                  </a:cubicBezTo>
                  <a:cubicBezTo>
                    <a:pt x="428855" y="926678"/>
                    <a:pt x="426217" y="901494"/>
                    <a:pt x="412903" y="893016"/>
                  </a:cubicBezTo>
                  <a:cubicBezTo>
                    <a:pt x="369413" y="865289"/>
                    <a:pt x="404708" y="860202"/>
                    <a:pt x="421696" y="846166"/>
                  </a:cubicBezTo>
                  <a:cubicBezTo>
                    <a:pt x="433942" y="836054"/>
                    <a:pt x="442358" y="821327"/>
                    <a:pt x="446754" y="804214"/>
                  </a:cubicBezTo>
                  <a:cubicBezTo>
                    <a:pt x="423737" y="818595"/>
                    <a:pt x="400720" y="832977"/>
                    <a:pt x="367686" y="853639"/>
                  </a:cubicBezTo>
                  <a:cubicBezTo>
                    <a:pt x="370480" y="799409"/>
                    <a:pt x="374374" y="761037"/>
                    <a:pt x="405116" y="730798"/>
                  </a:cubicBezTo>
                  <a:cubicBezTo>
                    <a:pt x="410674" y="725334"/>
                    <a:pt x="419780" y="722037"/>
                    <a:pt x="422763" y="715631"/>
                  </a:cubicBezTo>
                  <a:cubicBezTo>
                    <a:pt x="431681" y="696508"/>
                    <a:pt x="433251" y="666520"/>
                    <a:pt x="447287" y="659235"/>
                  </a:cubicBezTo>
                  <a:cubicBezTo>
                    <a:pt x="462800" y="651196"/>
                    <a:pt x="489020" y="663034"/>
                    <a:pt x="510372" y="667179"/>
                  </a:cubicBezTo>
                  <a:cubicBezTo>
                    <a:pt x="530846" y="671167"/>
                    <a:pt x="550880" y="677541"/>
                    <a:pt x="571447" y="680776"/>
                  </a:cubicBezTo>
                  <a:cubicBezTo>
                    <a:pt x="590822" y="683853"/>
                    <a:pt x="611358" y="688249"/>
                    <a:pt x="630136" y="684952"/>
                  </a:cubicBezTo>
                  <a:cubicBezTo>
                    <a:pt x="674663" y="677102"/>
                    <a:pt x="687506" y="706713"/>
                    <a:pt x="695356" y="738271"/>
                  </a:cubicBezTo>
                  <a:cubicBezTo>
                    <a:pt x="702861" y="768542"/>
                    <a:pt x="703709" y="800445"/>
                    <a:pt x="707728" y="833542"/>
                  </a:cubicBezTo>
                  <a:cubicBezTo>
                    <a:pt x="711214" y="827168"/>
                    <a:pt x="715641" y="820197"/>
                    <a:pt x="719001" y="812723"/>
                  </a:cubicBezTo>
                  <a:cubicBezTo>
                    <a:pt x="733854" y="779689"/>
                    <a:pt x="745692" y="744771"/>
                    <a:pt x="764815" y="714501"/>
                  </a:cubicBezTo>
                  <a:cubicBezTo>
                    <a:pt x="769965" y="706368"/>
                    <a:pt x="802654" y="704798"/>
                    <a:pt x="812922" y="712774"/>
                  </a:cubicBezTo>
                  <a:cubicBezTo>
                    <a:pt x="840775" y="734472"/>
                    <a:pt x="866712" y="747346"/>
                    <a:pt x="903828" y="741380"/>
                  </a:cubicBezTo>
                  <a:cubicBezTo>
                    <a:pt x="915698" y="739465"/>
                    <a:pt x="932780" y="758117"/>
                    <a:pt x="944335" y="770300"/>
                  </a:cubicBezTo>
                  <a:cubicBezTo>
                    <a:pt x="951432" y="777774"/>
                    <a:pt x="952531" y="790931"/>
                    <a:pt x="965939" y="799378"/>
                  </a:cubicBezTo>
                  <a:cubicBezTo>
                    <a:pt x="963773" y="778559"/>
                    <a:pt x="961575" y="757771"/>
                    <a:pt x="958968" y="732745"/>
                  </a:cubicBezTo>
                  <a:cubicBezTo>
                    <a:pt x="979379" y="739810"/>
                    <a:pt x="993447" y="744646"/>
                    <a:pt x="1007514" y="749513"/>
                  </a:cubicBezTo>
                  <a:cubicBezTo>
                    <a:pt x="1009084" y="746593"/>
                    <a:pt x="1010655" y="743641"/>
                    <a:pt x="1012225" y="740721"/>
                  </a:cubicBezTo>
                  <a:cubicBezTo>
                    <a:pt x="991877" y="726025"/>
                    <a:pt x="970555" y="712397"/>
                    <a:pt x="951809" y="695848"/>
                  </a:cubicBezTo>
                  <a:cubicBezTo>
                    <a:pt x="947162" y="691735"/>
                    <a:pt x="948920" y="670665"/>
                    <a:pt x="950961" y="670131"/>
                  </a:cubicBezTo>
                  <a:cubicBezTo>
                    <a:pt x="995959" y="658638"/>
                    <a:pt x="1021582" y="612604"/>
                    <a:pt x="1074367" y="608522"/>
                  </a:cubicBezTo>
                  <a:cubicBezTo>
                    <a:pt x="1098578" y="606638"/>
                    <a:pt x="1120276" y="564686"/>
                    <a:pt x="1141754" y="539754"/>
                  </a:cubicBezTo>
                  <a:cubicBezTo>
                    <a:pt x="1150672" y="529391"/>
                    <a:pt x="1156073" y="515983"/>
                    <a:pt x="1165022" y="500659"/>
                  </a:cubicBezTo>
                  <a:cubicBezTo>
                    <a:pt x="1164551" y="500282"/>
                    <a:pt x="1160720" y="494568"/>
                    <a:pt x="1157141" y="494693"/>
                  </a:cubicBezTo>
                  <a:cubicBezTo>
                    <a:pt x="1100901" y="496765"/>
                    <a:pt x="1043751" y="506845"/>
                    <a:pt x="988894" y="499466"/>
                  </a:cubicBezTo>
                  <a:cubicBezTo>
                    <a:pt x="957022" y="495164"/>
                    <a:pt x="928698" y="463386"/>
                    <a:pt x="899558" y="442912"/>
                  </a:cubicBezTo>
                  <a:cubicBezTo>
                    <a:pt x="897642" y="441562"/>
                    <a:pt x="900719" y="430101"/>
                    <a:pt x="903985" y="424951"/>
                  </a:cubicBezTo>
                  <a:cubicBezTo>
                    <a:pt x="922794" y="395309"/>
                    <a:pt x="972848" y="377598"/>
                    <a:pt x="1007514" y="386014"/>
                  </a:cubicBezTo>
                  <a:cubicBezTo>
                    <a:pt x="1021111" y="389311"/>
                    <a:pt x="1035618" y="388903"/>
                    <a:pt x="1055809" y="390724"/>
                  </a:cubicBezTo>
                  <a:cubicBezTo>
                    <a:pt x="1046734" y="370188"/>
                    <a:pt x="1040831" y="356811"/>
                    <a:pt x="1033452" y="340105"/>
                  </a:cubicBezTo>
                  <a:cubicBezTo>
                    <a:pt x="1065512" y="333040"/>
                    <a:pt x="1105078" y="341738"/>
                    <a:pt x="1107841" y="292533"/>
                  </a:cubicBezTo>
                  <a:cubicBezTo>
                    <a:pt x="1095281" y="290083"/>
                    <a:pt x="1082814" y="287634"/>
                    <a:pt x="1070348" y="285185"/>
                  </a:cubicBezTo>
                  <a:cubicBezTo>
                    <a:pt x="1075812" y="264177"/>
                    <a:pt x="1080867" y="244678"/>
                    <a:pt x="1087179" y="220247"/>
                  </a:cubicBezTo>
                  <a:cubicBezTo>
                    <a:pt x="1094056" y="219462"/>
                    <a:pt x="1108249" y="217861"/>
                    <a:pt x="1125583" y="215883"/>
                  </a:cubicBezTo>
                  <a:cubicBezTo>
                    <a:pt x="1125583" y="202537"/>
                    <a:pt x="1124421" y="190479"/>
                    <a:pt x="1125802" y="178735"/>
                  </a:cubicBezTo>
                  <a:cubicBezTo>
                    <a:pt x="1129539" y="147083"/>
                    <a:pt x="1141095" y="124819"/>
                    <a:pt x="1180032" y="130754"/>
                  </a:cubicBezTo>
                  <a:cubicBezTo>
                    <a:pt x="1206252" y="134742"/>
                    <a:pt x="1235141" y="140300"/>
                    <a:pt x="1244938" y="101991"/>
                  </a:cubicBezTo>
                  <a:cubicBezTo>
                    <a:pt x="1246257" y="96778"/>
                    <a:pt x="1264313" y="89619"/>
                    <a:pt x="1268269" y="92413"/>
                  </a:cubicBezTo>
                  <a:cubicBezTo>
                    <a:pt x="1284849" y="104126"/>
                    <a:pt x="1299513" y="118790"/>
                    <a:pt x="1313738" y="133486"/>
                  </a:cubicBezTo>
                  <a:cubicBezTo>
                    <a:pt x="1317412" y="137254"/>
                    <a:pt x="1316941" y="145073"/>
                    <a:pt x="1325262" y="151573"/>
                  </a:cubicBezTo>
                  <a:cubicBezTo>
                    <a:pt x="1328716" y="139829"/>
                    <a:pt x="1332170" y="128085"/>
                    <a:pt x="1335656" y="116372"/>
                  </a:cubicBezTo>
                  <a:cubicBezTo>
                    <a:pt x="1339298" y="115085"/>
                    <a:pt x="1342941" y="113766"/>
                    <a:pt x="1346584" y="112479"/>
                  </a:cubicBezTo>
                  <a:cubicBezTo>
                    <a:pt x="1354277" y="136092"/>
                    <a:pt x="1362002" y="159675"/>
                    <a:pt x="1370072" y="184419"/>
                  </a:cubicBezTo>
                  <a:cubicBezTo>
                    <a:pt x="1397014" y="153332"/>
                    <a:pt x="1377859" y="126421"/>
                    <a:pt x="1354811" y="97500"/>
                  </a:cubicBezTo>
                  <a:cubicBezTo>
                    <a:pt x="1373463" y="87452"/>
                    <a:pt x="1389917" y="78597"/>
                    <a:pt x="1405209" y="70370"/>
                  </a:cubicBezTo>
                  <a:cubicBezTo>
                    <a:pt x="1415823" y="108208"/>
                    <a:pt x="1427693" y="138573"/>
                    <a:pt x="1431838" y="169943"/>
                  </a:cubicBezTo>
                  <a:cubicBezTo>
                    <a:pt x="1434161" y="187653"/>
                    <a:pt x="1426908" y="208660"/>
                    <a:pt x="1418241" y="225209"/>
                  </a:cubicBezTo>
                  <a:cubicBezTo>
                    <a:pt x="1409135" y="242605"/>
                    <a:pt x="1393183" y="256421"/>
                    <a:pt x="1379649" y="272467"/>
                  </a:cubicBezTo>
                  <a:cubicBezTo>
                    <a:pt x="1449485" y="284839"/>
                    <a:pt x="1497497" y="221566"/>
                    <a:pt x="1474512" y="152201"/>
                  </a:cubicBezTo>
                  <a:cubicBezTo>
                    <a:pt x="1468985" y="135527"/>
                    <a:pt x="1466222" y="115556"/>
                    <a:pt x="1469770" y="98725"/>
                  </a:cubicBezTo>
                  <a:cubicBezTo>
                    <a:pt x="1478939" y="55140"/>
                    <a:pt x="1496932" y="47636"/>
                    <a:pt x="1539512" y="64247"/>
                  </a:cubicBezTo>
                  <a:cubicBezTo>
                    <a:pt x="1544410" y="66162"/>
                    <a:pt x="1549655" y="67230"/>
                    <a:pt x="1554804" y="68329"/>
                  </a:cubicBezTo>
                  <a:cubicBezTo>
                    <a:pt x="1555558" y="68486"/>
                    <a:pt x="1556751" y="66633"/>
                    <a:pt x="1556563" y="66822"/>
                  </a:cubicBezTo>
                  <a:cubicBezTo>
                    <a:pt x="1547676" y="46882"/>
                    <a:pt x="1538884" y="27131"/>
                    <a:pt x="1530092" y="7348"/>
                  </a:cubicBezTo>
                  <a:cubicBezTo>
                    <a:pt x="1533766" y="4899"/>
                    <a:pt x="1537439" y="2449"/>
                    <a:pt x="1541082" y="0"/>
                  </a:cubicBezTo>
                  <a:cubicBezTo>
                    <a:pt x="1591167" y="35891"/>
                    <a:pt x="1641283" y="71752"/>
                    <a:pt x="1687443" y="104817"/>
                  </a:cubicBezTo>
                  <a:cubicBezTo>
                    <a:pt x="1656324" y="133957"/>
                    <a:pt x="1631360" y="175689"/>
                    <a:pt x="1597164" y="185581"/>
                  </a:cubicBezTo>
                  <a:cubicBezTo>
                    <a:pt x="1524691" y="206525"/>
                    <a:pt x="1506038" y="274917"/>
                    <a:pt x="1459000" y="317057"/>
                  </a:cubicBezTo>
                  <a:cubicBezTo>
                    <a:pt x="1442734" y="331627"/>
                    <a:pt x="1433470" y="354801"/>
                    <a:pt x="1423171" y="375149"/>
                  </a:cubicBezTo>
                  <a:cubicBezTo>
                    <a:pt x="1404487" y="411951"/>
                    <a:pt x="1381345" y="439741"/>
                    <a:pt x="1335625" y="443886"/>
                  </a:cubicBezTo>
                  <a:cubicBezTo>
                    <a:pt x="1315968" y="445676"/>
                    <a:pt x="1297409" y="459147"/>
                    <a:pt x="1278349" y="467280"/>
                  </a:cubicBezTo>
                  <a:cubicBezTo>
                    <a:pt x="1289088" y="490359"/>
                    <a:pt x="1299796" y="513408"/>
                    <a:pt x="1312670" y="541135"/>
                  </a:cubicBezTo>
                  <a:cubicBezTo>
                    <a:pt x="1297158" y="545720"/>
                    <a:pt x="1274675" y="552063"/>
                    <a:pt x="1252349" y="558940"/>
                  </a:cubicBezTo>
                  <a:cubicBezTo>
                    <a:pt x="1176578" y="582365"/>
                    <a:pt x="1160878" y="626923"/>
                    <a:pt x="1201385" y="695032"/>
                  </a:cubicBezTo>
                  <a:cubicBezTo>
                    <a:pt x="1222015" y="729699"/>
                    <a:pt x="1237119" y="767569"/>
                    <a:pt x="1256588" y="802989"/>
                  </a:cubicBezTo>
                  <a:cubicBezTo>
                    <a:pt x="1264093" y="816648"/>
                    <a:pt x="1275272" y="829240"/>
                    <a:pt x="1287361" y="839163"/>
                  </a:cubicBezTo>
                  <a:cubicBezTo>
                    <a:pt x="1313393" y="860516"/>
                    <a:pt x="1341088" y="879827"/>
                    <a:pt x="1368156" y="899924"/>
                  </a:cubicBezTo>
                  <a:cubicBezTo>
                    <a:pt x="1374688" y="904792"/>
                    <a:pt x="1380779" y="910538"/>
                    <a:pt x="1387939" y="914149"/>
                  </a:cubicBezTo>
                  <a:cubicBezTo>
                    <a:pt x="1468200" y="954656"/>
                    <a:pt x="1567710" y="901180"/>
                    <a:pt x="1572169" y="812504"/>
                  </a:cubicBezTo>
                  <a:cubicBezTo>
                    <a:pt x="1573708" y="781888"/>
                    <a:pt x="1583128" y="756358"/>
                    <a:pt x="1610730" y="756515"/>
                  </a:cubicBezTo>
                  <a:cubicBezTo>
                    <a:pt x="1629288" y="756641"/>
                    <a:pt x="1649636" y="779533"/>
                    <a:pt x="1665556" y="795829"/>
                  </a:cubicBezTo>
                  <a:cubicBezTo>
                    <a:pt x="1681131" y="811781"/>
                    <a:pt x="1688165" y="839383"/>
                    <a:pt x="1705938" y="849180"/>
                  </a:cubicBezTo>
                  <a:cubicBezTo>
                    <a:pt x="1738124" y="866953"/>
                    <a:pt x="1742175" y="883815"/>
                    <a:pt x="1728390" y="916473"/>
                  </a:cubicBezTo>
                  <a:cubicBezTo>
                    <a:pt x="1706566" y="968127"/>
                    <a:pt x="1733979" y="1004678"/>
                    <a:pt x="1790909" y="1004301"/>
                  </a:cubicBezTo>
                  <a:cubicBezTo>
                    <a:pt x="1808337" y="1004176"/>
                    <a:pt x="1825764" y="997895"/>
                    <a:pt x="1843161" y="997958"/>
                  </a:cubicBezTo>
                  <a:cubicBezTo>
                    <a:pt x="1860431" y="997990"/>
                    <a:pt x="1877670" y="1002480"/>
                    <a:pt x="1891330" y="1004459"/>
                  </a:cubicBezTo>
                  <a:lnTo>
                    <a:pt x="1891330" y="1068799"/>
                  </a:lnTo>
                  <a:cubicBezTo>
                    <a:pt x="1895632" y="1068485"/>
                    <a:pt x="1899934" y="1068203"/>
                    <a:pt x="1904267" y="1067889"/>
                  </a:cubicBezTo>
                  <a:cubicBezTo>
                    <a:pt x="1883385" y="1098128"/>
                    <a:pt x="1869506" y="1123971"/>
                    <a:pt x="1920313" y="1136657"/>
                  </a:cubicBezTo>
                  <a:cubicBezTo>
                    <a:pt x="1940724" y="1141776"/>
                    <a:pt x="1940567" y="1189034"/>
                    <a:pt x="1922605" y="1208754"/>
                  </a:cubicBezTo>
                  <a:cubicBezTo>
                    <a:pt x="1916545" y="1215380"/>
                    <a:pt x="1908757" y="1220435"/>
                    <a:pt x="1907376" y="1221565"/>
                  </a:cubicBezTo>
                  <a:cubicBezTo>
                    <a:pt x="1937270" y="1275230"/>
                    <a:pt x="1965279" y="1325535"/>
                    <a:pt x="1993289" y="1375808"/>
                  </a:cubicBezTo>
                  <a:cubicBezTo>
                    <a:pt x="1942890" y="1415342"/>
                    <a:pt x="2004280" y="1496922"/>
                    <a:pt x="1926091" y="1528260"/>
                  </a:cubicBezTo>
                  <a:cubicBezTo>
                    <a:pt x="1990495" y="1560760"/>
                    <a:pt x="1983115" y="1618444"/>
                    <a:pt x="1992536" y="1668026"/>
                  </a:cubicBezTo>
                  <a:cubicBezTo>
                    <a:pt x="2000700" y="1711015"/>
                    <a:pt x="2008268" y="1755259"/>
                    <a:pt x="2006446" y="1798561"/>
                  </a:cubicBezTo>
                  <a:cubicBezTo>
                    <a:pt x="2005473" y="1822269"/>
                    <a:pt x="1987763" y="1847703"/>
                    <a:pt x="1971842" y="1867800"/>
                  </a:cubicBezTo>
                  <a:cubicBezTo>
                    <a:pt x="1951432" y="1893580"/>
                    <a:pt x="1931209" y="1915876"/>
                    <a:pt x="1934883" y="1953023"/>
                  </a:cubicBezTo>
                  <a:cubicBezTo>
                    <a:pt x="1936139" y="1965803"/>
                    <a:pt x="1917644" y="1979463"/>
                    <a:pt x="1912274" y="1994221"/>
                  </a:cubicBezTo>
                  <a:cubicBezTo>
                    <a:pt x="1905366" y="2013219"/>
                    <a:pt x="1895538" y="2035262"/>
                    <a:pt x="1899463" y="2053318"/>
                  </a:cubicBezTo>
                  <a:cubicBezTo>
                    <a:pt x="1908224" y="2093825"/>
                    <a:pt x="1891518" y="2121521"/>
                    <a:pt x="1864074" y="2144758"/>
                  </a:cubicBezTo>
                  <a:cubicBezTo>
                    <a:pt x="1838168" y="2166676"/>
                    <a:pt x="1819641" y="2188782"/>
                    <a:pt x="1839926" y="2228159"/>
                  </a:cubicBezTo>
                  <a:cubicBezTo>
                    <a:pt x="1815339" y="2225208"/>
                    <a:pt x="1795274" y="2222821"/>
                    <a:pt x="1765474" y="2219242"/>
                  </a:cubicBezTo>
                  <a:cubicBezTo>
                    <a:pt x="1776904" y="2235790"/>
                    <a:pt x="1781709" y="2250894"/>
                    <a:pt x="1789465" y="2252590"/>
                  </a:cubicBezTo>
                  <a:cubicBezTo>
                    <a:pt x="1828653" y="2261193"/>
                    <a:pt x="1812984" y="2305375"/>
                    <a:pt x="1837320" y="2323022"/>
                  </a:cubicBezTo>
                  <a:cubicBezTo>
                    <a:pt x="1839581" y="2324686"/>
                    <a:pt x="1837603" y="2337215"/>
                    <a:pt x="1833866" y="2340764"/>
                  </a:cubicBezTo>
                  <a:cubicBezTo>
                    <a:pt x="1829878" y="2344563"/>
                    <a:pt x="1819013" y="2347012"/>
                    <a:pt x="1815308" y="2344312"/>
                  </a:cubicBezTo>
                  <a:cubicBezTo>
                    <a:pt x="1787549" y="2324058"/>
                    <a:pt x="1761267" y="2329177"/>
                    <a:pt x="1733225" y="2343841"/>
                  </a:cubicBezTo>
                  <a:cubicBezTo>
                    <a:pt x="1727039" y="2347075"/>
                    <a:pt x="1710240" y="2343339"/>
                    <a:pt x="1707790" y="2338252"/>
                  </a:cubicBezTo>
                  <a:cubicBezTo>
                    <a:pt x="1686783" y="2294447"/>
                    <a:pt x="1639179" y="2316302"/>
                    <a:pt x="1608940" y="2296551"/>
                  </a:cubicBezTo>
                  <a:cubicBezTo>
                    <a:pt x="1608532" y="2296300"/>
                    <a:pt x="1606867" y="2297995"/>
                    <a:pt x="1603727" y="2300288"/>
                  </a:cubicBezTo>
                  <a:cubicBezTo>
                    <a:pt x="1595375" y="2316899"/>
                    <a:pt x="1622254" y="2354141"/>
                    <a:pt x="1578387" y="2354675"/>
                  </a:cubicBezTo>
                  <a:cubicBezTo>
                    <a:pt x="1572577" y="2332003"/>
                    <a:pt x="1565135" y="2310116"/>
                    <a:pt x="1561618" y="2287633"/>
                  </a:cubicBezTo>
                  <a:cubicBezTo>
                    <a:pt x="1554679" y="2243326"/>
                    <a:pt x="1518567" y="2239527"/>
                    <a:pt x="1486036" y="2232367"/>
                  </a:cubicBezTo>
                  <a:cubicBezTo>
                    <a:pt x="1479410" y="2230891"/>
                    <a:pt x="1464400" y="2241599"/>
                    <a:pt x="1463207" y="2248413"/>
                  </a:cubicBezTo>
                  <a:cubicBezTo>
                    <a:pt x="1461951" y="2255604"/>
                    <a:pt x="1471183" y="2270582"/>
                    <a:pt x="1478280" y="2272341"/>
                  </a:cubicBezTo>
                  <a:cubicBezTo>
                    <a:pt x="1533797" y="2286063"/>
                    <a:pt x="1521865" y="2327199"/>
                    <a:pt x="1521613" y="2369747"/>
                  </a:cubicBezTo>
                  <a:cubicBezTo>
                    <a:pt x="1510497" y="2365476"/>
                    <a:pt x="1499758" y="2364691"/>
                    <a:pt x="1497497" y="2359918"/>
                  </a:cubicBezTo>
                  <a:cubicBezTo>
                    <a:pt x="1485502" y="2334672"/>
                    <a:pt x="1471623" y="2347641"/>
                    <a:pt x="1454666" y="2353544"/>
                  </a:cubicBezTo>
                  <a:cubicBezTo>
                    <a:pt x="1434475" y="2360578"/>
                    <a:pt x="1412306" y="2364252"/>
                    <a:pt x="1390828" y="2364943"/>
                  </a:cubicBezTo>
                  <a:cubicBezTo>
                    <a:pt x="1342219" y="2366544"/>
                    <a:pt x="1293484" y="2365445"/>
                    <a:pt x="1244813" y="2365445"/>
                  </a:cubicBezTo>
                  <a:cubicBezTo>
                    <a:pt x="1244185" y="2370030"/>
                    <a:pt x="1243557" y="2374614"/>
                    <a:pt x="1242929" y="2379167"/>
                  </a:cubicBezTo>
                  <a:cubicBezTo>
                    <a:pt x="1253793" y="2393235"/>
                    <a:pt x="1264658" y="2407334"/>
                    <a:pt x="1275743" y="2421684"/>
                  </a:cubicBezTo>
                  <a:cubicBezTo>
                    <a:pt x="1265977" y="2448375"/>
                    <a:pt x="1249020" y="2462223"/>
                    <a:pt x="1218530" y="2461752"/>
                  </a:cubicBezTo>
                  <a:cubicBezTo>
                    <a:pt x="1177865" y="2461124"/>
                    <a:pt x="1146527" y="2469697"/>
                    <a:pt x="1114875" y="2507535"/>
                  </a:cubicBezTo>
                  <a:cubicBezTo>
                    <a:pt x="1086771" y="2541103"/>
                    <a:pt x="1029746" y="2550837"/>
                    <a:pt x="984749" y="2569238"/>
                  </a:cubicBezTo>
                  <a:cubicBezTo>
                    <a:pt x="980415" y="2570997"/>
                    <a:pt x="965814" y="2560508"/>
                    <a:pt x="964746" y="2554228"/>
                  </a:cubicBezTo>
                  <a:cubicBezTo>
                    <a:pt x="963239" y="2545373"/>
                    <a:pt x="969645" y="2535011"/>
                    <a:pt x="973224" y="2525496"/>
                  </a:cubicBezTo>
                  <a:cubicBezTo>
                    <a:pt x="976804" y="2515951"/>
                    <a:pt x="986853" y="2502605"/>
                    <a:pt x="983744" y="2498083"/>
                  </a:cubicBezTo>
                  <a:cubicBezTo>
                    <a:pt x="977181" y="2488600"/>
                    <a:pt x="964244" y="2478991"/>
                    <a:pt x="953191" y="2478049"/>
                  </a:cubicBezTo>
                  <a:cubicBezTo>
                    <a:pt x="929043" y="2476039"/>
                    <a:pt x="904174" y="2477610"/>
                    <a:pt x="880214" y="2481441"/>
                  </a:cubicBezTo>
                  <a:cubicBezTo>
                    <a:pt x="870637" y="2482979"/>
                    <a:pt x="862598" y="2494252"/>
                    <a:pt x="853869" y="2501098"/>
                  </a:cubicBezTo>
                  <a:cubicBezTo>
                    <a:pt x="862347" y="2508163"/>
                    <a:pt x="870920" y="2521289"/>
                    <a:pt x="879304" y="2521194"/>
                  </a:cubicBezTo>
                  <a:cubicBezTo>
                    <a:pt x="907439" y="2520817"/>
                    <a:pt x="933314" y="2532091"/>
                    <a:pt x="928572" y="2558311"/>
                  </a:cubicBezTo>
                  <a:cubicBezTo>
                    <a:pt x="923548" y="2586258"/>
                    <a:pt x="908193" y="2616434"/>
                    <a:pt x="870260" y="2623311"/>
                  </a:cubicBezTo>
                  <a:cubicBezTo>
                    <a:pt x="849347" y="2627110"/>
                    <a:pt x="829910" y="2639294"/>
                    <a:pt x="810002" y="2648118"/>
                  </a:cubicBezTo>
                  <a:cubicBezTo>
                    <a:pt x="798572" y="2653205"/>
                    <a:pt x="786074" y="2665514"/>
                    <a:pt x="776559" y="2663379"/>
                  </a:cubicBezTo>
                  <a:cubicBezTo>
                    <a:pt x="753951" y="2658323"/>
                    <a:pt x="744624" y="2667304"/>
                    <a:pt x="736711" y="2685642"/>
                  </a:cubicBezTo>
                  <a:cubicBezTo>
                    <a:pt x="728516" y="2704640"/>
                    <a:pt x="717557" y="2707654"/>
                    <a:pt x="699407" y="2693335"/>
                  </a:cubicBezTo>
                  <a:cubicBezTo>
                    <a:pt x="691368" y="2686992"/>
                    <a:pt x="668100" y="2685548"/>
                    <a:pt x="664175" y="2690949"/>
                  </a:cubicBezTo>
                  <a:cubicBezTo>
                    <a:pt x="646873" y="2714657"/>
                    <a:pt x="632523" y="2716509"/>
                    <a:pt x="604167" y="2705330"/>
                  </a:cubicBezTo>
                  <a:cubicBezTo>
                    <a:pt x="579360" y="2695565"/>
                    <a:pt x="547237" y="2697951"/>
                    <a:pt x="522996" y="2721596"/>
                  </a:cubicBezTo>
                  <a:cubicBezTo>
                    <a:pt x="494766" y="2749104"/>
                    <a:pt x="463365" y="2743954"/>
                    <a:pt x="431650" y="2726244"/>
                  </a:cubicBezTo>
                  <a:cubicBezTo>
                    <a:pt x="423862" y="2721879"/>
                    <a:pt x="414034" y="2717859"/>
                    <a:pt x="405555" y="2718582"/>
                  </a:cubicBezTo>
                  <a:cubicBezTo>
                    <a:pt x="354089" y="2722978"/>
                    <a:pt x="299514" y="2697857"/>
                    <a:pt x="251093" y="2734439"/>
                  </a:cubicBezTo>
                  <a:cubicBezTo>
                    <a:pt x="247294" y="2737328"/>
                    <a:pt x="238533" y="2733686"/>
                    <a:pt x="232096" y="2733089"/>
                  </a:cubicBezTo>
                  <a:cubicBezTo>
                    <a:pt x="230840" y="2729164"/>
                    <a:pt x="229615" y="2725270"/>
                    <a:pt x="228359" y="2721345"/>
                  </a:cubicBezTo>
                  <a:cubicBezTo>
                    <a:pt x="245818" y="2714845"/>
                    <a:pt x="263340" y="2708565"/>
                    <a:pt x="280673" y="2701813"/>
                  </a:cubicBezTo>
                  <a:cubicBezTo>
                    <a:pt x="298729" y="2694780"/>
                    <a:pt x="331512" y="2708722"/>
                    <a:pt x="329753" y="2675594"/>
                  </a:cubicBezTo>
                  <a:cubicBezTo>
                    <a:pt x="329282" y="2666487"/>
                    <a:pt x="298635" y="2658982"/>
                    <a:pt x="281898" y="2650630"/>
                  </a:cubicBezTo>
                  <a:cubicBezTo>
                    <a:pt x="280924" y="2650159"/>
                    <a:pt x="280453" y="2648683"/>
                    <a:pt x="276340" y="2642842"/>
                  </a:cubicBezTo>
                  <a:cubicBezTo>
                    <a:pt x="325420" y="2625258"/>
                    <a:pt x="373432" y="2608081"/>
                    <a:pt x="421539" y="2590873"/>
                  </a:cubicBezTo>
                  <a:cubicBezTo>
                    <a:pt x="402133" y="2544337"/>
                    <a:pt x="383794" y="2544776"/>
                    <a:pt x="346270" y="2569238"/>
                  </a:cubicBezTo>
                  <a:cubicBezTo>
                    <a:pt x="319893" y="2586446"/>
                    <a:pt x="281647" y="2585033"/>
                    <a:pt x="249021" y="2593197"/>
                  </a:cubicBezTo>
                  <a:cubicBezTo>
                    <a:pt x="230337" y="2597876"/>
                    <a:pt x="212501" y="2605789"/>
                    <a:pt x="193881" y="2610876"/>
                  </a:cubicBezTo>
                  <a:cubicBezTo>
                    <a:pt x="172810" y="2616654"/>
                    <a:pt x="151301" y="2620893"/>
                    <a:pt x="125834" y="2626765"/>
                  </a:cubicBezTo>
                  <a:cubicBezTo>
                    <a:pt x="125144" y="2591753"/>
                    <a:pt x="121815" y="2570337"/>
                    <a:pt x="158931" y="2554857"/>
                  </a:cubicBezTo>
                  <a:cubicBezTo>
                    <a:pt x="206190" y="2535105"/>
                    <a:pt x="246509" y="2499308"/>
                    <a:pt x="291852" y="2474093"/>
                  </a:cubicBezTo>
                  <a:cubicBezTo>
                    <a:pt x="306328" y="2466023"/>
                    <a:pt x="327492" y="2470607"/>
                    <a:pt x="345234" y="2467467"/>
                  </a:cubicBezTo>
                  <a:cubicBezTo>
                    <a:pt x="355910" y="2465552"/>
                    <a:pt x="365927" y="2459900"/>
                    <a:pt x="376227" y="2455912"/>
                  </a:cubicBezTo>
                  <a:cubicBezTo>
                    <a:pt x="369570" y="2445863"/>
                    <a:pt x="364985" y="2430006"/>
                    <a:pt x="355879" y="2426740"/>
                  </a:cubicBezTo>
                  <a:cubicBezTo>
                    <a:pt x="320364" y="2414022"/>
                    <a:pt x="288524" y="2413269"/>
                    <a:pt x="254610" y="2442472"/>
                  </a:cubicBezTo>
                  <a:cubicBezTo>
                    <a:pt x="224716" y="2468189"/>
                    <a:pt x="183675" y="2482069"/>
                    <a:pt x="146025" y="2497298"/>
                  </a:cubicBezTo>
                  <a:cubicBezTo>
                    <a:pt x="124264" y="2506091"/>
                    <a:pt x="104042" y="2497832"/>
                    <a:pt x="93774" y="2473528"/>
                  </a:cubicBezTo>
                  <a:cubicBezTo>
                    <a:pt x="89189" y="2462694"/>
                    <a:pt x="83066" y="2452489"/>
                    <a:pt x="77100" y="2440933"/>
                  </a:cubicBezTo>
                  <a:cubicBezTo>
                    <a:pt x="64414" y="2448030"/>
                    <a:pt x="53675" y="2454059"/>
                    <a:pt x="44725" y="2459083"/>
                  </a:cubicBezTo>
                  <a:cubicBezTo>
                    <a:pt x="30658" y="2440839"/>
                    <a:pt x="18631" y="2425264"/>
                    <a:pt x="2365" y="2404163"/>
                  </a:cubicBezTo>
                  <a:cubicBezTo>
                    <a:pt x="7578" y="2400991"/>
                    <a:pt x="16904" y="2396752"/>
                    <a:pt x="24440" y="2390409"/>
                  </a:cubicBezTo>
                  <a:cubicBezTo>
                    <a:pt x="41271" y="2376216"/>
                    <a:pt x="57506" y="2361237"/>
                    <a:pt x="73457" y="2346008"/>
                  </a:cubicBezTo>
                  <a:cubicBezTo>
                    <a:pt x="82784" y="2337090"/>
                    <a:pt x="89315" y="2322300"/>
                    <a:pt x="100117" y="2318312"/>
                  </a:cubicBezTo>
                  <a:cubicBezTo>
                    <a:pt x="145083" y="2301763"/>
                    <a:pt x="191180" y="2288198"/>
                    <a:pt x="236931" y="2273817"/>
                  </a:cubicBezTo>
                  <a:cubicBezTo>
                    <a:pt x="267453" y="2264239"/>
                    <a:pt x="298446" y="2255981"/>
                    <a:pt x="328623" y="2245430"/>
                  </a:cubicBezTo>
                  <a:cubicBezTo>
                    <a:pt x="339707" y="2241568"/>
                    <a:pt x="349096" y="2232807"/>
                    <a:pt x="359270" y="2226307"/>
                  </a:cubicBezTo>
                  <a:cubicBezTo>
                    <a:pt x="348374" y="2218645"/>
                    <a:pt x="336599" y="2203447"/>
                    <a:pt x="326770" y="2204609"/>
                  </a:cubicBezTo>
                  <a:cubicBezTo>
                    <a:pt x="279982" y="2210167"/>
                    <a:pt x="233886" y="2221220"/>
                    <a:pt x="187224" y="2228222"/>
                  </a:cubicBezTo>
                  <a:cubicBezTo>
                    <a:pt x="157079" y="2232744"/>
                    <a:pt x="126337" y="2233497"/>
                    <a:pt x="95878" y="2236072"/>
                  </a:cubicBezTo>
                  <a:cubicBezTo>
                    <a:pt x="72735" y="2238051"/>
                    <a:pt x="49624" y="2240217"/>
                    <a:pt x="15993" y="2243263"/>
                  </a:cubicBezTo>
                  <a:cubicBezTo>
                    <a:pt x="-9473" y="2223763"/>
                    <a:pt x="-5768" y="2194592"/>
                    <a:pt x="36090" y="2170476"/>
                  </a:cubicBezTo>
                  <a:cubicBezTo>
                    <a:pt x="67428" y="2152420"/>
                    <a:pt x="97416" y="2132041"/>
                    <a:pt x="127750" y="2112855"/>
                  </a:cubicBezTo>
                  <a:cubicBezTo>
                    <a:pt x="159151" y="2160082"/>
                    <a:pt x="158837" y="2159799"/>
                    <a:pt x="191934" y="2123531"/>
                  </a:cubicBezTo>
                  <a:cubicBezTo>
                    <a:pt x="206535" y="2107516"/>
                    <a:pt x="219881" y="2106040"/>
                    <a:pt x="226161" y="2131067"/>
                  </a:cubicBezTo>
                  <a:cubicBezTo>
                    <a:pt x="229081" y="2142654"/>
                    <a:pt x="231248" y="2154461"/>
                    <a:pt x="232755" y="2161495"/>
                  </a:cubicBezTo>
                  <a:cubicBezTo>
                    <a:pt x="267767" y="2164038"/>
                    <a:pt x="299640" y="2167649"/>
                    <a:pt x="331543" y="2167775"/>
                  </a:cubicBezTo>
                  <a:cubicBezTo>
                    <a:pt x="339707" y="2167775"/>
                    <a:pt x="349787" y="2157978"/>
                    <a:pt x="355188" y="2150065"/>
                  </a:cubicBezTo>
                  <a:cubicBezTo>
                    <a:pt x="357418" y="2146799"/>
                    <a:pt x="350258" y="2130973"/>
                    <a:pt x="346490" y="2130627"/>
                  </a:cubicBezTo>
                  <a:cubicBezTo>
                    <a:pt x="300487" y="2126451"/>
                    <a:pt x="290062" y="2086666"/>
                    <a:pt x="269871" y="2056207"/>
                  </a:cubicBezTo>
                  <a:cubicBezTo>
                    <a:pt x="270342" y="2054040"/>
                    <a:pt x="270279" y="2049676"/>
                    <a:pt x="271536" y="2049267"/>
                  </a:cubicBezTo>
                  <a:cubicBezTo>
                    <a:pt x="322405" y="2032845"/>
                    <a:pt x="362253" y="2001035"/>
                    <a:pt x="400060" y="1964108"/>
                  </a:cubicBezTo>
                  <a:cubicBezTo>
                    <a:pt x="410580" y="1953839"/>
                    <a:pt x="436957" y="1950605"/>
                    <a:pt x="452060" y="1955786"/>
                  </a:cubicBezTo>
                  <a:cubicBezTo>
                    <a:pt x="516181" y="1977767"/>
                    <a:pt x="579863" y="1977673"/>
                    <a:pt x="636793" y="1943603"/>
                  </a:cubicBezTo>
                  <a:cubicBezTo>
                    <a:pt x="691808" y="1910694"/>
                    <a:pt x="745692" y="1920146"/>
                    <a:pt x="801712" y="1929190"/>
                  </a:cubicBezTo>
                  <a:cubicBezTo>
                    <a:pt x="808306" y="1930257"/>
                    <a:pt x="814994" y="1936098"/>
                    <a:pt x="820898" y="1935155"/>
                  </a:cubicBezTo>
                  <a:cubicBezTo>
                    <a:pt x="835091" y="1932895"/>
                    <a:pt x="848845" y="1927902"/>
                    <a:pt x="862787" y="1924008"/>
                  </a:cubicBezTo>
                  <a:cubicBezTo>
                    <a:pt x="852801" y="1913709"/>
                    <a:pt x="844511" y="1897631"/>
                    <a:pt x="832548" y="1894177"/>
                  </a:cubicBezTo>
                  <a:cubicBezTo>
                    <a:pt x="797755" y="1884160"/>
                    <a:pt x="761487" y="1879230"/>
                    <a:pt x="723868" y="1871914"/>
                  </a:cubicBezTo>
                  <a:cubicBezTo>
                    <a:pt x="718467" y="1862525"/>
                    <a:pt x="710711" y="1849117"/>
                    <a:pt x="702987" y="1835677"/>
                  </a:cubicBezTo>
                  <a:cubicBezTo>
                    <a:pt x="689641" y="1845914"/>
                    <a:pt x="674349" y="1854392"/>
                    <a:pt x="663327" y="1866701"/>
                  </a:cubicBezTo>
                  <a:cubicBezTo>
                    <a:pt x="614059" y="1921716"/>
                    <a:pt x="540298" y="1940996"/>
                    <a:pt x="470932" y="1913520"/>
                  </a:cubicBezTo>
                  <a:cubicBezTo>
                    <a:pt x="439406" y="1901022"/>
                    <a:pt x="412558" y="1904602"/>
                    <a:pt x="381753" y="1919832"/>
                  </a:cubicBezTo>
                  <a:cubicBezTo>
                    <a:pt x="356601" y="1932267"/>
                    <a:pt x="325420" y="1933020"/>
                    <a:pt x="296656" y="1937134"/>
                  </a:cubicBezTo>
                  <a:cubicBezTo>
                    <a:pt x="291224" y="1937919"/>
                    <a:pt x="284567" y="1930163"/>
                    <a:pt x="278444" y="1926332"/>
                  </a:cubicBezTo>
                  <a:cubicBezTo>
                    <a:pt x="282557" y="1920774"/>
                    <a:pt x="285478" y="1912735"/>
                    <a:pt x="291004" y="1910066"/>
                  </a:cubicBezTo>
                  <a:cubicBezTo>
                    <a:pt x="334966" y="1888713"/>
                    <a:pt x="381534" y="1871474"/>
                    <a:pt x="409638" y="1827324"/>
                  </a:cubicBezTo>
                  <a:cubicBezTo>
                    <a:pt x="411522" y="1824373"/>
                    <a:pt x="416043" y="1820981"/>
                    <a:pt x="419026" y="1821233"/>
                  </a:cubicBezTo>
                  <a:cubicBezTo>
                    <a:pt x="477433" y="1826288"/>
                    <a:pt x="477966" y="1774633"/>
                    <a:pt x="498283" y="1741819"/>
                  </a:cubicBezTo>
                  <a:cubicBezTo>
                    <a:pt x="508268" y="1725710"/>
                    <a:pt x="521897" y="1711831"/>
                    <a:pt x="536215" y="1693995"/>
                  </a:cubicBezTo>
                  <a:close/>
                  <a:moveTo>
                    <a:pt x="1055904" y="1606198"/>
                  </a:moveTo>
                  <a:cubicBezTo>
                    <a:pt x="1043029" y="1611756"/>
                    <a:pt x="1037942" y="1612321"/>
                    <a:pt x="1035870" y="1615116"/>
                  </a:cubicBezTo>
                  <a:cubicBezTo>
                    <a:pt x="993667" y="1671826"/>
                    <a:pt x="951432" y="1728505"/>
                    <a:pt x="910611" y="1786189"/>
                  </a:cubicBezTo>
                  <a:cubicBezTo>
                    <a:pt x="907408" y="1790710"/>
                    <a:pt x="912872" y="1808264"/>
                    <a:pt x="917645" y="1809897"/>
                  </a:cubicBezTo>
                  <a:cubicBezTo>
                    <a:pt x="925683" y="1812629"/>
                    <a:pt x="936736" y="1808358"/>
                    <a:pt x="945937" y="1805249"/>
                  </a:cubicBezTo>
                  <a:cubicBezTo>
                    <a:pt x="950898" y="1803585"/>
                    <a:pt x="1004814" y="1717357"/>
                    <a:pt x="1009147" y="1711360"/>
                  </a:cubicBezTo>
                  <a:cubicBezTo>
                    <a:pt x="1020169" y="1696005"/>
                    <a:pt x="1032227" y="1681403"/>
                    <a:pt x="1044097" y="1666645"/>
                  </a:cubicBezTo>
                  <a:cubicBezTo>
                    <a:pt x="1050879" y="1658229"/>
                    <a:pt x="1062278" y="1650944"/>
                    <a:pt x="1063974" y="1641744"/>
                  </a:cubicBezTo>
                  <a:cubicBezTo>
                    <a:pt x="1065889" y="1631287"/>
                    <a:pt x="1059264" y="1619292"/>
                    <a:pt x="1055904" y="1606229"/>
                  </a:cubicBezTo>
                  <a:close/>
                  <a:moveTo>
                    <a:pt x="671774" y="1265307"/>
                  </a:moveTo>
                  <a:cubicBezTo>
                    <a:pt x="632648" y="1265307"/>
                    <a:pt x="599865" y="1264114"/>
                    <a:pt x="567271" y="1266092"/>
                  </a:cubicBezTo>
                  <a:cubicBezTo>
                    <a:pt x="558699" y="1266626"/>
                    <a:pt x="547991" y="1275418"/>
                    <a:pt x="543563" y="1283394"/>
                  </a:cubicBezTo>
                  <a:cubicBezTo>
                    <a:pt x="541240" y="1287539"/>
                    <a:pt x="548807" y="1302957"/>
                    <a:pt x="554742" y="1304998"/>
                  </a:cubicBezTo>
                  <a:cubicBezTo>
                    <a:pt x="598421" y="1319914"/>
                    <a:pt x="625583" y="1352226"/>
                    <a:pt x="651143" y="1388054"/>
                  </a:cubicBezTo>
                  <a:cubicBezTo>
                    <a:pt x="659622" y="1399924"/>
                    <a:pt x="675416" y="1406549"/>
                    <a:pt x="691368" y="1418105"/>
                  </a:cubicBezTo>
                  <a:cubicBezTo>
                    <a:pt x="697837" y="1358726"/>
                    <a:pt x="674255" y="1321924"/>
                    <a:pt x="622663" y="1297933"/>
                  </a:cubicBezTo>
                  <a:cubicBezTo>
                    <a:pt x="641911" y="1285153"/>
                    <a:pt x="654660" y="1276675"/>
                    <a:pt x="671774" y="1265276"/>
                  </a:cubicBezTo>
                  <a:close/>
                  <a:moveTo>
                    <a:pt x="1181571" y="1254945"/>
                  </a:moveTo>
                  <a:cubicBezTo>
                    <a:pt x="1184648" y="1253281"/>
                    <a:pt x="1187757" y="1251648"/>
                    <a:pt x="1190834" y="1249984"/>
                  </a:cubicBezTo>
                  <a:cubicBezTo>
                    <a:pt x="1182764" y="1237141"/>
                    <a:pt x="1174725" y="1224329"/>
                    <a:pt x="1166655" y="1211486"/>
                  </a:cubicBezTo>
                  <a:cubicBezTo>
                    <a:pt x="1157706" y="1223230"/>
                    <a:pt x="1146810" y="1233938"/>
                    <a:pt x="1140216" y="1246875"/>
                  </a:cubicBezTo>
                  <a:cubicBezTo>
                    <a:pt x="1117764" y="1290836"/>
                    <a:pt x="1158742" y="1321515"/>
                    <a:pt x="1166718" y="1359322"/>
                  </a:cubicBezTo>
                  <a:cubicBezTo>
                    <a:pt x="1169230" y="1371129"/>
                    <a:pt x="1186564" y="1379764"/>
                    <a:pt x="1197114" y="1389876"/>
                  </a:cubicBezTo>
                  <a:cubicBezTo>
                    <a:pt x="1201071" y="1376247"/>
                    <a:pt x="1210303" y="1361583"/>
                    <a:pt x="1207948" y="1349148"/>
                  </a:cubicBezTo>
                  <a:cubicBezTo>
                    <a:pt x="1201887" y="1317245"/>
                    <a:pt x="1190709" y="1286283"/>
                    <a:pt x="1181571" y="1254945"/>
                  </a:cubicBezTo>
                  <a:close/>
                  <a:moveTo>
                    <a:pt x="668759" y="1107266"/>
                  </a:moveTo>
                  <a:cubicBezTo>
                    <a:pt x="651709" y="1104816"/>
                    <a:pt x="632460" y="1097249"/>
                    <a:pt x="628252" y="1102273"/>
                  </a:cubicBezTo>
                  <a:cubicBezTo>
                    <a:pt x="605486" y="1129466"/>
                    <a:pt x="584918" y="1158920"/>
                    <a:pt x="567302" y="1189694"/>
                  </a:cubicBezTo>
                  <a:cubicBezTo>
                    <a:pt x="563472" y="1196351"/>
                    <a:pt x="574839" y="1211706"/>
                    <a:pt x="579172" y="1223042"/>
                  </a:cubicBezTo>
                  <a:cubicBezTo>
                    <a:pt x="588373" y="1216950"/>
                    <a:pt x="600022" y="1212711"/>
                    <a:pt x="606365" y="1204421"/>
                  </a:cubicBezTo>
                  <a:cubicBezTo>
                    <a:pt x="624107" y="1181215"/>
                    <a:pt x="639713" y="1156408"/>
                    <a:pt x="655979" y="1132104"/>
                  </a:cubicBezTo>
                  <a:cubicBezTo>
                    <a:pt x="658899" y="1127739"/>
                    <a:pt x="660878" y="1122715"/>
                    <a:pt x="668791" y="1107297"/>
                  </a:cubicBezTo>
                  <a:close/>
                  <a:moveTo>
                    <a:pt x="656387" y="855115"/>
                  </a:moveTo>
                  <a:cubicBezTo>
                    <a:pt x="649511" y="865948"/>
                    <a:pt x="638081" y="878006"/>
                    <a:pt x="640279" y="881492"/>
                  </a:cubicBezTo>
                  <a:cubicBezTo>
                    <a:pt x="656858" y="907932"/>
                    <a:pt x="675385" y="933272"/>
                    <a:pt x="695325" y="957294"/>
                  </a:cubicBezTo>
                  <a:cubicBezTo>
                    <a:pt x="698088" y="960622"/>
                    <a:pt x="717211" y="957326"/>
                    <a:pt x="719347" y="952741"/>
                  </a:cubicBezTo>
                  <a:cubicBezTo>
                    <a:pt x="722864" y="945142"/>
                    <a:pt x="721670" y="932236"/>
                    <a:pt x="717211" y="924668"/>
                  </a:cubicBezTo>
                  <a:cubicBezTo>
                    <a:pt x="707069" y="907523"/>
                    <a:pt x="694194" y="891917"/>
                    <a:pt x="681445" y="876468"/>
                  </a:cubicBezTo>
                  <a:cubicBezTo>
                    <a:pt x="675762" y="869591"/>
                    <a:pt x="667755" y="864629"/>
                    <a:pt x="656387" y="855083"/>
                  </a:cubicBezTo>
                  <a:close/>
                  <a:moveTo>
                    <a:pt x="1140404" y="899013"/>
                  </a:moveTo>
                  <a:cubicBezTo>
                    <a:pt x="1151960" y="921999"/>
                    <a:pt x="1164206" y="959021"/>
                    <a:pt x="1171146" y="958048"/>
                  </a:cubicBezTo>
                  <a:cubicBezTo>
                    <a:pt x="1206283" y="953117"/>
                    <a:pt x="1190834" y="920680"/>
                    <a:pt x="1192184" y="898951"/>
                  </a:cubicBezTo>
                  <a:cubicBezTo>
                    <a:pt x="1193503" y="877567"/>
                    <a:pt x="1199689" y="847390"/>
                    <a:pt x="1166655" y="846385"/>
                  </a:cubicBezTo>
                  <a:cubicBezTo>
                    <a:pt x="1159056" y="846166"/>
                    <a:pt x="1150484" y="877912"/>
                    <a:pt x="1140435" y="899045"/>
                  </a:cubicBezTo>
                  <a:close/>
                  <a:moveTo>
                    <a:pt x="1163484" y="1056302"/>
                  </a:moveTo>
                  <a:cubicBezTo>
                    <a:pt x="1170706" y="1069333"/>
                    <a:pt x="1174631" y="1087703"/>
                    <a:pt x="1184648" y="1092099"/>
                  </a:cubicBezTo>
                  <a:cubicBezTo>
                    <a:pt x="1206315" y="1101582"/>
                    <a:pt x="1231122" y="1103906"/>
                    <a:pt x="1254641" y="1109150"/>
                  </a:cubicBezTo>
                  <a:cubicBezTo>
                    <a:pt x="1254673" y="1106481"/>
                    <a:pt x="1254735" y="1103780"/>
                    <a:pt x="1254798" y="1101111"/>
                  </a:cubicBezTo>
                  <a:cubicBezTo>
                    <a:pt x="1226412" y="1087200"/>
                    <a:pt x="1198056" y="1073258"/>
                    <a:pt x="1163484" y="105630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8392DCE9-6BD7-4998-B186-2D1CC8F09166}"/>
                </a:ext>
              </a:extLst>
            </p:cNvPr>
            <p:cNvSpPr/>
            <p:nvPr/>
          </p:nvSpPr>
          <p:spPr>
            <a:xfrm>
              <a:off x="5273008" y="1189405"/>
              <a:ext cx="1959607" cy="2243802"/>
            </a:xfrm>
            <a:custGeom>
              <a:avLst/>
              <a:gdLst>
                <a:gd name="connsiteX0" fmla="*/ 688061 w 1959607"/>
                <a:gd name="connsiteY0" fmla="*/ 1369722 h 2243802"/>
                <a:gd name="connsiteX1" fmla="*/ 674653 w 1959607"/>
                <a:gd name="connsiteY1" fmla="*/ 1291470 h 2243802"/>
                <a:gd name="connsiteX2" fmla="*/ 705206 w 1959607"/>
                <a:gd name="connsiteY2" fmla="*/ 1260509 h 2243802"/>
                <a:gd name="connsiteX3" fmla="*/ 778057 w 1959607"/>
                <a:gd name="connsiteY3" fmla="*/ 1276994 h 2243802"/>
                <a:gd name="connsiteX4" fmla="*/ 740030 w 1959607"/>
                <a:gd name="connsiteY4" fmla="*/ 1242704 h 2243802"/>
                <a:gd name="connsiteX5" fmla="*/ 713778 w 1959607"/>
                <a:gd name="connsiteY5" fmla="*/ 1176322 h 2243802"/>
                <a:gd name="connsiteX6" fmla="*/ 731897 w 1959607"/>
                <a:gd name="connsiteY6" fmla="*/ 1086955 h 2243802"/>
                <a:gd name="connsiteX7" fmla="*/ 685486 w 1959607"/>
                <a:gd name="connsiteY7" fmla="*/ 1144450 h 2243802"/>
                <a:gd name="connsiteX8" fmla="*/ 685360 w 1959607"/>
                <a:gd name="connsiteY8" fmla="*/ 1221100 h 2243802"/>
                <a:gd name="connsiteX9" fmla="*/ 682440 w 1959607"/>
                <a:gd name="connsiteY9" fmla="*/ 1235953 h 2243802"/>
                <a:gd name="connsiteX10" fmla="*/ 655341 w 1959607"/>
                <a:gd name="connsiteY10" fmla="*/ 1321929 h 2243802"/>
                <a:gd name="connsiteX11" fmla="*/ 646266 w 1959607"/>
                <a:gd name="connsiteY11" fmla="*/ 1345826 h 2243802"/>
                <a:gd name="connsiteX12" fmla="*/ 601425 w 1959607"/>
                <a:gd name="connsiteY12" fmla="*/ 1329748 h 2243802"/>
                <a:gd name="connsiteX13" fmla="*/ 620863 w 1959607"/>
                <a:gd name="connsiteY13" fmla="*/ 1471210 h 2243802"/>
                <a:gd name="connsiteX14" fmla="*/ 554544 w 1959607"/>
                <a:gd name="connsiteY14" fmla="*/ 1352734 h 2243802"/>
                <a:gd name="connsiteX15" fmla="*/ 478741 w 1959607"/>
                <a:gd name="connsiteY15" fmla="*/ 1301424 h 2243802"/>
                <a:gd name="connsiteX16" fmla="*/ 569679 w 1959607"/>
                <a:gd name="connsiteY16" fmla="*/ 1140400 h 2243802"/>
                <a:gd name="connsiteX17" fmla="*/ 600044 w 1959607"/>
                <a:gd name="connsiteY17" fmla="*/ 1106486 h 2243802"/>
                <a:gd name="connsiteX18" fmla="*/ 653080 w 1959607"/>
                <a:gd name="connsiteY18" fmla="*/ 1044783 h 2243802"/>
                <a:gd name="connsiteX19" fmla="*/ 646800 w 1959607"/>
                <a:gd name="connsiteY19" fmla="*/ 1036493 h 2243802"/>
                <a:gd name="connsiteX20" fmla="*/ 589995 w 1959607"/>
                <a:gd name="connsiteY20" fmla="*/ 1084600 h 2243802"/>
                <a:gd name="connsiteX21" fmla="*/ 546285 w 1959607"/>
                <a:gd name="connsiteY21" fmla="*/ 1133617 h 2243802"/>
                <a:gd name="connsiteX22" fmla="*/ 462538 w 1959607"/>
                <a:gd name="connsiteY22" fmla="*/ 1326357 h 2243802"/>
                <a:gd name="connsiteX23" fmla="*/ 475413 w 1959607"/>
                <a:gd name="connsiteY23" fmla="*/ 1354429 h 2243802"/>
                <a:gd name="connsiteX24" fmla="*/ 471707 w 1959607"/>
                <a:gd name="connsiteY24" fmla="*/ 1413526 h 2243802"/>
                <a:gd name="connsiteX25" fmla="*/ 410946 w 1959607"/>
                <a:gd name="connsiteY25" fmla="*/ 1581679 h 2243802"/>
                <a:gd name="connsiteX26" fmla="*/ 403473 w 1959607"/>
                <a:gd name="connsiteY26" fmla="*/ 1616095 h 2243802"/>
                <a:gd name="connsiteX27" fmla="*/ 398292 w 1959607"/>
                <a:gd name="connsiteY27" fmla="*/ 1678960 h 2243802"/>
                <a:gd name="connsiteX28" fmla="*/ 381523 w 1959607"/>
                <a:gd name="connsiteY28" fmla="*/ 1722262 h 2243802"/>
                <a:gd name="connsiteX29" fmla="*/ 355994 w 1959607"/>
                <a:gd name="connsiteY29" fmla="*/ 1733158 h 2243802"/>
                <a:gd name="connsiteX30" fmla="*/ 286315 w 1959607"/>
                <a:gd name="connsiteY30" fmla="*/ 1742453 h 2243802"/>
                <a:gd name="connsiteX31" fmla="*/ 287540 w 1959607"/>
                <a:gd name="connsiteY31" fmla="*/ 1665238 h 2243802"/>
                <a:gd name="connsiteX32" fmla="*/ 313729 w 1959607"/>
                <a:gd name="connsiteY32" fmla="*/ 1552602 h 2243802"/>
                <a:gd name="connsiteX33" fmla="*/ 392451 w 1959607"/>
                <a:gd name="connsiteY33" fmla="*/ 1412207 h 2243802"/>
                <a:gd name="connsiteX34" fmla="*/ 407178 w 1959607"/>
                <a:gd name="connsiteY34" fmla="*/ 1398203 h 2243802"/>
                <a:gd name="connsiteX35" fmla="*/ 409439 w 1959607"/>
                <a:gd name="connsiteY35" fmla="*/ 1391828 h 2243802"/>
                <a:gd name="connsiteX36" fmla="*/ 354016 w 1959607"/>
                <a:gd name="connsiteY36" fmla="*/ 1380241 h 2243802"/>
                <a:gd name="connsiteX37" fmla="*/ 338316 w 1959607"/>
                <a:gd name="connsiteY37" fmla="*/ 1347239 h 2243802"/>
                <a:gd name="connsiteX38" fmla="*/ 364064 w 1959607"/>
                <a:gd name="connsiteY38" fmla="*/ 1326828 h 2243802"/>
                <a:gd name="connsiteX39" fmla="*/ 401683 w 1959607"/>
                <a:gd name="connsiteY39" fmla="*/ 1312666 h 2243802"/>
                <a:gd name="connsiteX40" fmla="*/ 398857 w 1959607"/>
                <a:gd name="connsiteY40" fmla="*/ 1302837 h 2243802"/>
                <a:gd name="connsiteX41" fmla="*/ 349589 w 1959607"/>
                <a:gd name="connsiteY41" fmla="*/ 1309746 h 2243802"/>
                <a:gd name="connsiteX42" fmla="*/ 393393 w 1959607"/>
                <a:gd name="connsiteY42" fmla="*/ 1224366 h 2243802"/>
                <a:gd name="connsiteX43" fmla="*/ 343811 w 1959607"/>
                <a:gd name="connsiteY43" fmla="*/ 1238371 h 2243802"/>
                <a:gd name="connsiteX44" fmla="*/ 413239 w 1959607"/>
                <a:gd name="connsiteY44" fmla="*/ 1164359 h 2243802"/>
                <a:gd name="connsiteX45" fmla="*/ 429347 w 1959607"/>
                <a:gd name="connsiteY45" fmla="*/ 1039005 h 2243802"/>
                <a:gd name="connsiteX46" fmla="*/ 412579 w 1959607"/>
                <a:gd name="connsiteY46" fmla="*/ 1031061 h 2243802"/>
                <a:gd name="connsiteX47" fmla="*/ 338567 w 1959607"/>
                <a:gd name="connsiteY47" fmla="*/ 1135627 h 2243802"/>
                <a:gd name="connsiteX48" fmla="*/ 263801 w 1959607"/>
                <a:gd name="connsiteY48" fmla="*/ 1315084 h 2243802"/>
                <a:gd name="connsiteX49" fmla="*/ 231772 w 1959607"/>
                <a:gd name="connsiteY49" fmla="*/ 1374243 h 2243802"/>
                <a:gd name="connsiteX50" fmla="*/ 184481 w 1959607"/>
                <a:gd name="connsiteY50" fmla="*/ 1374243 h 2243802"/>
                <a:gd name="connsiteX51" fmla="*/ 187999 w 1959607"/>
                <a:gd name="connsiteY51" fmla="*/ 1392487 h 2243802"/>
                <a:gd name="connsiteX52" fmla="*/ 148936 w 1959607"/>
                <a:gd name="connsiteY52" fmla="*/ 1494824 h 2243802"/>
                <a:gd name="connsiteX53" fmla="*/ 113232 w 1959607"/>
                <a:gd name="connsiteY53" fmla="*/ 1512314 h 2243802"/>
                <a:gd name="connsiteX54" fmla="*/ 76367 w 1959607"/>
                <a:gd name="connsiteY54" fmla="*/ 1530558 h 2243802"/>
                <a:gd name="connsiteX55" fmla="*/ 65785 w 1959607"/>
                <a:gd name="connsiteY55" fmla="*/ 1474727 h 2243802"/>
                <a:gd name="connsiteX56" fmla="*/ 69051 w 1959607"/>
                <a:gd name="connsiteY56" fmla="*/ 1415285 h 2243802"/>
                <a:gd name="connsiteX57" fmla="*/ 83119 w 1959607"/>
                <a:gd name="connsiteY57" fmla="*/ 1389724 h 2243802"/>
                <a:gd name="connsiteX58" fmla="*/ 74452 w 1959607"/>
                <a:gd name="connsiteY58" fmla="*/ 1381905 h 2243802"/>
                <a:gd name="connsiteX59" fmla="*/ 48295 w 1959607"/>
                <a:gd name="connsiteY59" fmla="*/ 1415128 h 2243802"/>
                <a:gd name="connsiteX60" fmla="*/ 15638 w 1959607"/>
                <a:gd name="connsiteY60" fmla="*/ 1465778 h 2243802"/>
                <a:gd name="connsiteX61" fmla="*/ 0 w 1959607"/>
                <a:gd name="connsiteY61" fmla="*/ 1458775 h 2243802"/>
                <a:gd name="connsiteX62" fmla="*/ 5464 w 1959607"/>
                <a:gd name="connsiteY62" fmla="*/ 1400872 h 2243802"/>
                <a:gd name="connsiteX63" fmla="*/ 12875 w 1959607"/>
                <a:gd name="connsiteY63" fmla="*/ 1382471 h 2243802"/>
                <a:gd name="connsiteX64" fmla="*/ 94643 w 1959607"/>
                <a:gd name="connsiteY64" fmla="*/ 1276429 h 2243802"/>
                <a:gd name="connsiteX65" fmla="*/ 94643 w 1959607"/>
                <a:gd name="connsiteY65" fmla="*/ 1319668 h 2243802"/>
                <a:gd name="connsiteX66" fmla="*/ 157979 w 1959607"/>
                <a:gd name="connsiteY66" fmla="*/ 1246818 h 2243802"/>
                <a:gd name="connsiteX67" fmla="*/ 174684 w 1959607"/>
                <a:gd name="connsiteY67" fmla="*/ 1299854 h 2243802"/>
                <a:gd name="connsiteX68" fmla="*/ 236796 w 1959607"/>
                <a:gd name="connsiteY68" fmla="*/ 1196984 h 2243802"/>
                <a:gd name="connsiteX69" fmla="*/ 291999 w 1959607"/>
                <a:gd name="connsiteY69" fmla="*/ 1153588 h 2243802"/>
                <a:gd name="connsiteX70" fmla="*/ 327859 w 1959607"/>
                <a:gd name="connsiteY70" fmla="*/ 1099735 h 2243802"/>
                <a:gd name="connsiteX71" fmla="*/ 329241 w 1959607"/>
                <a:gd name="connsiteY71" fmla="*/ 1087928 h 2243802"/>
                <a:gd name="connsiteX72" fmla="*/ 393864 w 1959607"/>
                <a:gd name="connsiteY72" fmla="*/ 978495 h 2243802"/>
                <a:gd name="connsiteX73" fmla="*/ 452490 w 1959607"/>
                <a:gd name="connsiteY73" fmla="*/ 966814 h 2243802"/>
                <a:gd name="connsiteX74" fmla="*/ 421591 w 1959607"/>
                <a:gd name="connsiteY74" fmla="*/ 945053 h 2243802"/>
                <a:gd name="connsiteX75" fmla="*/ 569176 w 1959607"/>
                <a:gd name="connsiteY75" fmla="*/ 905111 h 2243802"/>
                <a:gd name="connsiteX76" fmla="*/ 621051 w 1959607"/>
                <a:gd name="connsiteY76" fmla="*/ 854838 h 2243802"/>
                <a:gd name="connsiteX77" fmla="*/ 461282 w 1959607"/>
                <a:gd name="connsiteY77" fmla="*/ 876410 h 2243802"/>
                <a:gd name="connsiteX78" fmla="*/ 589807 w 1959607"/>
                <a:gd name="connsiteY78" fmla="*/ 745939 h 2243802"/>
                <a:gd name="connsiteX79" fmla="*/ 668812 w 1959607"/>
                <a:gd name="connsiteY79" fmla="*/ 699999 h 2243802"/>
                <a:gd name="connsiteX80" fmla="*/ 615807 w 1959607"/>
                <a:gd name="connsiteY80" fmla="*/ 722733 h 2243802"/>
                <a:gd name="connsiteX81" fmla="*/ 554010 w 1959607"/>
                <a:gd name="connsiteY81" fmla="*/ 720692 h 2243802"/>
                <a:gd name="connsiteX82" fmla="*/ 594454 w 1959607"/>
                <a:gd name="connsiteY82" fmla="*/ 673151 h 2243802"/>
                <a:gd name="connsiteX83" fmla="*/ 854204 w 1959607"/>
                <a:gd name="connsiteY83" fmla="*/ 380367 h 2243802"/>
                <a:gd name="connsiteX84" fmla="*/ 971864 w 1959607"/>
                <a:gd name="connsiteY84" fmla="*/ 249205 h 2243802"/>
                <a:gd name="connsiteX85" fmla="*/ 1021258 w 1959607"/>
                <a:gd name="connsiteY85" fmla="*/ 162349 h 2243802"/>
                <a:gd name="connsiteX86" fmla="*/ 1100923 w 1959607"/>
                <a:gd name="connsiteY86" fmla="*/ 92356 h 2243802"/>
                <a:gd name="connsiteX87" fmla="*/ 1178829 w 1959607"/>
                <a:gd name="connsiteY87" fmla="*/ 56779 h 2243802"/>
                <a:gd name="connsiteX88" fmla="*/ 1224863 w 1959607"/>
                <a:gd name="connsiteY88" fmla="*/ 45820 h 2243802"/>
                <a:gd name="connsiteX89" fmla="*/ 1274351 w 1959607"/>
                <a:gd name="connsiteY89" fmla="*/ 36400 h 2243802"/>
                <a:gd name="connsiteX90" fmla="*/ 1406895 w 1959607"/>
                <a:gd name="connsiteY90" fmla="*/ 24938 h 2243802"/>
                <a:gd name="connsiteX91" fmla="*/ 1500407 w 1959607"/>
                <a:gd name="connsiteY91" fmla="*/ 26163 h 2243802"/>
                <a:gd name="connsiteX92" fmla="*/ 1534321 w 1959607"/>
                <a:gd name="connsiteY92" fmla="*/ 17371 h 2243802"/>
                <a:gd name="connsiteX93" fmla="*/ 1598693 w 1959607"/>
                <a:gd name="connsiteY93" fmla="*/ 26131 h 2243802"/>
                <a:gd name="connsiteX94" fmla="*/ 1812848 w 1959607"/>
                <a:gd name="connsiteY94" fmla="*/ 26226 h 2243802"/>
                <a:gd name="connsiteX95" fmla="*/ 1884443 w 1959607"/>
                <a:gd name="connsiteY95" fmla="*/ 40827 h 2243802"/>
                <a:gd name="connsiteX96" fmla="*/ 1958863 w 1959607"/>
                <a:gd name="connsiteY96" fmla="*/ 189574 h 2243802"/>
                <a:gd name="connsiteX97" fmla="*/ 1897003 w 1959607"/>
                <a:gd name="connsiteY97" fmla="*/ 279130 h 2243802"/>
                <a:gd name="connsiteX98" fmla="*/ 1862808 w 1959607"/>
                <a:gd name="connsiteY98" fmla="*/ 361841 h 2243802"/>
                <a:gd name="connsiteX99" fmla="*/ 1803208 w 1959607"/>
                <a:gd name="connsiteY99" fmla="*/ 539068 h 2243802"/>
                <a:gd name="connsiteX100" fmla="*/ 1783865 w 1959607"/>
                <a:gd name="connsiteY100" fmla="*/ 591194 h 2243802"/>
                <a:gd name="connsiteX101" fmla="*/ 1712333 w 1959607"/>
                <a:gd name="connsiteY101" fmla="*/ 733379 h 2243802"/>
                <a:gd name="connsiteX102" fmla="*/ 1681906 w 1959607"/>
                <a:gd name="connsiteY102" fmla="*/ 749519 h 2243802"/>
                <a:gd name="connsiteX103" fmla="*/ 1692582 w 1959607"/>
                <a:gd name="connsiteY103" fmla="*/ 766036 h 2243802"/>
                <a:gd name="connsiteX104" fmla="*/ 1680273 w 1959607"/>
                <a:gd name="connsiteY104" fmla="*/ 821930 h 2243802"/>
                <a:gd name="connsiteX105" fmla="*/ 1650034 w 1959607"/>
                <a:gd name="connsiteY105" fmla="*/ 853236 h 2243802"/>
                <a:gd name="connsiteX106" fmla="*/ 1584688 w 1959607"/>
                <a:gd name="connsiteY106" fmla="*/ 919493 h 2243802"/>
                <a:gd name="connsiteX107" fmla="*/ 1551623 w 1959607"/>
                <a:gd name="connsiteY107" fmla="*/ 932493 h 2243802"/>
                <a:gd name="connsiteX108" fmla="*/ 1388651 w 1959607"/>
                <a:gd name="connsiteY108" fmla="*/ 973785 h 2243802"/>
                <a:gd name="connsiteX109" fmla="*/ 1342083 w 1959607"/>
                <a:gd name="connsiteY109" fmla="*/ 1007290 h 2243802"/>
                <a:gd name="connsiteX110" fmla="*/ 1550430 w 1959607"/>
                <a:gd name="connsiteY110" fmla="*/ 957268 h 2243802"/>
                <a:gd name="connsiteX111" fmla="*/ 1528763 w 1959607"/>
                <a:gd name="connsiteY111" fmla="*/ 996771 h 2243802"/>
                <a:gd name="connsiteX112" fmla="*/ 1632637 w 1959607"/>
                <a:gd name="connsiteY112" fmla="*/ 1049493 h 2243802"/>
                <a:gd name="connsiteX113" fmla="*/ 1491709 w 1959607"/>
                <a:gd name="connsiteY113" fmla="*/ 1119267 h 2243802"/>
                <a:gd name="connsiteX114" fmla="*/ 1460245 w 1959607"/>
                <a:gd name="connsiteY114" fmla="*/ 1122218 h 2243802"/>
                <a:gd name="connsiteX115" fmla="*/ 1387835 w 1959607"/>
                <a:gd name="connsiteY115" fmla="*/ 1213909 h 2243802"/>
                <a:gd name="connsiteX116" fmla="*/ 1394083 w 1959607"/>
                <a:gd name="connsiteY116" fmla="*/ 1231117 h 2243802"/>
                <a:gd name="connsiteX117" fmla="*/ 1202285 w 1959607"/>
                <a:gd name="connsiteY117" fmla="*/ 1215919 h 2243802"/>
                <a:gd name="connsiteX118" fmla="*/ 1144319 w 1959607"/>
                <a:gd name="connsiteY118" fmla="*/ 1193028 h 2243802"/>
                <a:gd name="connsiteX119" fmla="*/ 1108396 w 1959607"/>
                <a:gd name="connsiteY119" fmla="*/ 1189511 h 2243802"/>
                <a:gd name="connsiteX120" fmla="*/ 1112981 w 1959607"/>
                <a:gd name="connsiteY120" fmla="*/ 1221885 h 2243802"/>
                <a:gd name="connsiteX121" fmla="*/ 1149908 w 1959607"/>
                <a:gd name="connsiteY121" fmla="*/ 1252030 h 2243802"/>
                <a:gd name="connsiteX122" fmla="*/ 1337593 w 1959607"/>
                <a:gd name="connsiteY122" fmla="*/ 1276649 h 2243802"/>
                <a:gd name="connsiteX123" fmla="*/ 1411322 w 1959607"/>
                <a:gd name="connsiteY123" fmla="*/ 1285755 h 2243802"/>
                <a:gd name="connsiteX124" fmla="*/ 1487973 w 1959607"/>
                <a:gd name="connsiteY124" fmla="*/ 1253192 h 2243802"/>
                <a:gd name="connsiteX125" fmla="*/ 1604565 w 1959607"/>
                <a:gd name="connsiteY125" fmla="*/ 1213721 h 2243802"/>
                <a:gd name="connsiteX126" fmla="*/ 1633956 w 1959607"/>
                <a:gd name="connsiteY126" fmla="*/ 1245876 h 2243802"/>
                <a:gd name="connsiteX127" fmla="*/ 1694592 w 1959607"/>
                <a:gd name="connsiteY127" fmla="*/ 1289523 h 2243802"/>
                <a:gd name="connsiteX128" fmla="*/ 1743829 w 1959607"/>
                <a:gd name="connsiteY128" fmla="*/ 1304690 h 2243802"/>
                <a:gd name="connsiteX129" fmla="*/ 1844218 w 1959607"/>
                <a:gd name="connsiteY129" fmla="*/ 1372234 h 2243802"/>
                <a:gd name="connsiteX130" fmla="*/ 1836242 w 1959607"/>
                <a:gd name="connsiteY130" fmla="*/ 1416321 h 2243802"/>
                <a:gd name="connsiteX131" fmla="*/ 1656722 w 1959607"/>
                <a:gd name="connsiteY131" fmla="*/ 1545851 h 2243802"/>
                <a:gd name="connsiteX132" fmla="*/ 1525497 w 1959607"/>
                <a:gd name="connsiteY132" fmla="*/ 1543747 h 2243802"/>
                <a:gd name="connsiteX133" fmla="*/ 1366419 w 1959607"/>
                <a:gd name="connsiteY133" fmla="*/ 1525660 h 2243802"/>
                <a:gd name="connsiteX134" fmla="*/ 1277334 w 1959607"/>
                <a:gd name="connsiteY134" fmla="*/ 1591068 h 2243802"/>
                <a:gd name="connsiteX135" fmla="*/ 1229541 w 1959607"/>
                <a:gd name="connsiteY135" fmla="*/ 1656728 h 2243802"/>
                <a:gd name="connsiteX136" fmla="*/ 1232336 w 1959607"/>
                <a:gd name="connsiteY136" fmla="*/ 1691991 h 2243802"/>
                <a:gd name="connsiteX137" fmla="*/ 1263423 w 1959607"/>
                <a:gd name="connsiteY137" fmla="*/ 1680969 h 2243802"/>
                <a:gd name="connsiteX138" fmla="*/ 1306663 w 1959607"/>
                <a:gd name="connsiteY138" fmla="*/ 1627085 h 2243802"/>
                <a:gd name="connsiteX139" fmla="*/ 1460874 w 1959607"/>
                <a:gd name="connsiteY139" fmla="*/ 1570375 h 2243802"/>
                <a:gd name="connsiteX140" fmla="*/ 1488192 w 1959607"/>
                <a:gd name="connsiteY140" fmla="*/ 1578445 h 2243802"/>
                <a:gd name="connsiteX141" fmla="*/ 1744551 w 1959607"/>
                <a:gd name="connsiteY141" fmla="*/ 1555334 h 2243802"/>
                <a:gd name="connsiteX142" fmla="*/ 1769013 w 1959607"/>
                <a:gd name="connsiteY142" fmla="*/ 1643791 h 2243802"/>
                <a:gd name="connsiteX143" fmla="*/ 1698109 w 1959607"/>
                <a:gd name="connsiteY143" fmla="*/ 1719750 h 2243802"/>
                <a:gd name="connsiteX144" fmla="*/ 1548326 w 1959607"/>
                <a:gd name="connsiteY144" fmla="*/ 1838823 h 2243802"/>
                <a:gd name="connsiteX145" fmla="*/ 1456006 w 1959607"/>
                <a:gd name="connsiteY145" fmla="*/ 1956828 h 2243802"/>
                <a:gd name="connsiteX146" fmla="*/ 1384694 w 1959607"/>
                <a:gd name="connsiteY146" fmla="*/ 2001198 h 2243802"/>
                <a:gd name="connsiteX147" fmla="*/ 1245933 w 1959607"/>
                <a:gd name="connsiteY147" fmla="*/ 2019473 h 2243802"/>
                <a:gd name="connsiteX148" fmla="*/ 1208660 w 1959607"/>
                <a:gd name="connsiteY148" fmla="*/ 1987350 h 2243802"/>
                <a:gd name="connsiteX149" fmla="*/ 1189254 w 1959607"/>
                <a:gd name="connsiteY149" fmla="*/ 1972686 h 2243802"/>
                <a:gd name="connsiteX150" fmla="*/ 1210544 w 1959607"/>
                <a:gd name="connsiteY150" fmla="*/ 2055051 h 2243802"/>
                <a:gd name="connsiteX151" fmla="*/ 1172831 w 1959607"/>
                <a:gd name="connsiteY151" fmla="*/ 2083877 h 2243802"/>
                <a:gd name="connsiteX152" fmla="*/ 1116278 w 1959607"/>
                <a:gd name="connsiteY152" fmla="*/ 2082809 h 2243802"/>
                <a:gd name="connsiteX153" fmla="*/ 1111945 w 1959607"/>
                <a:gd name="connsiteY153" fmla="*/ 2058096 h 2243802"/>
                <a:gd name="connsiteX154" fmla="*/ 1060353 w 1959607"/>
                <a:gd name="connsiteY154" fmla="*/ 2147119 h 2243802"/>
                <a:gd name="connsiteX155" fmla="*/ 980719 w 1959607"/>
                <a:gd name="connsiteY155" fmla="*/ 2116095 h 2243802"/>
                <a:gd name="connsiteX156" fmla="*/ 980719 w 1959607"/>
                <a:gd name="connsiteY156" fmla="*/ 2158612 h 2243802"/>
                <a:gd name="connsiteX157" fmla="*/ 932424 w 1959607"/>
                <a:gd name="connsiteY157" fmla="*/ 2110756 h 2243802"/>
                <a:gd name="connsiteX158" fmla="*/ 965490 w 1959607"/>
                <a:gd name="connsiteY158" fmla="*/ 2067768 h 2243802"/>
                <a:gd name="connsiteX159" fmla="*/ 957608 w 1959607"/>
                <a:gd name="connsiteY159" fmla="*/ 2059824 h 2243802"/>
                <a:gd name="connsiteX160" fmla="*/ 910130 w 1959607"/>
                <a:gd name="connsiteY160" fmla="*/ 2102152 h 2243802"/>
                <a:gd name="connsiteX161" fmla="*/ 873767 w 1959607"/>
                <a:gd name="connsiteY161" fmla="*/ 2069150 h 2243802"/>
                <a:gd name="connsiteX162" fmla="*/ 837122 w 1959607"/>
                <a:gd name="connsiteY162" fmla="*/ 2056778 h 2243802"/>
                <a:gd name="connsiteX163" fmla="*/ 843497 w 1959607"/>
                <a:gd name="connsiteY163" fmla="*/ 2099452 h 2243802"/>
                <a:gd name="connsiteX164" fmla="*/ 877786 w 1959607"/>
                <a:gd name="connsiteY164" fmla="*/ 2186213 h 2243802"/>
                <a:gd name="connsiteX165" fmla="*/ 828864 w 1959607"/>
                <a:gd name="connsiteY165" fmla="*/ 2217646 h 2243802"/>
                <a:gd name="connsiteX166" fmla="*/ 755165 w 1959607"/>
                <a:gd name="connsiteY166" fmla="*/ 2156288 h 2243802"/>
                <a:gd name="connsiteX167" fmla="*/ 689035 w 1959607"/>
                <a:gd name="connsiteY167" fmla="*/ 2091853 h 2243802"/>
                <a:gd name="connsiteX168" fmla="*/ 649187 w 1959607"/>
                <a:gd name="connsiteY168" fmla="*/ 2081491 h 2243802"/>
                <a:gd name="connsiteX169" fmla="*/ 626295 w 1959607"/>
                <a:gd name="connsiteY169" fmla="*/ 2136191 h 2243802"/>
                <a:gd name="connsiteX170" fmla="*/ 649281 w 1959607"/>
                <a:gd name="connsiteY170" fmla="*/ 2213407 h 2243802"/>
                <a:gd name="connsiteX171" fmla="*/ 642655 w 1959607"/>
                <a:gd name="connsiteY171" fmla="*/ 2243803 h 2243802"/>
                <a:gd name="connsiteX172" fmla="*/ 613452 w 1959607"/>
                <a:gd name="connsiteY172" fmla="*/ 2228322 h 2243802"/>
                <a:gd name="connsiteX173" fmla="*/ 608334 w 1959607"/>
                <a:gd name="connsiteY173" fmla="*/ 2222105 h 2243802"/>
                <a:gd name="connsiteX174" fmla="*/ 526377 w 1959607"/>
                <a:gd name="connsiteY174" fmla="*/ 2057594 h 2243802"/>
                <a:gd name="connsiteX175" fmla="*/ 552754 w 1959607"/>
                <a:gd name="connsiteY175" fmla="*/ 1950422 h 2243802"/>
                <a:gd name="connsiteX176" fmla="*/ 557432 w 1959607"/>
                <a:gd name="connsiteY176" fmla="*/ 1989266 h 2243802"/>
                <a:gd name="connsiteX177" fmla="*/ 578283 w 1959607"/>
                <a:gd name="connsiteY177" fmla="*/ 2015234 h 2243802"/>
                <a:gd name="connsiteX178" fmla="*/ 598285 w 1959607"/>
                <a:gd name="connsiteY178" fmla="*/ 1989736 h 2243802"/>
                <a:gd name="connsiteX179" fmla="*/ 595585 w 1959607"/>
                <a:gd name="connsiteY179" fmla="*/ 1937642 h 2243802"/>
                <a:gd name="connsiteX180" fmla="*/ 625322 w 1959607"/>
                <a:gd name="connsiteY180" fmla="*/ 1845480 h 2243802"/>
                <a:gd name="connsiteX181" fmla="*/ 672737 w 1959607"/>
                <a:gd name="connsiteY181" fmla="*/ 1762424 h 2243802"/>
                <a:gd name="connsiteX182" fmla="*/ 747252 w 1959607"/>
                <a:gd name="connsiteY182" fmla="*/ 1638389 h 2243802"/>
                <a:gd name="connsiteX183" fmla="*/ 758462 w 1959607"/>
                <a:gd name="connsiteY183" fmla="*/ 1615090 h 2243802"/>
                <a:gd name="connsiteX184" fmla="*/ 711518 w 1959607"/>
                <a:gd name="connsiteY184" fmla="*/ 1511341 h 2243802"/>
                <a:gd name="connsiteX185" fmla="*/ 654964 w 1959607"/>
                <a:gd name="connsiteY185" fmla="*/ 1424548 h 2243802"/>
                <a:gd name="connsiteX186" fmla="*/ 679426 w 1959607"/>
                <a:gd name="connsiteY186" fmla="*/ 1370946 h 2243802"/>
                <a:gd name="connsiteX187" fmla="*/ 687778 w 1959607"/>
                <a:gd name="connsiteY187" fmla="*/ 1369753 h 2243802"/>
                <a:gd name="connsiteX188" fmla="*/ 781354 w 1959607"/>
                <a:gd name="connsiteY188" fmla="*/ 1062431 h 2243802"/>
                <a:gd name="connsiteX189" fmla="*/ 817245 w 1959607"/>
                <a:gd name="connsiteY189" fmla="*/ 1211021 h 2243802"/>
                <a:gd name="connsiteX190" fmla="*/ 781354 w 1959607"/>
                <a:gd name="connsiteY190" fmla="*/ 1062431 h 2243802"/>
                <a:gd name="connsiteX191" fmla="*/ 1086666 w 1959607"/>
                <a:gd name="connsiteY191" fmla="*/ 842309 h 2243802"/>
                <a:gd name="connsiteX192" fmla="*/ 922690 w 1959607"/>
                <a:gd name="connsiteY192" fmla="*/ 927280 h 2243802"/>
                <a:gd name="connsiteX193" fmla="*/ 1086666 w 1959607"/>
                <a:gd name="connsiteY193" fmla="*/ 842309 h 2243802"/>
                <a:gd name="connsiteX194" fmla="*/ 942975 w 1959607"/>
                <a:gd name="connsiteY194" fmla="*/ 581209 h 2243802"/>
                <a:gd name="connsiteX195" fmla="*/ 929002 w 1959607"/>
                <a:gd name="connsiteY195" fmla="*/ 572636 h 2243802"/>
                <a:gd name="connsiteX196" fmla="*/ 878195 w 1959607"/>
                <a:gd name="connsiteY196" fmla="*/ 688726 h 2243802"/>
                <a:gd name="connsiteX197" fmla="*/ 892325 w 1959607"/>
                <a:gd name="connsiteY197" fmla="*/ 694849 h 2243802"/>
                <a:gd name="connsiteX198" fmla="*/ 942944 w 1959607"/>
                <a:gd name="connsiteY198" fmla="*/ 581209 h 2243802"/>
                <a:gd name="connsiteX199" fmla="*/ 524932 w 1959607"/>
                <a:gd name="connsiteY199" fmla="*/ 1093675 h 2243802"/>
                <a:gd name="connsiteX200" fmla="*/ 575174 w 1959607"/>
                <a:gd name="connsiteY200" fmla="*/ 998875 h 2243802"/>
                <a:gd name="connsiteX201" fmla="*/ 524932 w 1959607"/>
                <a:gd name="connsiteY201" fmla="*/ 1093675 h 224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959607" h="2243802">
                  <a:moveTo>
                    <a:pt x="688061" y="1369722"/>
                  </a:moveTo>
                  <a:cubicBezTo>
                    <a:pt x="683414" y="1343659"/>
                    <a:pt x="677165" y="1317753"/>
                    <a:pt x="674653" y="1291470"/>
                  </a:cubicBezTo>
                  <a:cubicBezTo>
                    <a:pt x="672769" y="1271750"/>
                    <a:pt x="680713" y="1254574"/>
                    <a:pt x="705206" y="1260509"/>
                  </a:cubicBezTo>
                  <a:cubicBezTo>
                    <a:pt x="728192" y="1266067"/>
                    <a:pt x="750267" y="1275299"/>
                    <a:pt x="778057" y="1276994"/>
                  </a:cubicBezTo>
                  <a:cubicBezTo>
                    <a:pt x="765496" y="1265250"/>
                    <a:pt x="754883" y="1248608"/>
                    <a:pt x="740030" y="1242704"/>
                  </a:cubicBezTo>
                  <a:cubicBezTo>
                    <a:pt x="705237" y="1228919"/>
                    <a:pt x="706870" y="1203987"/>
                    <a:pt x="713778" y="1176322"/>
                  </a:cubicBezTo>
                  <a:cubicBezTo>
                    <a:pt x="721095" y="1146994"/>
                    <a:pt x="730076" y="1118105"/>
                    <a:pt x="731897" y="1086955"/>
                  </a:cubicBezTo>
                  <a:cubicBezTo>
                    <a:pt x="718834" y="1103126"/>
                    <a:pt x="705771" y="1119329"/>
                    <a:pt x="685486" y="1144450"/>
                  </a:cubicBezTo>
                  <a:cubicBezTo>
                    <a:pt x="685486" y="1160433"/>
                    <a:pt x="685612" y="1190767"/>
                    <a:pt x="685360" y="1221100"/>
                  </a:cubicBezTo>
                  <a:cubicBezTo>
                    <a:pt x="685329" y="1226062"/>
                    <a:pt x="683947" y="1231149"/>
                    <a:pt x="682440" y="1235953"/>
                  </a:cubicBezTo>
                  <a:cubicBezTo>
                    <a:pt x="673554" y="1264654"/>
                    <a:pt x="664510" y="1293323"/>
                    <a:pt x="655341" y="1321929"/>
                  </a:cubicBezTo>
                  <a:cubicBezTo>
                    <a:pt x="652986" y="1329308"/>
                    <a:pt x="649846" y="1336437"/>
                    <a:pt x="646266" y="1345826"/>
                  </a:cubicBezTo>
                  <a:cubicBezTo>
                    <a:pt x="633580" y="1341272"/>
                    <a:pt x="622841" y="1337410"/>
                    <a:pt x="601425" y="1329748"/>
                  </a:cubicBezTo>
                  <a:cubicBezTo>
                    <a:pt x="638039" y="1373521"/>
                    <a:pt x="639170" y="1414563"/>
                    <a:pt x="620863" y="1471210"/>
                  </a:cubicBezTo>
                  <a:cubicBezTo>
                    <a:pt x="595082" y="1425176"/>
                    <a:pt x="574797" y="1388939"/>
                    <a:pt x="554544" y="1352734"/>
                  </a:cubicBezTo>
                  <a:cubicBezTo>
                    <a:pt x="512529" y="1373867"/>
                    <a:pt x="482007" y="1354398"/>
                    <a:pt x="478741" y="1301424"/>
                  </a:cubicBezTo>
                  <a:cubicBezTo>
                    <a:pt x="474188" y="1227569"/>
                    <a:pt x="513502" y="1179871"/>
                    <a:pt x="569679" y="1140400"/>
                  </a:cubicBezTo>
                  <a:cubicBezTo>
                    <a:pt x="581768" y="1131890"/>
                    <a:pt x="590090" y="1117979"/>
                    <a:pt x="600044" y="1106486"/>
                  </a:cubicBezTo>
                  <a:cubicBezTo>
                    <a:pt x="617754" y="1085950"/>
                    <a:pt x="635401" y="1065351"/>
                    <a:pt x="653080" y="1044783"/>
                  </a:cubicBezTo>
                  <a:cubicBezTo>
                    <a:pt x="650976" y="1042020"/>
                    <a:pt x="648904" y="1039257"/>
                    <a:pt x="646800" y="1036493"/>
                  </a:cubicBezTo>
                  <a:cubicBezTo>
                    <a:pt x="627771" y="1052445"/>
                    <a:pt x="607800" y="1067392"/>
                    <a:pt x="589995" y="1084600"/>
                  </a:cubicBezTo>
                  <a:cubicBezTo>
                    <a:pt x="574295" y="1099767"/>
                    <a:pt x="562833" y="1119675"/>
                    <a:pt x="546285" y="1133617"/>
                  </a:cubicBezTo>
                  <a:cubicBezTo>
                    <a:pt x="486089" y="1184330"/>
                    <a:pt x="446461" y="1243175"/>
                    <a:pt x="462538" y="1326357"/>
                  </a:cubicBezTo>
                  <a:cubicBezTo>
                    <a:pt x="464485" y="1336342"/>
                    <a:pt x="468096" y="1349185"/>
                    <a:pt x="475413" y="1354429"/>
                  </a:cubicBezTo>
                  <a:cubicBezTo>
                    <a:pt x="507316" y="1377227"/>
                    <a:pt x="490988" y="1396475"/>
                    <a:pt x="471707" y="1413526"/>
                  </a:cubicBezTo>
                  <a:cubicBezTo>
                    <a:pt x="420555" y="1458775"/>
                    <a:pt x="389499" y="1509928"/>
                    <a:pt x="410946" y="1581679"/>
                  </a:cubicBezTo>
                  <a:cubicBezTo>
                    <a:pt x="413929" y="1591696"/>
                    <a:pt x="409439" y="1606580"/>
                    <a:pt x="403473" y="1616095"/>
                  </a:cubicBezTo>
                  <a:cubicBezTo>
                    <a:pt x="390410" y="1636977"/>
                    <a:pt x="387835" y="1654875"/>
                    <a:pt x="398292" y="1678960"/>
                  </a:cubicBezTo>
                  <a:cubicBezTo>
                    <a:pt x="402782" y="1689291"/>
                    <a:pt x="390065" y="1709105"/>
                    <a:pt x="381523" y="1722262"/>
                  </a:cubicBezTo>
                  <a:cubicBezTo>
                    <a:pt x="377284" y="1728762"/>
                    <a:pt x="365101" y="1731588"/>
                    <a:pt x="355994" y="1733158"/>
                  </a:cubicBezTo>
                  <a:cubicBezTo>
                    <a:pt x="332915" y="1737146"/>
                    <a:pt x="309552" y="1739470"/>
                    <a:pt x="286315" y="1742453"/>
                  </a:cubicBezTo>
                  <a:cubicBezTo>
                    <a:pt x="286096" y="1716390"/>
                    <a:pt x="277083" y="1685899"/>
                    <a:pt x="287540" y="1665238"/>
                  </a:cubicBezTo>
                  <a:cubicBezTo>
                    <a:pt x="306161" y="1628404"/>
                    <a:pt x="307794" y="1591288"/>
                    <a:pt x="313729" y="1552602"/>
                  </a:cubicBezTo>
                  <a:cubicBezTo>
                    <a:pt x="322113" y="1497964"/>
                    <a:pt x="342272" y="1445618"/>
                    <a:pt x="392451" y="1412207"/>
                  </a:cubicBezTo>
                  <a:cubicBezTo>
                    <a:pt x="398009" y="1408502"/>
                    <a:pt x="402908" y="1403415"/>
                    <a:pt x="407178" y="1398203"/>
                  </a:cubicBezTo>
                  <a:cubicBezTo>
                    <a:pt x="409439" y="1395439"/>
                    <a:pt x="409722" y="1391043"/>
                    <a:pt x="409439" y="1391828"/>
                  </a:cubicBezTo>
                  <a:cubicBezTo>
                    <a:pt x="390347" y="1388311"/>
                    <a:pt x="370313" y="1388123"/>
                    <a:pt x="354016" y="1380241"/>
                  </a:cubicBezTo>
                  <a:cubicBezTo>
                    <a:pt x="345004" y="1375876"/>
                    <a:pt x="337562" y="1358260"/>
                    <a:pt x="338316" y="1347239"/>
                  </a:cubicBezTo>
                  <a:cubicBezTo>
                    <a:pt x="338818" y="1339765"/>
                    <a:pt x="354110" y="1331978"/>
                    <a:pt x="364064" y="1326828"/>
                  </a:cubicBezTo>
                  <a:cubicBezTo>
                    <a:pt x="375871" y="1320705"/>
                    <a:pt x="389091" y="1317251"/>
                    <a:pt x="401683" y="1312666"/>
                  </a:cubicBezTo>
                  <a:cubicBezTo>
                    <a:pt x="400741" y="1309400"/>
                    <a:pt x="399799" y="1306103"/>
                    <a:pt x="398857" y="1302837"/>
                  </a:cubicBezTo>
                  <a:cubicBezTo>
                    <a:pt x="382371" y="1305161"/>
                    <a:pt x="365886" y="1307453"/>
                    <a:pt x="349589" y="1309746"/>
                  </a:cubicBezTo>
                  <a:cubicBezTo>
                    <a:pt x="323055" y="1258750"/>
                    <a:pt x="375871" y="1254166"/>
                    <a:pt x="393393" y="1224366"/>
                  </a:cubicBezTo>
                  <a:cubicBezTo>
                    <a:pt x="378195" y="1228668"/>
                    <a:pt x="363028" y="1232939"/>
                    <a:pt x="343811" y="1238371"/>
                  </a:cubicBezTo>
                  <a:cubicBezTo>
                    <a:pt x="339195" y="1184769"/>
                    <a:pt x="381523" y="1179431"/>
                    <a:pt x="413239" y="1164359"/>
                  </a:cubicBezTo>
                  <a:cubicBezTo>
                    <a:pt x="406236" y="1121716"/>
                    <a:pt x="382403" y="1078037"/>
                    <a:pt x="429347" y="1039005"/>
                  </a:cubicBezTo>
                  <a:cubicBezTo>
                    <a:pt x="423758" y="1036368"/>
                    <a:pt x="418169" y="1033698"/>
                    <a:pt x="412579" y="1031061"/>
                  </a:cubicBezTo>
                  <a:cubicBezTo>
                    <a:pt x="386673" y="1065759"/>
                    <a:pt x="343779" y="1098071"/>
                    <a:pt x="338567" y="1135627"/>
                  </a:cubicBezTo>
                  <a:cubicBezTo>
                    <a:pt x="328989" y="1204521"/>
                    <a:pt x="298185" y="1259221"/>
                    <a:pt x="263801" y="1315084"/>
                  </a:cubicBezTo>
                  <a:cubicBezTo>
                    <a:pt x="252653" y="1333202"/>
                    <a:pt x="243453" y="1352545"/>
                    <a:pt x="231772" y="1374243"/>
                  </a:cubicBezTo>
                  <a:lnTo>
                    <a:pt x="184481" y="1374243"/>
                  </a:lnTo>
                  <a:cubicBezTo>
                    <a:pt x="185957" y="1382376"/>
                    <a:pt x="185738" y="1388060"/>
                    <a:pt x="187999" y="1392487"/>
                  </a:cubicBezTo>
                  <a:cubicBezTo>
                    <a:pt x="213465" y="1441787"/>
                    <a:pt x="201187" y="1473785"/>
                    <a:pt x="148936" y="1494824"/>
                  </a:cubicBezTo>
                  <a:cubicBezTo>
                    <a:pt x="136689" y="1499754"/>
                    <a:pt x="125133" y="1506442"/>
                    <a:pt x="113232" y="1512314"/>
                  </a:cubicBezTo>
                  <a:cubicBezTo>
                    <a:pt x="100955" y="1518406"/>
                    <a:pt x="88645" y="1524466"/>
                    <a:pt x="76367" y="1530558"/>
                  </a:cubicBezTo>
                  <a:cubicBezTo>
                    <a:pt x="72254" y="1511780"/>
                    <a:pt x="61013" y="1490899"/>
                    <a:pt x="65785" y="1474727"/>
                  </a:cubicBezTo>
                  <a:cubicBezTo>
                    <a:pt x="71877" y="1454128"/>
                    <a:pt x="95428" y="1438051"/>
                    <a:pt x="69051" y="1415285"/>
                  </a:cubicBezTo>
                  <a:cubicBezTo>
                    <a:pt x="67512" y="1413966"/>
                    <a:pt x="78157" y="1398579"/>
                    <a:pt x="83119" y="1389724"/>
                  </a:cubicBezTo>
                  <a:cubicBezTo>
                    <a:pt x="80230" y="1387118"/>
                    <a:pt x="77341" y="1384512"/>
                    <a:pt x="74452" y="1381905"/>
                  </a:cubicBezTo>
                  <a:cubicBezTo>
                    <a:pt x="65691" y="1392959"/>
                    <a:pt x="56302" y="1403572"/>
                    <a:pt x="48295" y="1415128"/>
                  </a:cubicBezTo>
                  <a:cubicBezTo>
                    <a:pt x="36865" y="1431645"/>
                    <a:pt x="26471" y="1448853"/>
                    <a:pt x="15638" y="1465778"/>
                  </a:cubicBezTo>
                  <a:cubicBezTo>
                    <a:pt x="10425" y="1463454"/>
                    <a:pt x="5213" y="1461099"/>
                    <a:pt x="0" y="1458775"/>
                  </a:cubicBezTo>
                  <a:cubicBezTo>
                    <a:pt x="1727" y="1439464"/>
                    <a:pt x="2920" y="1420089"/>
                    <a:pt x="5464" y="1400872"/>
                  </a:cubicBezTo>
                  <a:cubicBezTo>
                    <a:pt x="6312" y="1394434"/>
                    <a:pt x="14382" y="1387338"/>
                    <a:pt x="12875" y="1382471"/>
                  </a:cubicBezTo>
                  <a:cubicBezTo>
                    <a:pt x="-9640" y="1309934"/>
                    <a:pt x="62425" y="1315429"/>
                    <a:pt x="94643" y="1276429"/>
                  </a:cubicBezTo>
                  <a:lnTo>
                    <a:pt x="94643" y="1319668"/>
                  </a:lnTo>
                  <a:cubicBezTo>
                    <a:pt x="116592" y="1294422"/>
                    <a:pt x="134679" y="1273634"/>
                    <a:pt x="157979" y="1246818"/>
                  </a:cubicBezTo>
                  <a:cubicBezTo>
                    <a:pt x="165767" y="1271468"/>
                    <a:pt x="169880" y="1284625"/>
                    <a:pt x="174684" y="1299854"/>
                  </a:cubicBezTo>
                  <a:cubicBezTo>
                    <a:pt x="196288" y="1263272"/>
                    <a:pt x="213653" y="1227977"/>
                    <a:pt x="236796" y="1196984"/>
                  </a:cubicBezTo>
                  <a:cubicBezTo>
                    <a:pt x="250361" y="1178803"/>
                    <a:pt x="271965" y="1165646"/>
                    <a:pt x="291999" y="1153588"/>
                  </a:cubicBezTo>
                  <a:cubicBezTo>
                    <a:pt x="313289" y="1140776"/>
                    <a:pt x="336526" y="1131764"/>
                    <a:pt x="327859" y="1099735"/>
                  </a:cubicBezTo>
                  <a:cubicBezTo>
                    <a:pt x="326886" y="1096093"/>
                    <a:pt x="326980" y="1089907"/>
                    <a:pt x="329241" y="1087928"/>
                  </a:cubicBezTo>
                  <a:cubicBezTo>
                    <a:pt x="363279" y="1058411"/>
                    <a:pt x="372134" y="1014701"/>
                    <a:pt x="393864" y="978495"/>
                  </a:cubicBezTo>
                  <a:cubicBezTo>
                    <a:pt x="400270" y="967819"/>
                    <a:pt x="429441" y="970834"/>
                    <a:pt x="452490" y="966814"/>
                  </a:cubicBezTo>
                  <a:cubicBezTo>
                    <a:pt x="441280" y="958901"/>
                    <a:pt x="431451" y="951993"/>
                    <a:pt x="421591" y="945053"/>
                  </a:cubicBezTo>
                  <a:cubicBezTo>
                    <a:pt x="454625" y="871952"/>
                    <a:pt x="515386" y="898423"/>
                    <a:pt x="569176" y="905111"/>
                  </a:cubicBezTo>
                  <a:cubicBezTo>
                    <a:pt x="606449" y="909727"/>
                    <a:pt x="620988" y="898485"/>
                    <a:pt x="621051" y="854838"/>
                  </a:cubicBezTo>
                  <a:cubicBezTo>
                    <a:pt x="572631" y="920246"/>
                    <a:pt x="514821" y="864980"/>
                    <a:pt x="461282" y="876410"/>
                  </a:cubicBezTo>
                  <a:cubicBezTo>
                    <a:pt x="465992" y="807611"/>
                    <a:pt x="527758" y="749110"/>
                    <a:pt x="589807" y="745939"/>
                  </a:cubicBezTo>
                  <a:cubicBezTo>
                    <a:pt x="622181" y="744306"/>
                    <a:pt x="652044" y="734321"/>
                    <a:pt x="668812" y="699999"/>
                  </a:cubicBezTo>
                  <a:cubicBezTo>
                    <a:pt x="651227" y="707881"/>
                    <a:pt x="634240" y="718651"/>
                    <a:pt x="615807" y="722733"/>
                  </a:cubicBezTo>
                  <a:cubicBezTo>
                    <a:pt x="600044" y="726219"/>
                    <a:pt x="582585" y="722043"/>
                    <a:pt x="554010" y="720692"/>
                  </a:cubicBezTo>
                  <a:cubicBezTo>
                    <a:pt x="573855" y="697330"/>
                    <a:pt x="583935" y="685021"/>
                    <a:pt x="594454" y="673151"/>
                  </a:cubicBezTo>
                  <a:cubicBezTo>
                    <a:pt x="680964" y="575494"/>
                    <a:pt x="767380" y="477773"/>
                    <a:pt x="854204" y="380367"/>
                  </a:cubicBezTo>
                  <a:cubicBezTo>
                    <a:pt x="893299" y="336500"/>
                    <a:pt x="935156" y="294925"/>
                    <a:pt x="971864" y="249205"/>
                  </a:cubicBezTo>
                  <a:cubicBezTo>
                    <a:pt x="992463" y="223550"/>
                    <a:pt x="1005275" y="191647"/>
                    <a:pt x="1021258" y="162349"/>
                  </a:cubicBezTo>
                  <a:cubicBezTo>
                    <a:pt x="1039251" y="129347"/>
                    <a:pt x="1056678" y="99296"/>
                    <a:pt x="1100923" y="92356"/>
                  </a:cubicBezTo>
                  <a:cubicBezTo>
                    <a:pt x="1128053" y="88117"/>
                    <a:pt x="1152389" y="67864"/>
                    <a:pt x="1178829" y="56779"/>
                  </a:cubicBezTo>
                  <a:cubicBezTo>
                    <a:pt x="1193744" y="50530"/>
                    <a:pt x="1217578" y="39697"/>
                    <a:pt x="1224863" y="45820"/>
                  </a:cubicBezTo>
                  <a:cubicBezTo>
                    <a:pt x="1248916" y="66074"/>
                    <a:pt x="1259278" y="52351"/>
                    <a:pt x="1274351" y="36400"/>
                  </a:cubicBezTo>
                  <a:cubicBezTo>
                    <a:pt x="1317182" y="-9006"/>
                    <a:pt x="1352163" y="-10890"/>
                    <a:pt x="1406895" y="24938"/>
                  </a:cubicBezTo>
                  <a:cubicBezTo>
                    <a:pt x="1437072" y="44690"/>
                    <a:pt x="1468064" y="52383"/>
                    <a:pt x="1500407" y="26163"/>
                  </a:cubicBezTo>
                  <a:cubicBezTo>
                    <a:pt x="1508760" y="19380"/>
                    <a:pt x="1522985" y="16900"/>
                    <a:pt x="1534321" y="17371"/>
                  </a:cubicBezTo>
                  <a:cubicBezTo>
                    <a:pt x="1555925" y="18218"/>
                    <a:pt x="1578533" y="19223"/>
                    <a:pt x="1598693" y="26131"/>
                  </a:cubicBezTo>
                  <a:cubicBezTo>
                    <a:pt x="1670539" y="50687"/>
                    <a:pt x="1741631" y="21735"/>
                    <a:pt x="1812848" y="26226"/>
                  </a:cubicBezTo>
                  <a:cubicBezTo>
                    <a:pt x="1837184" y="27764"/>
                    <a:pt x="1865477" y="28361"/>
                    <a:pt x="1884443" y="40827"/>
                  </a:cubicBezTo>
                  <a:cubicBezTo>
                    <a:pt x="1936506" y="74992"/>
                    <a:pt x="1964641" y="130320"/>
                    <a:pt x="1958863" y="189574"/>
                  </a:cubicBezTo>
                  <a:cubicBezTo>
                    <a:pt x="1955755" y="221384"/>
                    <a:pt x="1922501" y="253099"/>
                    <a:pt x="1897003" y="279130"/>
                  </a:cubicBezTo>
                  <a:cubicBezTo>
                    <a:pt x="1873076" y="303560"/>
                    <a:pt x="1863624" y="328650"/>
                    <a:pt x="1862808" y="361841"/>
                  </a:cubicBezTo>
                  <a:cubicBezTo>
                    <a:pt x="1861206" y="426495"/>
                    <a:pt x="1844061" y="486534"/>
                    <a:pt x="1803208" y="539068"/>
                  </a:cubicBezTo>
                  <a:cubicBezTo>
                    <a:pt x="1792218" y="553199"/>
                    <a:pt x="1783269" y="573892"/>
                    <a:pt x="1783865" y="591194"/>
                  </a:cubicBezTo>
                  <a:cubicBezTo>
                    <a:pt x="1786032" y="652615"/>
                    <a:pt x="1739276" y="687815"/>
                    <a:pt x="1712333" y="733379"/>
                  </a:cubicBezTo>
                  <a:cubicBezTo>
                    <a:pt x="1707749" y="741134"/>
                    <a:pt x="1693964" y="743427"/>
                    <a:pt x="1681906" y="749519"/>
                  </a:cubicBezTo>
                  <a:cubicBezTo>
                    <a:pt x="1687150" y="757620"/>
                    <a:pt x="1691891" y="764937"/>
                    <a:pt x="1692582" y="766036"/>
                  </a:cubicBezTo>
                  <a:cubicBezTo>
                    <a:pt x="1688155" y="787859"/>
                    <a:pt x="1687589" y="806480"/>
                    <a:pt x="1680273" y="821930"/>
                  </a:cubicBezTo>
                  <a:cubicBezTo>
                    <a:pt x="1674401" y="834364"/>
                    <a:pt x="1660270" y="842780"/>
                    <a:pt x="1650034" y="853236"/>
                  </a:cubicBezTo>
                  <a:cubicBezTo>
                    <a:pt x="1628304" y="875406"/>
                    <a:pt x="1607642" y="898705"/>
                    <a:pt x="1584688" y="919493"/>
                  </a:cubicBezTo>
                  <a:cubicBezTo>
                    <a:pt x="1576273" y="927123"/>
                    <a:pt x="1560855" y="935099"/>
                    <a:pt x="1551623" y="932493"/>
                  </a:cubicBezTo>
                  <a:cubicBezTo>
                    <a:pt x="1488601" y="914594"/>
                    <a:pt x="1437291" y="936387"/>
                    <a:pt x="1388651" y="973785"/>
                  </a:cubicBezTo>
                  <a:cubicBezTo>
                    <a:pt x="1374112" y="984964"/>
                    <a:pt x="1356528" y="992155"/>
                    <a:pt x="1342083" y="1007290"/>
                  </a:cubicBezTo>
                  <a:cubicBezTo>
                    <a:pt x="1412704" y="999660"/>
                    <a:pt x="1463323" y="910543"/>
                    <a:pt x="1550430" y="957268"/>
                  </a:cubicBezTo>
                  <a:cubicBezTo>
                    <a:pt x="1543992" y="968981"/>
                    <a:pt x="1536927" y="981887"/>
                    <a:pt x="1528763" y="996771"/>
                  </a:cubicBezTo>
                  <a:cubicBezTo>
                    <a:pt x="1563147" y="1014199"/>
                    <a:pt x="1597939" y="1031877"/>
                    <a:pt x="1632637" y="1049493"/>
                  </a:cubicBezTo>
                  <a:cubicBezTo>
                    <a:pt x="1619480" y="1106110"/>
                    <a:pt x="1539596" y="1144513"/>
                    <a:pt x="1491709" y="1119267"/>
                  </a:cubicBezTo>
                  <a:cubicBezTo>
                    <a:pt x="1483608" y="1114996"/>
                    <a:pt x="1465489" y="1116252"/>
                    <a:pt x="1460245" y="1122218"/>
                  </a:cubicBezTo>
                  <a:cubicBezTo>
                    <a:pt x="1434591" y="1151453"/>
                    <a:pt x="1411699" y="1183105"/>
                    <a:pt x="1387835" y="1213909"/>
                  </a:cubicBezTo>
                  <a:cubicBezTo>
                    <a:pt x="1389907" y="1219656"/>
                    <a:pt x="1392011" y="1225371"/>
                    <a:pt x="1394083" y="1231117"/>
                  </a:cubicBezTo>
                  <a:cubicBezTo>
                    <a:pt x="1330119" y="1226344"/>
                    <a:pt x="1265967" y="1223141"/>
                    <a:pt x="1202285" y="1215919"/>
                  </a:cubicBezTo>
                  <a:cubicBezTo>
                    <a:pt x="1182377" y="1213658"/>
                    <a:pt x="1164102" y="1199434"/>
                    <a:pt x="1144319" y="1193028"/>
                  </a:cubicBezTo>
                  <a:cubicBezTo>
                    <a:pt x="1133140" y="1189417"/>
                    <a:pt x="1120423" y="1190516"/>
                    <a:pt x="1108396" y="1189511"/>
                  </a:cubicBezTo>
                  <a:cubicBezTo>
                    <a:pt x="1109652" y="1200501"/>
                    <a:pt x="1107234" y="1214286"/>
                    <a:pt x="1112981" y="1221885"/>
                  </a:cubicBezTo>
                  <a:cubicBezTo>
                    <a:pt x="1122464" y="1234414"/>
                    <a:pt x="1136061" y="1249707"/>
                    <a:pt x="1149908" y="1252030"/>
                  </a:cubicBezTo>
                  <a:cubicBezTo>
                    <a:pt x="1212082" y="1262518"/>
                    <a:pt x="1274948" y="1268893"/>
                    <a:pt x="1337593" y="1276649"/>
                  </a:cubicBezTo>
                  <a:cubicBezTo>
                    <a:pt x="1362180" y="1279695"/>
                    <a:pt x="1387175" y="1280668"/>
                    <a:pt x="1411322" y="1285755"/>
                  </a:cubicBezTo>
                  <a:cubicBezTo>
                    <a:pt x="1445393" y="1292915"/>
                    <a:pt x="1470639" y="1288770"/>
                    <a:pt x="1487973" y="1253192"/>
                  </a:cubicBezTo>
                  <a:cubicBezTo>
                    <a:pt x="1512151" y="1203610"/>
                    <a:pt x="1566758" y="1186057"/>
                    <a:pt x="1604565" y="1213721"/>
                  </a:cubicBezTo>
                  <a:cubicBezTo>
                    <a:pt x="1616278" y="1222294"/>
                    <a:pt x="1623154" y="1237523"/>
                    <a:pt x="1633956" y="1245876"/>
                  </a:cubicBezTo>
                  <a:cubicBezTo>
                    <a:pt x="1654053" y="1260634"/>
                    <a:pt x="1673113" y="1277214"/>
                    <a:pt x="1694592" y="1289523"/>
                  </a:cubicBezTo>
                  <a:cubicBezTo>
                    <a:pt x="1709225" y="1297907"/>
                    <a:pt x="1727186" y="1304219"/>
                    <a:pt x="1743829" y="1304690"/>
                  </a:cubicBezTo>
                  <a:cubicBezTo>
                    <a:pt x="1796049" y="1306197"/>
                    <a:pt x="1828612" y="1324693"/>
                    <a:pt x="1844218" y="1372234"/>
                  </a:cubicBezTo>
                  <a:cubicBezTo>
                    <a:pt x="1848426" y="1385077"/>
                    <a:pt x="1845223" y="1407749"/>
                    <a:pt x="1836242" y="1416321"/>
                  </a:cubicBezTo>
                  <a:cubicBezTo>
                    <a:pt x="1782546" y="1467473"/>
                    <a:pt x="1730860" y="1521075"/>
                    <a:pt x="1656722" y="1545851"/>
                  </a:cubicBezTo>
                  <a:cubicBezTo>
                    <a:pt x="1611128" y="1561080"/>
                    <a:pt x="1569521" y="1557281"/>
                    <a:pt x="1525497" y="1543747"/>
                  </a:cubicBezTo>
                  <a:cubicBezTo>
                    <a:pt x="1473905" y="1527858"/>
                    <a:pt x="1422344" y="1509519"/>
                    <a:pt x="1366419" y="1525660"/>
                  </a:cubicBezTo>
                  <a:cubicBezTo>
                    <a:pt x="1328172" y="1536713"/>
                    <a:pt x="1297808" y="1555271"/>
                    <a:pt x="1277334" y="1591068"/>
                  </a:cubicBezTo>
                  <a:cubicBezTo>
                    <a:pt x="1263989" y="1614430"/>
                    <a:pt x="1243170" y="1633491"/>
                    <a:pt x="1229541" y="1656728"/>
                  </a:cubicBezTo>
                  <a:cubicBezTo>
                    <a:pt x="1224643" y="1665080"/>
                    <a:pt x="1231080" y="1680059"/>
                    <a:pt x="1232336" y="1691991"/>
                  </a:cubicBezTo>
                  <a:cubicBezTo>
                    <a:pt x="1242887" y="1688506"/>
                    <a:pt x="1256390" y="1687972"/>
                    <a:pt x="1263423" y="1680969"/>
                  </a:cubicBezTo>
                  <a:cubicBezTo>
                    <a:pt x="1279689" y="1664766"/>
                    <a:pt x="1296112" y="1647182"/>
                    <a:pt x="1306663" y="1627085"/>
                  </a:cubicBezTo>
                  <a:cubicBezTo>
                    <a:pt x="1341518" y="1560609"/>
                    <a:pt x="1398511" y="1559070"/>
                    <a:pt x="1460874" y="1570375"/>
                  </a:cubicBezTo>
                  <a:cubicBezTo>
                    <a:pt x="1470168" y="1572070"/>
                    <a:pt x="1479494" y="1574802"/>
                    <a:pt x="1488192" y="1578445"/>
                  </a:cubicBezTo>
                  <a:cubicBezTo>
                    <a:pt x="1574734" y="1614462"/>
                    <a:pt x="1657915" y="1605104"/>
                    <a:pt x="1744551" y="1555334"/>
                  </a:cubicBezTo>
                  <a:cubicBezTo>
                    <a:pt x="1754411" y="1587080"/>
                    <a:pt x="1777082" y="1620868"/>
                    <a:pt x="1769013" y="1643791"/>
                  </a:cubicBezTo>
                  <a:cubicBezTo>
                    <a:pt x="1758210" y="1674344"/>
                    <a:pt x="1728002" y="1708571"/>
                    <a:pt x="1698109" y="1719750"/>
                  </a:cubicBezTo>
                  <a:cubicBezTo>
                    <a:pt x="1633454" y="1743929"/>
                    <a:pt x="1592632" y="1793323"/>
                    <a:pt x="1548326" y="1838823"/>
                  </a:cubicBezTo>
                  <a:cubicBezTo>
                    <a:pt x="1513690" y="1874400"/>
                    <a:pt x="1489668" y="1920120"/>
                    <a:pt x="1456006" y="1956828"/>
                  </a:cubicBezTo>
                  <a:cubicBezTo>
                    <a:pt x="1437605" y="1976925"/>
                    <a:pt x="1410789" y="1994447"/>
                    <a:pt x="1384694" y="2001198"/>
                  </a:cubicBezTo>
                  <a:cubicBezTo>
                    <a:pt x="1339728" y="2012785"/>
                    <a:pt x="1292469" y="2017621"/>
                    <a:pt x="1245933" y="2019473"/>
                  </a:cubicBezTo>
                  <a:cubicBezTo>
                    <a:pt x="1233969" y="2019944"/>
                    <a:pt x="1221283" y="1998466"/>
                    <a:pt x="1208660" y="1987350"/>
                  </a:cubicBezTo>
                  <a:cubicBezTo>
                    <a:pt x="1203196" y="1982546"/>
                    <a:pt x="1197041" y="1978526"/>
                    <a:pt x="1189254" y="1972686"/>
                  </a:cubicBezTo>
                  <a:cubicBezTo>
                    <a:pt x="1197261" y="2002517"/>
                    <a:pt x="1206870" y="2028391"/>
                    <a:pt x="1210544" y="2055051"/>
                  </a:cubicBezTo>
                  <a:cubicBezTo>
                    <a:pt x="1214218" y="2081616"/>
                    <a:pt x="1205771" y="2096909"/>
                    <a:pt x="1172831" y="2083877"/>
                  </a:cubicBezTo>
                  <a:cubicBezTo>
                    <a:pt x="1157288" y="2077722"/>
                    <a:pt x="1137316" y="2082809"/>
                    <a:pt x="1116278" y="2082809"/>
                  </a:cubicBezTo>
                  <a:cubicBezTo>
                    <a:pt x="1115838" y="2080392"/>
                    <a:pt x="1113860" y="2068930"/>
                    <a:pt x="1111945" y="2058096"/>
                  </a:cubicBezTo>
                  <a:cubicBezTo>
                    <a:pt x="1094862" y="2088775"/>
                    <a:pt x="1083526" y="2123819"/>
                    <a:pt x="1060353" y="2147119"/>
                  </a:cubicBezTo>
                  <a:cubicBezTo>
                    <a:pt x="1029422" y="2178237"/>
                    <a:pt x="1018149" y="2171674"/>
                    <a:pt x="980719" y="2116095"/>
                  </a:cubicBezTo>
                  <a:lnTo>
                    <a:pt x="980719" y="2158612"/>
                  </a:lnTo>
                  <a:cubicBezTo>
                    <a:pt x="949758" y="2165426"/>
                    <a:pt x="919550" y="2135626"/>
                    <a:pt x="932424" y="2110756"/>
                  </a:cubicBezTo>
                  <a:cubicBezTo>
                    <a:pt x="940589" y="2094961"/>
                    <a:pt x="954280" y="2081993"/>
                    <a:pt x="965490" y="2067768"/>
                  </a:cubicBezTo>
                  <a:cubicBezTo>
                    <a:pt x="962852" y="2065130"/>
                    <a:pt x="960246" y="2062461"/>
                    <a:pt x="957608" y="2059824"/>
                  </a:cubicBezTo>
                  <a:cubicBezTo>
                    <a:pt x="942598" y="2073201"/>
                    <a:pt x="927589" y="2086578"/>
                    <a:pt x="910130" y="2102152"/>
                  </a:cubicBezTo>
                  <a:cubicBezTo>
                    <a:pt x="897475" y="2090345"/>
                    <a:pt x="886956" y="2077660"/>
                    <a:pt x="873767" y="2069150"/>
                  </a:cubicBezTo>
                  <a:cubicBezTo>
                    <a:pt x="863248" y="2062367"/>
                    <a:pt x="849463" y="2060703"/>
                    <a:pt x="837122" y="2056778"/>
                  </a:cubicBezTo>
                  <a:cubicBezTo>
                    <a:pt x="838912" y="2071411"/>
                    <a:pt x="835269" y="2092983"/>
                    <a:pt x="843497" y="2099452"/>
                  </a:cubicBezTo>
                  <a:cubicBezTo>
                    <a:pt x="873076" y="2122752"/>
                    <a:pt x="877001" y="2152928"/>
                    <a:pt x="877786" y="2186213"/>
                  </a:cubicBezTo>
                  <a:cubicBezTo>
                    <a:pt x="878697" y="2225151"/>
                    <a:pt x="861960" y="2238025"/>
                    <a:pt x="828864" y="2217646"/>
                  </a:cubicBezTo>
                  <a:cubicBezTo>
                    <a:pt x="801890" y="2201034"/>
                    <a:pt x="778716" y="2177923"/>
                    <a:pt x="755165" y="2156288"/>
                  </a:cubicBezTo>
                  <a:cubicBezTo>
                    <a:pt x="732494" y="2135469"/>
                    <a:pt x="712805" y="2111196"/>
                    <a:pt x="689035" y="2091853"/>
                  </a:cubicBezTo>
                  <a:cubicBezTo>
                    <a:pt x="678829" y="2083532"/>
                    <a:pt x="652672" y="2076969"/>
                    <a:pt x="649187" y="2081491"/>
                  </a:cubicBezTo>
                  <a:cubicBezTo>
                    <a:pt x="637285" y="2096909"/>
                    <a:pt x="625070" y="2118104"/>
                    <a:pt x="626295" y="2136191"/>
                  </a:cubicBezTo>
                  <a:cubicBezTo>
                    <a:pt x="628085" y="2162286"/>
                    <a:pt x="642906" y="2187249"/>
                    <a:pt x="649281" y="2213407"/>
                  </a:cubicBezTo>
                  <a:cubicBezTo>
                    <a:pt x="651479" y="2222450"/>
                    <a:pt x="645104" y="2233597"/>
                    <a:pt x="642655" y="2243803"/>
                  </a:cubicBezTo>
                  <a:cubicBezTo>
                    <a:pt x="632889" y="2238684"/>
                    <a:pt x="623061" y="2233755"/>
                    <a:pt x="613452" y="2228322"/>
                  </a:cubicBezTo>
                  <a:cubicBezTo>
                    <a:pt x="611254" y="2227097"/>
                    <a:pt x="609527" y="2224460"/>
                    <a:pt x="608334" y="2222105"/>
                  </a:cubicBezTo>
                  <a:cubicBezTo>
                    <a:pt x="580920" y="2167310"/>
                    <a:pt x="553193" y="2112672"/>
                    <a:pt x="526377" y="2057594"/>
                  </a:cubicBezTo>
                  <a:cubicBezTo>
                    <a:pt x="501978" y="2007415"/>
                    <a:pt x="510425" y="1969074"/>
                    <a:pt x="552754" y="1950422"/>
                  </a:cubicBezTo>
                  <a:cubicBezTo>
                    <a:pt x="554167" y="1964364"/>
                    <a:pt x="553099" y="1977867"/>
                    <a:pt x="557432" y="1989266"/>
                  </a:cubicBezTo>
                  <a:cubicBezTo>
                    <a:pt x="561169" y="1999125"/>
                    <a:pt x="571092" y="2006662"/>
                    <a:pt x="578283" y="2015234"/>
                  </a:cubicBezTo>
                  <a:cubicBezTo>
                    <a:pt x="585285" y="2006787"/>
                    <a:pt x="596872" y="1999031"/>
                    <a:pt x="598285" y="1989736"/>
                  </a:cubicBezTo>
                  <a:cubicBezTo>
                    <a:pt x="600892" y="1972654"/>
                    <a:pt x="603467" y="1951207"/>
                    <a:pt x="595585" y="1937642"/>
                  </a:cubicBezTo>
                  <a:cubicBezTo>
                    <a:pt x="570118" y="1893775"/>
                    <a:pt x="597469" y="1867304"/>
                    <a:pt x="625322" y="1845480"/>
                  </a:cubicBezTo>
                  <a:cubicBezTo>
                    <a:pt x="654242" y="1822840"/>
                    <a:pt x="661370" y="1794924"/>
                    <a:pt x="672737" y="1762424"/>
                  </a:cubicBezTo>
                  <a:cubicBezTo>
                    <a:pt x="688187" y="1718211"/>
                    <a:pt x="690793" y="1660747"/>
                    <a:pt x="747252" y="1638389"/>
                  </a:cubicBezTo>
                  <a:cubicBezTo>
                    <a:pt x="753344" y="1635972"/>
                    <a:pt x="759090" y="1622752"/>
                    <a:pt x="758462" y="1615090"/>
                  </a:cubicBezTo>
                  <a:cubicBezTo>
                    <a:pt x="755259" y="1575462"/>
                    <a:pt x="752622" y="1538817"/>
                    <a:pt x="711518" y="1511341"/>
                  </a:cubicBezTo>
                  <a:cubicBezTo>
                    <a:pt x="684732" y="1493442"/>
                    <a:pt x="667148" y="1456546"/>
                    <a:pt x="654964" y="1424548"/>
                  </a:cubicBezTo>
                  <a:cubicBezTo>
                    <a:pt x="650066" y="1411674"/>
                    <a:pt x="670508" y="1389096"/>
                    <a:pt x="679426" y="1370946"/>
                  </a:cubicBezTo>
                  <a:cubicBezTo>
                    <a:pt x="682220" y="1370538"/>
                    <a:pt x="684984" y="1370130"/>
                    <a:pt x="687778" y="1369753"/>
                  </a:cubicBezTo>
                  <a:close/>
                  <a:moveTo>
                    <a:pt x="781354" y="1062431"/>
                  </a:moveTo>
                  <a:cubicBezTo>
                    <a:pt x="793600" y="1113206"/>
                    <a:pt x="804999" y="1160402"/>
                    <a:pt x="817245" y="1211021"/>
                  </a:cubicBezTo>
                  <a:cubicBezTo>
                    <a:pt x="848332" y="1164610"/>
                    <a:pt x="834265" y="1110977"/>
                    <a:pt x="781354" y="1062431"/>
                  </a:cubicBezTo>
                  <a:close/>
                  <a:moveTo>
                    <a:pt x="1086666" y="842309"/>
                  </a:moveTo>
                  <a:cubicBezTo>
                    <a:pt x="1038183" y="838541"/>
                    <a:pt x="939804" y="892205"/>
                    <a:pt x="922690" y="927280"/>
                  </a:cubicBezTo>
                  <a:cubicBezTo>
                    <a:pt x="979432" y="897889"/>
                    <a:pt x="1033065" y="870099"/>
                    <a:pt x="1086666" y="842309"/>
                  </a:cubicBezTo>
                  <a:close/>
                  <a:moveTo>
                    <a:pt x="942975" y="581209"/>
                  </a:moveTo>
                  <a:cubicBezTo>
                    <a:pt x="938328" y="578351"/>
                    <a:pt x="933680" y="575494"/>
                    <a:pt x="929002" y="572636"/>
                  </a:cubicBezTo>
                  <a:cubicBezTo>
                    <a:pt x="912076" y="611322"/>
                    <a:pt x="895151" y="650009"/>
                    <a:pt x="878195" y="688726"/>
                  </a:cubicBezTo>
                  <a:cubicBezTo>
                    <a:pt x="882905" y="690767"/>
                    <a:pt x="887615" y="692808"/>
                    <a:pt x="892325" y="694849"/>
                  </a:cubicBezTo>
                  <a:lnTo>
                    <a:pt x="942944" y="581209"/>
                  </a:lnTo>
                  <a:close/>
                  <a:moveTo>
                    <a:pt x="524932" y="1093675"/>
                  </a:moveTo>
                  <a:cubicBezTo>
                    <a:pt x="561106" y="1072950"/>
                    <a:pt x="582962" y="1043370"/>
                    <a:pt x="575174" y="998875"/>
                  </a:cubicBezTo>
                  <a:cubicBezTo>
                    <a:pt x="558437" y="1030464"/>
                    <a:pt x="541669" y="1062085"/>
                    <a:pt x="524932" y="109367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4D125712-919A-F39C-E979-E2C020C0EB17}"/>
                </a:ext>
              </a:extLst>
            </p:cNvPr>
            <p:cNvSpPr/>
            <p:nvPr/>
          </p:nvSpPr>
          <p:spPr>
            <a:xfrm>
              <a:off x="6622280" y="4122653"/>
              <a:ext cx="2189411" cy="1679289"/>
            </a:xfrm>
            <a:custGeom>
              <a:avLst/>
              <a:gdLst>
                <a:gd name="connsiteX0" fmla="*/ 1752936 w 2189411"/>
                <a:gd name="connsiteY0" fmla="*/ 1422403 h 1679289"/>
                <a:gd name="connsiteX1" fmla="*/ 1808705 w 2189411"/>
                <a:gd name="connsiteY1" fmla="*/ 1427741 h 1679289"/>
                <a:gd name="connsiteX2" fmla="*/ 1871193 w 2189411"/>
                <a:gd name="connsiteY2" fmla="*/ 1472174 h 1679289"/>
                <a:gd name="connsiteX3" fmla="*/ 1837437 w 2189411"/>
                <a:gd name="connsiteY3" fmla="*/ 1510264 h 1679289"/>
                <a:gd name="connsiteX4" fmla="*/ 1738398 w 2189411"/>
                <a:gd name="connsiteY4" fmla="*/ 1500812 h 1679289"/>
                <a:gd name="connsiteX5" fmla="*/ 1736074 w 2189411"/>
                <a:gd name="connsiteY5" fmla="*/ 1513341 h 1679289"/>
                <a:gd name="connsiteX6" fmla="*/ 1851756 w 2189411"/>
                <a:gd name="connsiteY6" fmla="*/ 1533500 h 1679289"/>
                <a:gd name="connsiteX7" fmla="*/ 1732149 w 2189411"/>
                <a:gd name="connsiteY7" fmla="*/ 1585092 h 1679289"/>
                <a:gd name="connsiteX8" fmla="*/ 1651480 w 2189411"/>
                <a:gd name="connsiteY8" fmla="*/ 1607952 h 1679289"/>
                <a:gd name="connsiteX9" fmla="*/ 1568675 w 2189411"/>
                <a:gd name="connsiteY9" fmla="*/ 1624752 h 1679289"/>
                <a:gd name="connsiteX10" fmla="*/ 1314483 w 2189411"/>
                <a:gd name="connsiteY10" fmla="*/ 1656687 h 1679289"/>
                <a:gd name="connsiteX11" fmla="*/ 1189915 w 2189411"/>
                <a:gd name="connsiteY11" fmla="*/ 1637627 h 1679289"/>
                <a:gd name="connsiteX12" fmla="*/ 1145074 w 2189411"/>
                <a:gd name="connsiteY12" fmla="*/ 1586286 h 1679289"/>
                <a:gd name="connsiteX13" fmla="*/ 1018653 w 2189411"/>
                <a:gd name="connsiteY13" fmla="*/ 1594638 h 1679289"/>
                <a:gd name="connsiteX14" fmla="*/ 970201 w 2189411"/>
                <a:gd name="connsiteY14" fmla="*/ 1646073 h 1679289"/>
                <a:gd name="connsiteX15" fmla="*/ 897633 w 2189411"/>
                <a:gd name="connsiteY15" fmla="*/ 1538933 h 1679289"/>
                <a:gd name="connsiteX16" fmla="*/ 782863 w 2189411"/>
                <a:gd name="connsiteY16" fmla="*/ 1459394 h 1679289"/>
                <a:gd name="connsiteX17" fmla="*/ 631321 w 2189411"/>
                <a:gd name="connsiteY17" fmla="*/ 1460933 h 1679289"/>
                <a:gd name="connsiteX18" fmla="*/ 597031 w 2189411"/>
                <a:gd name="connsiteY18" fmla="*/ 1406326 h 1679289"/>
                <a:gd name="connsiteX19" fmla="*/ 549113 w 2189411"/>
                <a:gd name="connsiteY19" fmla="*/ 1342645 h 1679289"/>
                <a:gd name="connsiteX20" fmla="*/ 447373 w 2189411"/>
                <a:gd name="connsiteY20" fmla="*/ 1313127 h 1679289"/>
                <a:gd name="connsiteX21" fmla="*/ 427025 w 2189411"/>
                <a:gd name="connsiteY21" fmla="*/ 1053346 h 1679289"/>
                <a:gd name="connsiteX22" fmla="*/ 422409 w 2189411"/>
                <a:gd name="connsiteY22" fmla="*/ 1029576 h 1679289"/>
                <a:gd name="connsiteX23" fmla="*/ 348522 w 2189411"/>
                <a:gd name="connsiteY23" fmla="*/ 847041 h 1679289"/>
                <a:gd name="connsiteX24" fmla="*/ 286757 w 2189411"/>
                <a:gd name="connsiteY24" fmla="*/ 807853 h 1679289"/>
                <a:gd name="connsiteX25" fmla="*/ 228288 w 2189411"/>
                <a:gd name="connsiteY25" fmla="*/ 765430 h 1679289"/>
                <a:gd name="connsiteX26" fmla="*/ 70434 w 2189411"/>
                <a:gd name="connsiteY26" fmla="*/ 684320 h 1679289"/>
                <a:gd name="connsiteX27" fmla="*/ 8982 w 2189411"/>
                <a:gd name="connsiteY27" fmla="*/ 661398 h 1679289"/>
                <a:gd name="connsiteX28" fmla="*/ 1 w 2189411"/>
                <a:gd name="connsiteY28" fmla="*/ 644975 h 1679289"/>
                <a:gd name="connsiteX29" fmla="*/ 106954 w 2189411"/>
                <a:gd name="connsiteY29" fmla="*/ 575736 h 1679289"/>
                <a:gd name="connsiteX30" fmla="*/ 191485 w 2189411"/>
                <a:gd name="connsiteY30" fmla="*/ 595801 h 1679289"/>
                <a:gd name="connsiteX31" fmla="*/ 199587 w 2189411"/>
                <a:gd name="connsiteY31" fmla="*/ 585187 h 1679289"/>
                <a:gd name="connsiteX32" fmla="*/ 180464 w 2189411"/>
                <a:gd name="connsiteY32" fmla="*/ 545402 h 1679289"/>
                <a:gd name="connsiteX33" fmla="*/ 125229 w 2189411"/>
                <a:gd name="connsiteY33" fmla="*/ 449911 h 1679289"/>
                <a:gd name="connsiteX34" fmla="*/ 108932 w 2189411"/>
                <a:gd name="connsiteY34" fmla="*/ 417694 h 1679289"/>
                <a:gd name="connsiteX35" fmla="*/ 102149 w 2189411"/>
                <a:gd name="connsiteY35" fmla="*/ 396655 h 1679289"/>
                <a:gd name="connsiteX36" fmla="*/ 74516 w 2189411"/>
                <a:gd name="connsiteY36" fmla="*/ 342111 h 1679289"/>
                <a:gd name="connsiteX37" fmla="*/ 1352 w 2189411"/>
                <a:gd name="connsiteY37" fmla="*/ 236855 h 1679289"/>
                <a:gd name="connsiteX38" fmla="*/ 14069 w 2189411"/>
                <a:gd name="connsiteY38" fmla="*/ 216758 h 1679289"/>
                <a:gd name="connsiteX39" fmla="*/ 66101 w 2189411"/>
                <a:gd name="connsiteY39" fmla="*/ 216821 h 1679289"/>
                <a:gd name="connsiteX40" fmla="*/ 103500 w 2189411"/>
                <a:gd name="connsiteY40" fmla="*/ 263671 h 1679289"/>
                <a:gd name="connsiteX41" fmla="*/ 194343 w 2189411"/>
                <a:gd name="connsiteY41" fmla="*/ 308575 h 1679289"/>
                <a:gd name="connsiteX42" fmla="*/ 372293 w 2189411"/>
                <a:gd name="connsiteY42" fmla="*/ 311841 h 1679289"/>
                <a:gd name="connsiteX43" fmla="*/ 420054 w 2189411"/>
                <a:gd name="connsiteY43" fmla="*/ 369995 h 1679289"/>
                <a:gd name="connsiteX44" fmla="*/ 440088 w 2189411"/>
                <a:gd name="connsiteY44" fmla="*/ 587793 h 1679289"/>
                <a:gd name="connsiteX45" fmla="*/ 497552 w 2189411"/>
                <a:gd name="connsiteY45" fmla="*/ 637250 h 1679289"/>
                <a:gd name="connsiteX46" fmla="*/ 551939 w 2189411"/>
                <a:gd name="connsiteY46" fmla="*/ 671823 h 1679289"/>
                <a:gd name="connsiteX47" fmla="*/ 687968 w 2189411"/>
                <a:gd name="connsiteY47" fmla="*/ 697446 h 1679289"/>
                <a:gd name="connsiteX48" fmla="*/ 820795 w 2189411"/>
                <a:gd name="connsiteY48" fmla="*/ 630907 h 1679289"/>
                <a:gd name="connsiteX49" fmla="*/ 901339 w 2189411"/>
                <a:gd name="connsiteY49" fmla="*/ 569926 h 1679289"/>
                <a:gd name="connsiteX50" fmla="*/ 990298 w 2189411"/>
                <a:gd name="connsiteY50" fmla="*/ 526247 h 1679289"/>
                <a:gd name="connsiteX51" fmla="*/ 1064813 w 2189411"/>
                <a:gd name="connsiteY51" fmla="*/ 464670 h 1679289"/>
                <a:gd name="connsiteX52" fmla="*/ 1092603 w 2189411"/>
                <a:gd name="connsiteY52" fmla="*/ 289703 h 1679289"/>
                <a:gd name="connsiteX53" fmla="*/ 1088521 w 2189411"/>
                <a:gd name="connsiteY53" fmla="*/ 82016 h 1679289"/>
                <a:gd name="connsiteX54" fmla="*/ 1170509 w 2189411"/>
                <a:gd name="connsiteY54" fmla="*/ 17895 h 1679289"/>
                <a:gd name="connsiteX55" fmla="*/ 1228161 w 2189411"/>
                <a:gd name="connsiteY55" fmla="*/ 6810 h 1679289"/>
                <a:gd name="connsiteX56" fmla="*/ 1282328 w 2189411"/>
                <a:gd name="connsiteY56" fmla="*/ 21538 h 1679289"/>
                <a:gd name="connsiteX57" fmla="*/ 1425549 w 2189411"/>
                <a:gd name="connsiteY57" fmla="*/ 134927 h 1679289"/>
                <a:gd name="connsiteX58" fmla="*/ 1456604 w 2189411"/>
                <a:gd name="connsiteY58" fmla="*/ 158980 h 1679289"/>
                <a:gd name="connsiteX59" fmla="*/ 1552409 w 2189411"/>
                <a:gd name="connsiteY59" fmla="*/ 358879 h 1679289"/>
                <a:gd name="connsiteX60" fmla="*/ 1494945 w 2189411"/>
                <a:gd name="connsiteY60" fmla="*/ 484955 h 1679289"/>
                <a:gd name="connsiteX61" fmla="*/ 1424732 w 2189411"/>
                <a:gd name="connsiteY61" fmla="*/ 562610 h 1679289"/>
                <a:gd name="connsiteX62" fmla="*/ 1509923 w 2189411"/>
                <a:gd name="connsiteY62" fmla="*/ 633639 h 1679289"/>
                <a:gd name="connsiteX63" fmla="*/ 1568738 w 2189411"/>
                <a:gd name="connsiteY63" fmla="*/ 639731 h 1679289"/>
                <a:gd name="connsiteX64" fmla="*/ 1595491 w 2189411"/>
                <a:gd name="connsiteY64" fmla="*/ 594074 h 1679289"/>
                <a:gd name="connsiteX65" fmla="*/ 1670100 w 2189411"/>
                <a:gd name="connsiteY65" fmla="*/ 524834 h 1679289"/>
                <a:gd name="connsiteX66" fmla="*/ 1955254 w 2189411"/>
                <a:gd name="connsiteY66" fmla="*/ 535605 h 1679289"/>
                <a:gd name="connsiteX67" fmla="*/ 2021447 w 2189411"/>
                <a:gd name="connsiteY67" fmla="*/ 558151 h 1679289"/>
                <a:gd name="connsiteX68" fmla="*/ 2151511 w 2189411"/>
                <a:gd name="connsiteY68" fmla="*/ 668777 h 1679289"/>
                <a:gd name="connsiteX69" fmla="*/ 2177825 w 2189411"/>
                <a:gd name="connsiteY69" fmla="*/ 725048 h 1679289"/>
                <a:gd name="connsiteX70" fmla="*/ 2144069 w 2189411"/>
                <a:gd name="connsiteY70" fmla="*/ 775886 h 1679289"/>
                <a:gd name="connsiteX71" fmla="*/ 2122057 w 2189411"/>
                <a:gd name="connsiteY71" fmla="*/ 795166 h 1679289"/>
                <a:gd name="connsiteX72" fmla="*/ 2182127 w 2189411"/>
                <a:gd name="connsiteY72" fmla="*/ 787190 h 1679289"/>
                <a:gd name="connsiteX73" fmla="*/ 2177354 w 2189411"/>
                <a:gd name="connsiteY73" fmla="*/ 965454 h 1679289"/>
                <a:gd name="connsiteX74" fmla="*/ 2143441 w 2189411"/>
                <a:gd name="connsiteY74" fmla="*/ 1150187 h 1679289"/>
                <a:gd name="connsiteX75" fmla="*/ 2128871 w 2189411"/>
                <a:gd name="connsiteY75" fmla="*/ 1176847 h 1679289"/>
                <a:gd name="connsiteX76" fmla="*/ 2063399 w 2189411"/>
                <a:gd name="connsiteY76" fmla="*/ 1216161 h 1679289"/>
                <a:gd name="connsiteX77" fmla="*/ 2010143 w 2189411"/>
                <a:gd name="connsiteY77" fmla="*/ 1122020 h 1679289"/>
                <a:gd name="connsiteX78" fmla="*/ 2030459 w 2189411"/>
                <a:gd name="connsiteY78" fmla="*/ 1278680 h 1679289"/>
                <a:gd name="connsiteX79" fmla="*/ 1907053 w 2189411"/>
                <a:gd name="connsiteY79" fmla="*/ 1164224 h 1679289"/>
                <a:gd name="connsiteX80" fmla="*/ 1995824 w 2189411"/>
                <a:gd name="connsiteY80" fmla="*/ 1265272 h 1679289"/>
                <a:gd name="connsiteX81" fmla="*/ 1898355 w 2189411"/>
                <a:gd name="connsiteY81" fmla="*/ 1260907 h 1679289"/>
                <a:gd name="connsiteX82" fmla="*/ 1897507 w 2189411"/>
                <a:gd name="connsiteY82" fmla="*/ 1272714 h 1679289"/>
                <a:gd name="connsiteX83" fmla="*/ 1977329 w 2189411"/>
                <a:gd name="connsiteY83" fmla="*/ 1284396 h 1679289"/>
                <a:gd name="connsiteX84" fmla="*/ 2000157 w 2189411"/>
                <a:gd name="connsiteY84" fmla="*/ 1329707 h 1679289"/>
                <a:gd name="connsiteX85" fmla="*/ 2011650 w 2189411"/>
                <a:gd name="connsiteY85" fmla="*/ 1336019 h 1679289"/>
                <a:gd name="connsiteX86" fmla="*/ 1913176 w 2189411"/>
                <a:gd name="connsiteY86" fmla="*/ 1421587 h 1679289"/>
                <a:gd name="connsiteX87" fmla="*/ 1843435 w 2189411"/>
                <a:gd name="connsiteY87" fmla="*/ 1302357 h 1679289"/>
                <a:gd name="connsiteX88" fmla="*/ 1832570 w 2189411"/>
                <a:gd name="connsiteY88" fmla="*/ 1307758 h 1679289"/>
                <a:gd name="connsiteX89" fmla="*/ 1872732 w 2189411"/>
                <a:gd name="connsiteY89" fmla="*/ 1393452 h 1679289"/>
                <a:gd name="connsiteX90" fmla="*/ 1752968 w 2189411"/>
                <a:gd name="connsiteY90" fmla="*/ 1422278 h 167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189411" h="1679288">
                  <a:moveTo>
                    <a:pt x="1752936" y="1422403"/>
                  </a:moveTo>
                  <a:cubicBezTo>
                    <a:pt x="1769265" y="1451167"/>
                    <a:pt x="1790618" y="1432986"/>
                    <a:pt x="1808705" y="1427741"/>
                  </a:cubicBezTo>
                  <a:cubicBezTo>
                    <a:pt x="1855618" y="1414113"/>
                    <a:pt x="1868367" y="1423126"/>
                    <a:pt x="1871193" y="1472174"/>
                  </a:cubicBezTo>
                  <a:cubicBezTo>
                    <a:pt x="1872669" y="1497515"/>
                    <a:pt x="1864254" y="1512210"/>
                    <a:pt x="1837437" y="1510264"/>
                  </a:cubicBezTo>
                  <a:cubicBezTo>
                    <a:pt x="1804371" y="1507846"/>
                    <a:pt x="1771400" y="1504015"/>
                    <a:pt x="1738398" y="1500812"/>
                  </a:cubicBezTo>
                  <a:cubicBezTo>
                    <a:pt x="1737613" y="1504988"/>
                    <a:pt x="1736828" y="1509165"/>
                    <a:pt x="1736074" y="1513341"/>
                  </a:cubicBezTo>
                  <a:cubicBezTo>
                    <a:pt x="1775043" y="1520124"/>
                    <a:pt x="1814012" y="1526906"/>
                    <a:pt x="1851756" y="1533500"/>
                  </a:cubicBezTo>
                  <a:cubicBezTo>
                    <a:pt x="1828582" y="1580194"/>
                    <a:pt x="1785029" y="1602646"/>
                    <a:pt x="1732149" y="1585092"/>
                  </a:cubicBezTo>
                  <a:cubicBezTo>
                    <a:pt x="1697043" y="1573443"/>
                    <a:pt x="1674685" y="1580822"/>
                    <a:pt x="1651480" y="1607952"/>
                  </a:cubicBezTo>
                  <a:cubicBezTo>
                    <a:pt x="1630064" y="1632979"/>
                    <a:pt x="1605006" y="1640359"/>
                    <a:pt x="1568675" y="1624752"/>
                  </a:cubicBezTo>
                  <a:cubicBezTo>
                    <a:pt x="1479622" y="1586443"/>
                    <a:pt x="1392138" y="1591812"/>
                    <a:pt x="1314483" y="1656687"/>
                  </a:cubicBezTo>
                  <a:cubicBezTo>
                    <a:pt x="1271118" y="1692924"/>
                    <a:pt x="1220908" y="1684885"/>
                    <a:pt x="1189915" y="1637627"/>
                  </a:cubicBezTo>
                  <a:cubicBezTo>
                    <a:pt x="1177511" y="1618755"/>
                    <a:pt x="1162753" y="1599945"/>
                    <a:pt x="1145074" y="1586286"/>
                  </a:cubicBezTo>
                  <a:cubicBezTo>
                    <a:pt x="1098161" y="1550143"/>
                    <a:pt x="1062175" y="1553346"/>
                    <a:pt x="1018653" y="1594638"/>
                  </a:cubicBezTo>
                  <a:cubicBezTo>
                    <a:pt x="1002105" y="1610339"/>
                    <a:pt x="987252" y="1627861"/>
                    <a:pt x="970201" y="1646073"/>
                  </a:cubicBezTo>
                  <a:cubicBezTo>
                    <a:pt x="927684" y="1620701"/>
                    <a:pt x="895184" y="1596303"/>
                    <a:pt x="897633" y="1538933"/>
                  </a:cubicBezTo>
                  <a:cubicBezTo>
                    <a:pt x="900177" y="1479271"/>
                    <a:pt x="839981" y="1440585"/>
                    <a:pt x="782863" y="1459394"/>
                  </a:cubicBezTo>
                  <a:cubicBezTo>
                    <a:pt x="731961" y="1476162"/>
                    <a:pt x="680620" y="1497044"/>
                    <a:pt x="631321" y="1460933"/>
                  </a:cubicBezTo>
                  <a:cubicBezTo>
                    <a:pt x="614835" y="1448843"/>
                    <a:pt x="598726" y="1425669"/>
                    <a:pt x="597031" y="1406326"/>
                  </a:cubicBezTo>
                  <a:cubicBezTo>
                    <a:pt x="594048" y="1372004"/>
                    <a:pt x="586040" y="1350181"/>
                    <a:pt x="549113" y="1342645"/>
                  </a:cubicBezTo>
                  <a:cubicBezTo>
                    <a:pt x="516424" y="1335956"/>
                    <a:pt x="484772" y="1324212"/>
                    <a:pt x="447373" y="1313127"/>
                  </a:cubicBezTo>
                  <a:cubicBezTo>
                    <a:pt x="470045" y="1227214"/>
                    <a:pt x="438455" y="1141206"/>
                    <a:pt x="427025" y="1053346"/>
                  </a:cubicBezTo>
                  <a:cubicBezTo>
                    <a:pt x="425989" y="1045276"/>
                    <a:pt x="426837" y="1035291"/>
                    <a:pt x="422409" y="1029576"/>
                  </a:cubicBezTo>
                  <a:cubicBezTo>
                    <a:pt x="380363" y="975440"/>
                    <a:pt x="366327" y="911162"/>
                    <a:pt x="348522" y="847041"/>
                  </a:cubicBezTo>
                  <a:cubicBezTo>
                    <a:pt x="343687" y="829676"/>
                    <a:pt x="307638" y="821512"/>
                    <a:pt x="286757" y="807853"/>
                  </a:cubicBezTo>
                  <a:cubicBezTo>
                    <a:pt x="266628" y="794664"/>
                    <a:pt x="246500" y="781099"/>
                    <a:pt x="228288" y="765430"/>
                  </a:cubicBezTo>
                  <a:cubicBezTo>
                    <a:pt x="182096" y="725739"/>
                    <a:pt x="139454" y="682248"/>
                    <a:pt x="70434" y="684320"/>
                  </a:cubicBezTo>
                  <a:cubicBezTo>
                    <a:pt x="50118" y="684949"/>
                    <a:pt x="28985" y="670504"/>
                    <a:pt x="8982" y="661398"/>
                  </a:cubicBezTo>
                  <a:cubicBezTo>
                    <a:pt x="4303" y="659262"/>
                    <a:pt x="-93" y="650564"/>
                    <a:pt x="1" y="644975"/>
                  </a:cubicBezTo>
                  <a:cubicBezTo>
                    <a:pt x="535" y="606101"/>
                    <a:pt x="68770" y="563583"/>
                    <a:pt x="106954" y="575736"/>
                  </a:cubicBezTo>
                  <a:cubicBezTo>
                    <a:pt x="134461" y="584497"/>
                    <a:pt x="163256" y="589270"/>
                    <a:pt x="191485" y="595801"/>
                  </a:cubicBezTo>
                  <a:cubicBezTo>
                    <a:pt x="194186" y="592284"/>
                    <a:pt x="196887" y="588736"/>
                    <a:pt x="199587" y="585187"/>
                  </a:cubicBezTo>
                  <a:cubicBezTo>
                    <a:pt x="193432" y="571653"/>
                    <a:pt x="190795" y="553818"/>
                    <a:pt x="180464" y="545402"/>
                  </a:cubicBezTo>
                  <a:cubicBezTo>
                    <a:pt x="149314" y="520061"/>
                    <a:pt x="128432" y="491266"/>
                    <a:pt x="125229" y="449911"/>
                  </a:cubicBezTo>
                  <a:cubicBezTo>
                    <a:pt x="124381" y="438827"/>
                    <a:pt x="114113" y="428653"/>
                    <a:pt x="108932" y="417694"/>
                  </a:cubicBezTo>
                  <a:cubicBezTo>
                    <a:pt x="105698" y="410880"/>
                    <a:pt x="99575" y="400329"/>
                    <a:pt x="102149" y="396655"/>
                  </a:cubicBezTo>
                  <a:cubicBezTo>
                    <a:pt x="127773" y="360104"/>
                    <a:pt x="98319" y="352160"/>
                    <a:pt x="74516" y="342111"/>
                  </a:cubicBezTo>
                  <a:cubicBezTo>
                    <a:pt x="27917" y="322391"/>
                    <a:pt x="23364" y="273468"/>
                    <a:pt x="1352" y="236855"/>
                  </a:cubicBezTo>
                  <a:cubicBezTo>
                    <a:pt x="-626" y="233526"/>
                    <a:pt x="8574" y="217669"/>
                    <a:pt x="14069" y="216758"/>
                  </a:cubicBezTo>
                  <a:cubicBezTo>
                    <a:pt x="31340" y="213901"/>
                    <a:pt x="52912" y="209191"/>
                    <a:pt x="66101" y="216821"/>
                  </a:cubicBezTo>
                  <a:cubicBezTo>
                    <a:pt x="82335" y="226210"/>
                    <a:pt x="95241" y="245741"/>
                    <a:pt x="103500" y="263671"/>
                  </a:cubicBezTo>
                  <a:cubicBezTo>
                    <a:pt x="122340" y="304587"/>
                    <a:pt x="154841" y="309454"/>
                    <a:pt x="194343" y="308575"/>
                  </a:cubicBezTo>
                  <a:cubicBezTo>
                    <a:pt x="253628" y="307256"/>
                    <a:pt x="313133" y="308104"/>
                    <a:pt x="372293" y="311841"/>
                  </a:cubicBezTo>
                  <a:cubicBezTo>
                    <a:pt x="404919" y="313913"/>
                    <a:pt x="418515" y="334324"/>
                    <a:pt x="420054" y="369995"/>
                  </a:cubicBezTo>
                  <a:cubicBezTo>
                    <a:pt x="423163" y="442752"/>
                    <a:pt x="432049" y="515320"/>
                    <a:pt x="440088" y="587793"/>
                  </a:cubicBezTo>
                  <a:cubicBezTo>
                    <a:pt x="443731" y="620639"/>
                    <a:pt x="471489" y="627265"/>
                    <a:pt x="497552" y="637250"/>
                  </a:cubicBezTo>
                  <a:cubicBezTo>
                    <a:pt x="517397" y="644849"/>
                    <a:pt x="539315" y="655777"/>
                    <a:pt x="551939" y="671823"/>
                  </a:cubicBezTo>
                  <a:cubicBezTo>
                    <a:pt x="595241" y="726806"/>
                    <a:pt x="628997" y="732710"/>
                    <a:pt x="687968" y="697446"/>
                  </a:cubicBezTo>
                  <a:cubicBezTo>
                    <a:pt x="730329" y="672105"/>
                    <a:pt x="777964" y="655620"/>
                    <a:pt x="820795" y="630907"/>
                  </a:cubicBezTo>
                  <a:cubicBezTo>
                    <a:pt x="849715" y="614202"/>
                    <a:pt x="872984" y="587888"/>
                    <a:pt x="901339" y="569926"/>
                  </a:cubicBezTo>
                  <a:cubicBezTo>
                    <a:pt x="929192" y="552279"/>
                    <a:pt x="958928" y="534914"/>
                    <a:pt x="990298" y="526247"/>
                  </a:cubicBezTo>
                  <a:cubicBezTo>
                    <a:pt x="1026378" y="516262"/>
                    <a:pt x="1056429" y="499274"/>
                    <a:pt x="1064813" y="464670"/>
                  </a:cubicBezTo>
                  <a:cubicBezTo>
                    <a:pt x="1078692" y="407394"/>
                    <a:pt x="1089525" y="348423"/>
                    <a:pt x="1092603" y="289703"/>
                  </a:cubicBezTo>
                  <a:cubicBezTo>
                    <a:pt x="1096214" y="220746"/>
                    <a:pt x="1089431" y="151287"/>
                    <a:pt x="1088521" y="82016"/>
                  </a:cubicBezTo>
                  <a:cubicBezTo>
                    <a:pt x="1087799" y="24772"/>
                    <a:pt x="1114709" y="6465"/>
                    <a:pt x="1170509" y="17895"/>
                  </a:cubicBezTo>
                  <a:cubicBezTo>
                    <a:pt x="1188408" y="21569"/>
                    <a:pt x="1210859" y="15069"/>
                    <a:pt x="1228161" y="6810"/>
                  </a:cubicBezTo>
                  <a:cubicBezTo>
                    <a:pt x="1252780" y="-4934"/>
                    <a:pt x="1269360" y="-2390"/>
                    <a:pt x="1282328" y="21538"/>
                  </a:cubicBezTo>
                  <a:cubicBezTo>
                    <a:pt x="1313855" y="79787"/>
                    <a:pt x="1359732" y="119195"/>
                    <a:pt x="1425549" y="134927"/>
                  </a:cubicBezTo>
                  <a:cubicBezTo>
                    <a:pt x="1437355" y="137753"/>
                    <a:pt x="1451109" y="148272"/>
                    <a:pt x="1456604" y="158980"/>
                  </a:cubicBezTo>
                  <a:cubicBezTo>
                    <a:pt x="1490298" y="224797"/>
                    <a:pt x="1527602" y="289672"/>
                    <a:pt x="1552409" y="358879"/>
                  </a:cubicBezTo>
                  <a:cubicBezTo>
                    <a:pt x="1573573" y="418008"/>
                    <a:pt x="1548201" y="450037"/>
                    <a:pt x="1494945" y="484955"/>
                  </a:cubicBezTo>
                  <a:cubicBezTo>
                    <a:pt x="1464926" y="504612"/>
                    <a:pt x="1444892" y="539561"/>
                    <a:pt x="1424732" y="562610"/>
                  </a:cubicBezTo>
                  <a:cubicBezTo>
                    <a:pt x="1453872" y="587605"/>
                    <a:pt x="1479496" y="614421"/>
                    <a:pt x="1509923" y="633639"/>
                  </a:cubicBezTo>
                  <a:cubicBezTo>
                    <a:pt x="1524965" y="643154"/>
                    <a:pt x="1549143" y="641458"/>
                    <a:pt x="1568738" y="639731"/>
                  </a:cubicBezTo>
                  <a:cubicBezTo>
                    <a:pt x="1596025" y="637344"/>
                    <a:pt x="1595460" y="616023"/>
                    <a:pt x="1595491" y="594074"/>
                  </a:cubicBezTo>
                  <a:cubicBezTo>
                    <a:pt x="1595554" y="549202"/>
                    <a:pt x="1624914" y="523264"/>
                    <a:pt x="1670100" y="524834"/>
                  </a:cubicBezTo>
                  <a:cubicBezTo>
                    <a:pt x="1765152" y="528163"/>
                    <a:pt x="1860297" y="530141"/>
                    <a:pt x="1955254" y="535605"/>
                  </a:cubicBezTo>
                  <a:cubicBezTo>
                    <a:pt x="1977894" y="536892"/>
                    <a:pt x="2003549" y="544774"/>
                    <a:pt x="2021447" y="558151"/>
                  </a:cubicBezTo>
                  <a:cubicBezTo>
                    <a:pt x="2067010" y="592158"/>
                    <a:pt x="2110501" y="629400"/>
                    <a:pt x="2151511" y="668777"/>
                  </a:cubicBezTo>
                  <a:cubicBezTo>
                    <a:pt x="2165516" y="682217"/>
                    <a:pt x="2172141" y="705202"/>
                    <a:pt x="2177825" y="725048"/>
                  </a:cubicBezTo>
                  <a:cubicBezTo>
                    <a:pt x="2185801" y="752901"/>
                    <a:pt x="2176914" y="772589"/>
                    <a:pt x="2144069" y="775886"/>
                  </a:cubicBezTo>
                  <a:cubicBezTo>
                    <a:pt x="2135779" y="776703"/>
                    <a:pt x="2128023" y="782763"/>
                    <a:pt x="2122057" y="795166"/>
                  </a:cubicBezTo>
                  <a:cubicBezTo>
                    <a:pt x="2140709" y="792686"/>
                    <a:pt x="2159393" y="790205"/>
                    <a:pt x="2182127" y="787190"/>
                  </a:cubicBezTo>
                  <a:cubicBezTo>
                    <a:pt x="2182127" y="848014"/>
                    <a:pt x="2201344" y="917536"/>
                    <a:pt x="2177354" y="965454"/>
                  </a:cubicBezTo>
                  <a:cubicBezTo>
                    <a:pt x="2146016" y="1028037"/>
                    <a:pt x="2147146" y="1087354"/>
                    <a:pt x="2143441" y="1150187"/>
                  </a:cubicBezTo>
                  <a:cubicBezTo>
                    <a:pt x="2142876" y="1159513"/>
                    <a:pt x="2136407" y="1171414"/>
                    <a:pt x="2128871" y="1176847"/>
                  </a:cubicBezTo>
                  <a:cubicBezTo>
                    <a:pt x="2109842" y="1190601"/>
                    <a:pt x="2088677" y="1201340"/>
                    <a:pt x="2063399" y="1216161"/>
                  </a:cubicBezTo>
                  <a:cubicBezTo>
                    <a:pt x="2049520" y="1191637"/>
                    <a:pt x="2032249" y="1161084"/>
                    <a:pt x="2010143" y="1122020"/>
                  </a:cubicBezTo>
                  <a:cubicBezTo>
                    <a:pt x="2001288" y="1180364"/>
                    <a:pt x="2072819" y="1214968"/>
                    <a:pt x="2030459" y="1278680"/>
                  </a:cubicBezTo>
                  <a:cubicBezTo>
                    <a:pt x="2000252" y="1220557"/>
                    <a:pt x="1970954" y="1172451"/>
                    <a:pt x="1907053" y="1164224"/>
                  </a:cubicBezTo>
                  <a:cubicBezTo>
                    <a:pt x="1939396" y="1195373"/>
                    <a:pt x="1990235" y="1210697"/>
                    <a:pt x="1995824" y="1265272"/>
                  </a:cubicBezTo>
                  <a:cubicBezTo>
                    <a:pt x="1962382" y="1263765"/>
                    <a:pt x="1930353" y="1262321"/>
                    <a:pt x="1898355" y="1260907"/>
                  </a:cubicBezTo>
                  <a:cubicBezTo>
                    <a:pt x="1898073" y="1264832"/>
                    <a:pt x="1897790" y="1268789"/>
                    <a:pt x="1897507" y="1272714"/>
                  </a:cubicBezTo>
                  <a:cubicBezTo>
                    <a:pt x="1927119" y="1277048"/>
                    <a:pt x="1956730" y="1281381"/>
                    <a:pt x="1977329" y="1284396"/>
                  </a:cubicBezTo>
                  <a:cubicBezTo>
                    <a:pt x="1987377" y="1304367"/>
                    <a:pt x="1993783" y="1317021"/>
                    <a:pt x="2000157" y="1329707"/>
                  </a:cubicBezTo>
                  <a:cubicBezTo>
                    <a:pt x="2003988" y="1331811"/>
                    <a:pt x="2007819" y="1333915"/>
                    <a:pt x="2011650" y="1336019"/>
                  </a:cubicBezTo>
                  <a:cubicBezTo>
                    <a:pt x="1979935" y="1363589"/>
                    <a:pt x="1948220" y="1391128"/>
                    <a:pt x="1913176" y="1421587"/>
                  </a:cubicBezTo>
                  <a:cubicBezTo>
                    <a:pt x="1886580" y="1376087"/>
                    <a:pt x="1865007" y="1339222"/>
                    <a:pt x="1843435" y="1302357"/>
                  </a:cubicBezTo>
                  <a:cubicBezTo>
                    <a:pt x="1839823" y="1304147"/>
                    <a:pt x="1836181" y="1305968"/>
                    <a:pt x="1832570" y="1307758"/>
                  </a:cubicBezTo>
                  <a:cubicBezTo>
                    <a:pt x="1846072" y="1336553"/>
                    <a:pt x="1859575" y="1365347"/>
                    <a:pt x="1872732" y="1393452"/>
                  </a:cubicBezTo>
                  <a:cubicBezTo>
                    <a:pt x="1832036" y="1403249"/>
                    <a:pt x="1793381" y="1412575"/>
                    <a:pt x="1752968" y="14222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A47F3FC1-A4BA-5020-72A2-D925365D9E16}"/>
                </a:ext>
              </a:extLst>
            </p:cNvPr>
            <p:cNvSpPr/>
            <p:nvPr/>
          </p:nvSpPr>
          <p:spPr>
            <a:xfrm>
              <a:off x="6439215" y="2634646"/>
              <a:ext cx="1660112" cy="2190318"/>
            </a:xfrm>
            <a:custGeom>
              <a:avLst/>
              <a:gdLst>
                <a:gd name="connsiteX0" fmla="*/ 708628 w 1660112"/>
                <a:gd name="connsiteY0" fmla="*/ 0 h 2190318"/>
                <a:gd name="connsiteX1" fmla="*/ 787005 w 1660112"/>
                <a:gd name="connsiteY1" fmla="*/ 58469 h 2190318"/>
                <a:gd name="connsiteX2" fmla="*/ 816271 w 1660112"/>
                <a:gd name="connsiteY2" fmla="*/ 94454 h 2190318"/>
                <a:gd name="connsiteX3" fmla="*/ 867831 w 1660112"/>
                <a:gd name="connsiteY3" fmla="*/ 196068 h 2190318"/>
                <a:gd name="connsiteX4" fmla="*/ 882370 w 1660112"/>
                <a:gd name="connsiteY4" fmla="*/ 313760 h 2190318"/>
                <a:gd name="connsiteX5" fmla="*/ 877911 w 1660112"/>
                <a:gd name="connsiteY5" fmla="*/ 341110 h 2190318"/>
                <a:gd name="connsiteX6" fmla="*/ 885761 w 1660112"/>
                <a:gd name="connsiteY6" fmla="*/ 380832 h 2190318"/>
                <a:gd name="connsiteX7" fmla="*/ 918105 w 1660112"/>
                <a:gd name="connsiteY7" fmla="*/ 454782 h 2190318"/>
                <a:gd name="connsiteX8" fmla="*/ 957921 w 1660112"/>
                <a:gd name="connsiteY8" fmla="*/ 553413 h 2190318"/>
                <a:gd name="connsiteX9" fmla="*/ 979745 w 1660112"/>
                <a:gd name="connsiteY9" fmla="*/ 627677 h 2190318"/>
                <a:gd name="connsiteX10" fmla="*/ 1034289 w 1660112"/>
                <a:gd name="connsiteY10" fmla="*/ 750895 h 2190318"/>
                <a:gd name="connsiteX11" fmla="*/ 1046723 w 1660112"/>
                <a:gd name="connsiteY11" fmla="*/ 766250 h 2190318"/>
                <a:gd name="connsiteX12" fmla="*/ 1157224 w 1660112"/>
                <a:gd name="connsiteY12" fmla="*/ 844250 h 2190318"/>
                <a:gd name="connsiteX13" fmla="*/ 1322739 w 1660112"/>
                <a:gd name="connsiteY13" fmla="*/ 936946 h 2190318"/>
                <a:gd name="connsiteX14" fmla="*/ 1374143 w 1660112"/>
                <a:gd name="connsiteY14" fmla="*/ 1036205 h 2190318"/>
                <a:gd name="connsiteX15" fmla="*/ 1502039 w 1660112"/>
                <a:gd name="connsiteY15" fmla="*/ 1164133 h 2190318"/>
                <a:gd name="connsiteX16" fmla="*/ 1530928 w 1660112"/>
                <a:gd name="connsiteY16" fmla="*/ 1186679 h 2190318"/>
                <a:gd name="connsiteX17" fmla="*/ 1506938 w 1660112"/>
                <a:gd name="connsiteY17" fmla="*/ 1205582 h 2190318"/>
                <a:gd name="connsiteX18" fmla="*/ 1479713 w 1660112"/>
                <a:gd name="connsiteY18" fmla="*/ 1290460 h 2190318"/>
                <a:gd name="connsiteX19" fmla="*/ 1603810 w 1660112"/>
                <a:gd name="connsiteY19" fmla="*/ 1477547 h 2190318"/>
                <a:gd name="connsiteX20" fmla="*/ 1660112 w 1660112"/>
                <a:gd name="connsiteY20" fmla="*/ 1551654 h 2190318"/>
                <a:gd name="connsiteX21" fmla="*/ 1616685 w 1660112"/>
                <a:gd name="connsiteY21" fmla="*/ 1551623 h 2190318"/>
                <a:gd name="connsiteX22" fmla="*/ 1557682 w 1660112"/>
                <a:gd name="connsiteY22" fmla="*/ 1551497 h 2190318"/>
                <a:gd name="connsiteX23" fmla="*/ 1505682 w 1660112"/>
                <a:gd name="connsiteY23" fmla="*/ 1538214 h 2190318"/>
                <a:gd name="connsiteX24" fmla="*/ 1485114 w 1660112"/>
                <a:gd name="connsiteY24" fmla="*/ 1507849 h 2190318"/>
                <a:gd name="connsiteX25" fmla="*/ 1399295 w 1660112"/>
                <a:gd name="connsiteY25" fmla="*/ 1481253 h 2190318"/>
                <a:gd name="connsiteX26" fmla="*/ 1353418 w 1660112"/>
                <a:gd name="connsiteY26" fmla="*/ 1485712 h 2190318"/>
                <a:gd name="connsiteX27" fmla="*/ 1254850 w 1660112"/>
                <a:gd name="connsiteY27" fmla="*/ 1559002 h 2190318"/>
                <a:gd name="connsiteX28" fmla="*/ 1258147 w 1660112"/>
                <a:gd name="connsiteY28" fmla="*/ 1774884 h 2190318"/>
                <a:gd name="connsiteX29" fmla="*/ 1235067 w 1660112"/>
                <a:gd name="connsiteY29" fmla="*/ 1938484 h 2190318"/>
                <a:gd name="connsiteX30" fmla="*/ 1164477 w 1660112"/>
                <a:gd name="connsiteY30" fmla="*/ 1996325 h 2190318"/>
                <a:gd name="connsiteX31" fmla="*/ 1034697 w 1660112"/>
                <a:gd name="connsiteY31" fmla="*/ 2074984 h 2190318"/>
                <a:gd name="connsiteX32" fmla="*/ 971800 w 1660112"/>
                <a:gd name="connsiteY32" fmla="*/ 2109024 h 2190318"/>
                <a:gd name="connsiteX33" fmla="*/ 862273 w 1660112"/>
                <a:gd name="connsiteY33" fmla="*/ 2169376 h 2190318"/>
                <a:gd name="connsiteX34" fmla="*/ 749889 w 1660112"/>
                <a:gd name="connsiteY34" fmla="*/ 2147584 h 2190318"/>
                <a:gd name="connsiteX35" fmla="*/ 684700 w 1660112"/>
                <a:gd name="connsiteY35" fmla="*/ 2106417 h 2190318"/>
                <a:gd name="connsiteX36" fmla="*/ 639325 w 1660112"/>
                <a:gd name="connsiteY36" fmla="*/ 2051088 h 2190318"/>
                <a:gd name="connsiteX37" fmla="*/ 621018 w 1660112"/>
                <a:gd name="connsiteY37" fmla="*/ 1821389 h 2190318"/>
                <a:gd name="connsiteX38" fmla="*/ 604062 w 1660112"/>
                <a:gd name="connsiteY38" fmla="*/ 1801670 h 2190318"/>
                <a:gd name="connsiteX39" fmla="*/ 495257 w 1660112"/>
                <a:gd name="connsiteY39" fmla="*/ 1773440 h 2190318"/>
                <a:gd name="connsiteX40" fmla="*/ 353795 w 1660112"/>
                <a:gd name="connsiteY40" fmla="*/ 1777051 h 2190318"/>
                <a:gd name="connsiteX41" fmla="*/ 307667 w 1660112"/>
                <a:gd name="connsiteY41" fmla="*/ 1751145 h 2190318"/>
                <a:gd name="connsiteX42" fmla="*/ 236638 w 1660112"/>
                <a:gd name="connsiteY42" fmla="*/ 1668843 h 2190318"/>
                <a:gd name="connsiteX43" fmla="*/ 223701 w 1660112"/>
                <a:gd name="connsiteY43" fmla="*/ 1566538 h 2190318"/>
                <a:gd name="connsiteX44" fmla="*/ 280223 w 1660112"/>
                <a:gd name="connsiteY44" fmla="*/ 1495038 h 2190318"/>
                <a:gd name="connsiteX45" fmla="*/ 234785 w 1660112"/>
                <a:gd name="connsiteY45" fmla="*/ 1328643 h 2190318"/>
                <a:gd name="connsiteX46" fmla="*/ 311561 w 1660112"/>
                <a:gd name="connsiteY46" fmla="*/ 1410977 h 2190318"/>
                <a:gd name="connsiteX47" fmla="*/ 292563 w 1660112"/>
                <a:gd name="connsiteY47" fmla="*/ 1362023 h 2190318"/>
                <a:gd name="connsiteX48" fmla="*/ 309708 w 1660112"/>
                <a:gd name="connsiteY48" fmla="*/ 1317935 h 2190318"/>
                <a:gd name="connsiteX49" fmla="*/ 311466 w 1660112"/>
                <a:gd name="connsiteY49" fmla="*/ 1284745 h 2190318"/>
                <a:gd name="connsiteX50" fmla="*/ 310839 w 1660112"/>
                <a:gd name="connsiteY50" fmla="*/ 1242855 h 2190318"/>
                <a:gd name="connsiteX51" fmla="*/ 355931 w 1660112"/>
                <a:gd name="connsiteY51" fmla="*/ 1200056 h 2190318"/>
                <a:gd name="connsiteX52" fmla="*/ 364000 w 1660112"/>
                <a:gd name="connsiteY52" fmla="*/ 1113985 h 2190318"/>
                <a:gd name="connsiteX53" fmla="*/ 282578 w 1660112"/>
                <a:gd name="connsiteY53" fmla="*/ 1191358 h 2190318"/>
                <a:gd name="connsiteX54" fmla="*/ 279626 w 1660112"/>
                <a:gd name="connsiteY54" fmla="*/ 1142372 h 2190318"/>
                <a:gd name="connsiteX55" fmla="*/ 257865 w 1660112"/>
                <a:gd name="connsiteY55" fmla="*/ 1101550 h 2190318"/>
                <a:gd name="connsiteX56" fmla="*/ 238302 w 1660112"/>
                <a:gd name="connsiteY56" fmla="*/ 1140739 h 2190318"/>
                <a:gd name="connsiteX57" fmla="*/ 213778 w 1660112"/>
                <a:gd name="connsiteY57" fmla="*/ 1229667 h 2190318"/>
                <a:gd name="connsiteX58" fmla="*/ 158512 w 1660112"/>
                <a:gd name="connsiteY58" fmla="*/ 1203039 h 2190318"/>
                <a:gd name="connsiteX59" fmla="*/ 198894 w 1660112"/>
                <a:gd name="connsiteY59" fmla="*/ 1132983 h 2190318"/>
                <a:gd name="connsiteX60" fmla="*/ 196852 w 1660112"/>
                <a:gd name="connsiteY60" fmla="*/ 1089116 h 2190318"/>
                <a:gd name="connsiteX61" fmla="*/ 163724 w 1660112"/>
                <a:gd name="connsiteY61" fmla="*/ 1107046 h 2190318"/>
                <a:gd name="connsiteX62" fmla="*/ 136154 w 1660112"/>
                <a:gd name="connsiteY62" fmla="*/ 1145418 h 2190318"/>
                <a:gd name="connsiteX63" fmla="*/ 84311 w 1660112"/>
                <a:gd name="connsiteY63" fmla="*/ 1050744 h 2190318"/>
                <a:gd name="connsiteX64" fmla="*/ 51528 w 1660112"/>
                <a:gd name="connsiteY64" fmla="*/ 982478 h 2190318"/>
                <a:gd name="connsiteX65" fmla="*/ 10989 w 1660112"/>
                <a:gd name="connsiteY65" fmla="*/ 937731 h 2190318"/>
                <a:gd name="connsiteX66" fmla="*/ 313 w 1660112"/>
                <a:gd name="connsiteY66" fmla="*/ 917163 h 2190318"/>
                <a:gd name="connsiteX67" fmla="*/ 63837 w 1660112"/>
                <a:gd name="connsiteY67" fmla="*/ 753783 h 2190318"/>
                <a:gd name="connsiteX68" fmla="*/ 83055 w 1660112"/>
                <a:gd name="connsiteY68" fmla="*/ 712554 h 2190318"/>
                <a:gd name="connsiteX69" fmla="*/ 146736 w 1660112"/>
                <a:gd name="connsiteY69" fmla="*/ 616466 h 2190318"/>
                <a:gd name="connsiteX70" fmla="*/ 283928 w 1660112"/>
                <a:gd name="connsiteY70" fmla="*/ 542454 h 2190318"/>
                <a:gd name="connsiteX71" fmla="*/ 307007 w 1660112"/>
                <a:gd name="connsiteY71" fmla="*/ 520316 h 2190318"/>
                <a:gd name="connsiteX72" fmla="*/ 500721 w 1660112"/>
                <a:gd name="connsiteY72" fmla="*/ 308578 h 2190318"/>
                <a:gd name="connsiteX73" fmla="*/ 600011 w 1660112"/>
                <a:gd name="connsiteY73" fmla="*/ 243296 h 2190318"/>
                <a:gd name="connsiteX74" fmla="*/ 619574 w 1660112"/>
                <a:gd name="connsiteY74" fmla="*/ 177134 h 2190318"/>
                <a:gd name="connsiteX75" fmla="*/ 664478 w 1660112"/>
                <a:gd name="connsiteY75" fmla="*/ 40696 h 2190318"/>
                <a:gd name="connsiteX76" fmla="*/ 708690 w 1660112"/>
                <a:gd name="connsiteY76" fmla="*/ 31 h 219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60112" h="2190318">
                  <a:moveTo>
                    <a:pt x="708628" y="0"/>
                  </a:moveTo>
                  <a:cubicBezTo>
                    <a:pt x="735476" y="23111"/>
                    <a:pt x="734722" y="81831"/>
                    <a:pt x="787005" y="58469"/>
                  </a:cubicBezTo>
                  <a:cubicBezTo>
                    <a:pt x="798089" y="72631"/>
                    <a:pt x="804621" y="88865"/>
                    <a:pt x="816271" y="94454"/>
                  </a:cubicBezTo>
                  <a:cubicBezTo>
                    <a:pt x="860672" y="115744"/>
                    <a:pt x="863812" y="155247"/>
                    <a:pt x="867831" y="196068"/>
                  </a:cubicBezTo>
                  <a:cubicBezTo>
                    <a:pt x="871694" y="235383"/>
                    <a:pt x="878225" y="274477"/>
                    <a:pt x="882370" y="313760"/>
                  </a:cubicBezTo>
                  <a:cubicBezTo>
                    <a:pt x="883312" y="322615"/>
                    <a:pt x="877377" y="332098"/>
                    <a:pt x="877911" y="341110"/>
                  </a:cubicBezTo>
                  <a:cubicBezTo>
                    <a:pt x="878727" y="354832"/>
                    <a:pt x="877660" y="374803"/>
                    <a:pt x="885761" y="380832"/>
                  </a:cubicBezTo>
                  <a:cubicBezTo>
                    <a:pt x="912201" y="400490"/>
                    <a:pt x="912609" y="426239"/>
                    <a:pt x="918105" y="454782"/>
                  </a:cubicBezTo>
                  <a:cubicBezTo>
                    <a:pt x="924699" y="488915"/>
                    <a:pt x="945360" y="520159"/>
                    <a:pt x="957921" y="553413"/>
                  </a:cubicBezTo>
                  <a:cubicBezTo>
                    <a:pt x="967027" y="577498"/>
                    <a:pt x="974469" y="602493"/>
                    <a:pt x="979745" y="627677"/>
                  </a:cubicBezTo>
                  <a:cubicBezTo>
                    <a:pt x="989165" y="672831"/>
                    <a:pt x="993090" y="719807"/>
                    <a:pt x="1034289" y="750895"/>
                  </a:cubicBezTo>
                  <a:cubicBezTo>
                    <a:pt x="1039469" y="754820"/>
                    <a:pt x="1046033" y="760660"/>
                    <a:pt x="1046723" y="766250"/>
                  </a:cubicBezTo>
                  <a:cubicBezTo>
                    <a:pt x="1054825" y="832788"/>
                    <a:pt x="1113419" y="834045"/>
                    <a:pt x="1157224" y="844250"/>
                  </a:cubicBezTo>
                  <a:cubicBezTo>
                    <a:pt x="1222726" y="859574"/>
                    <a:pt x="1274318" y="897381"/>
                    <a:pt x="1322739" y="936946"/>
                  </a:cubicBezTo>
                  <a:cubicBezTo>
                    <a:pt x="1349273" y="958644"/>
                    <a:pt x="1359478" y="1001601"/>
                    <a:pt x="1374143" y="1036205"/>
                  </a:cubicBezTo>
                  <a:cubicBezTo>
                    <a:pt x="1399672" y="1096558"/>
                    <a:pt x="1440776" y="1139734"/>
                    <a:pt x="1502039" y="1164133"/>
                  </a:cubicBezTo>
                  <a:cubicBezTo>
                    <a:pt x="1512935" y="1168466"/>
                    <a:pt x="1521351" y="1178986"/>
                    <a:pt x="1530928" y="1186679"/>
                  </a:cubicBezTo>
                  <a:cubicBezTo>
                    <a:pt x="1522984" y="1193116"/>
                    <a:pt x="1515981" y="1201720"/>
                    <a:pt x="1506938" y="1205582"/>
                  </a:cubicBezTo>
                  <a:cubicBezTo>
                    <a:pt x="1470010" y="1221377"/>
                    <a:pt x="1456194" y="1250235"/>
                    <a:pt x="1479713" y="1290460"/>
                  </a:cubicBezTo>
                  <a:cubicBezTo>
                    <a:pt x="1517394" y="1354989"/>
                    <a:pt x="1561607" y="1415719"/>
                    <a:pt x="1603810" y="1477547"/>
                  </a:cubicBezTo>
                  <a:cubicBezTo>
                    <a:pt x="1618946" y="1499716"/>
                    <a:pt x="1636216" y="1520378"/>
                    <a:pt x="1660112" y="1551654"/>
                  </a:cubicBezTo>
                  <a:cubicBezTo>
                    <a:pt x="1638445" y="1551654"/>
                    <a:pt x="1627549" y="1551842"/>
                    <a:pt x="1616685" y="1551623"/>
                  </a:cubicBezTo>
                  <a:cubicBezTo>
                    <a:pt x="1596808" y="1551214"/>
                    <a:pt x="1574419" y="1544494"/>
                    <a:pt x="1557682" y="1551497"/>
                  </a:cubicBezTo>
                  <a:cubicBezTo>
                    <a:pt x="1533660" y="1561545"/>
                    <a:pt x="1519216" y="1557432"/>
                    <a:pt x="1505682" y="1538214"/>
                  </a:cubicBezTo>
                  <a:cubicBezTo>
                    <a:pt x="1498648" y="1528229"/>
                    <a:pt x="1491928" y="1517992"/>
                    <a:pt x="1485114" y="1507849"/>
                  </a:cubicBezTo>
                  <a:cubicBezTo>
                    <a:pt x="1454278" y="1461847"/>
                    <a:pt x="1449474" y="1461219"/>
                    <a:pt x="1399295" y="1481253"/>
                  </a:cubicBezTo>
                  <a:cubicBezTo>
                    <a:pt x="1385447" y="1486779"/>
                    <a:pt x="1367580" y="1489260"/>
                    <a:pt x="1353418" y="1485712"/>
                  </a:cubicBezTo>
                  <a:cubicBezTo>
                    <a:pt x="1296802" y="1471581"/>
                    <a:pt x="1254912" y="1500313"/>
                    <a:pt x="1254850" y="1559002"/>
                  </a:cubicBezTo>
                  <a:cubicBezTo>
                    <a:pt x="1254787" y="1630973"/>
                    <a:pt x="1261004" y="1703101"/>
                    <a:pt x="1258147" y="1774884"/>
                  </a:cubicBezTo>
                  <a:cubicBezTo>
                    <a:pt x="1255949" y="1829711"/>
                    <a:pt x="1246623" y="1884725"/>
                    <a:pt x="1235067" y="1938484"/>
                  </a:cubicBezTo>
                  <a:cubicBezTo>
                    <a:pt x="1227751" y="1972648"/>
                    <a:pt x="1201656" y="1993562"/>
                    <a:pt x="1164477" y="1996325"/>
                  </a:cubicBezTo>
                  <a:cubicBezTo>
                    <a:pt x="1107830" y="2000564"/>
                    <a:pt x="1075769" y="2044902"/>
                    <a:pt x="1034697" y="2074984"/>
                  </a:cubicBezTo>
                  <a:cubicBezTo>
                    <a:pt x="1015636" y="2088958"/>
                    <a:pt x="992776" y="2097656"/>
                    <a:pt x="971800" y="2109024"/>
                  </a:cubicBezTo>
                  <a:cubicBezTo>
                    <a:pt x="935155" y="2128900"/>
                    <a:pt x="897756" y="2147584"/>
                    <a:pt x="862273" y="2169376"/>
                  </a:cubicBezTo>
                  <a:cubicBezTo>
                    <a:pt x="809928" y="2201531"/>
                    <a:pt x="784242" y="2198454"/>
                    <a:pt x="749889" y="2147584"/>
                  </a:cubicBezTo>
                  <a:cubicBezTo>
                    <a:pt x="733497" y="2123311"/>
                    <a:pt x="715536" y="2108395"/>
                    <a:pt x="684700" y="2106417"/>
                  </a:cubicBezTo>
                  <a:cubicBezTo>
                    <a:pt x="652859" y="2104376"/>
                    <a:pt x="640738" y="2084562"/>
                    <a:pt x="639325" y="2051088"/>
                  </a:cubicBezTo>
                  <a:cubicBezTo>
                    <a:pt x="636091" y="1974376"/>
                    <a:pt x="628304" y="1897851"/>
                    <a:pt x="621018" y="1821389"/>
                  </a:cubicBezTo>
                  <a:cubicBezTo>
                    <a:pt x="620328" y="1814136"/>
                    <a:pt x="611284" y="1803899"/>
                    <a:pt x="604062" y="1801670"/>
                  </a:cubicBezTo>
                  <a:cubicBezTo>
                    <a:pt x="568202" y="1790585"/>
                    <a:pt x="532091" y="1776266"/>
                    <a:pt x="495257" y="1773440"/>
                  </a:cubicBezTo>
                  <a:cubicBezTo>
                    <a:pt x="448501" y="1769860"/>
                    <a:pt x="400865" y="1778621"/>
                    <a:pt x="353795" y="1777051"/>
                  </a:cubicBezTo>
                  <a:cubicBezTo>
                    <a:pt x="337938" y="1776517"/>
                    <a:pt x="319694" y="1763454"/>
                    <a:pt x="307667" y="1751145"/>
                  </a:cubicBezTo>
                  <a:cubicBezTo>
                    <a:pt x="282358" y="1725302"/>
                    <a:pt x="262481" y="1694026"/>
                    <a:pt x="236638" y="1668843"/>
                  </a:cubicBezTo>
                  <a:cubicBezTo>
                    <a:pt x="201186" y="1634239"/>
                    <a:pt x="195220" y="1605758"/>
                    <a:pt x="223701" y="1566538"/>
                  </a:cubicBezTo>
                  <a:cubicBezTo>
                    <a:pt x="241442" y="1542139"/>
                    <a:pt x="261099" y="1519123"/>
                    <a:pt x="280223" y="1495038"/>
                  </a:cubicBezTo>
                  <a:cubicBezTo>
                    <a:pt x="225930" y="1471958"/>
                    <a:pt x="215944" y="1434779"/>
                    <a:pt x="234785" y="1328643"/>
                  </a:cubicBezTo>
                  <a:cubicBezTo>
                    <a:pt x="299785" y="1319506"/>
                    <a:pt x="257017" y="1407334"/>
                    <a:pt x="311561" y="1410977"/>
                  </a:cubicBezTo>
                  <a:cubicBezTo>
                    <a:pt x="304464" y="1393235"/>
                    <a:pt x="296111" y="1378163"/>
                    <a:pt x="292563" y="1362023"/>
                  </a:cubicBezTo>
                  <a:cubicBezTo>
                    <a:pt x="288921" y="1345411"/>
                    <a:pt x="277553" y="1323336"/>
                    <a:pt x="309708" y="1317935"/>
                  </a:cubicBezTo>
                  <a:cubicBezTo>
                    <a:pt x="312346" y="1317496"/>
                    <a:pt x="315329" y="1286440"/>
                    <a:pt x="311466" y="1284745"/>
                  </a:cubicBezTo>
                  <a:cubicBezTo>
                    <a:pt x="277961" y="1269954"/>
                    <a:pt x="298152" y="1256075"/>
                    <a:pt x="310839" y="1242855"/>
                  </a:cubicBezTo>
                  <a:cubicBezTo>
                    <a:pt x="324624" y="1228474"/>
                    <a:pt x="339727" y="1215317"/>
                    <a:pt x="355931" y="1200056"/>
                  </a:cubicBezTo>
                  <a:cubicBezTo>
                    <a:pt x="331595" y="1170225"/>
                    <a:pt x="310839" y="1140833"/>
                    <a:pt x="364000" y="1113985"/>
                  </a:cubicBezTo>
                  <a:cubicBezTo>
                    <a:pt x="343590" y="1113075"/>
                    <a:pt x="316459" y="1138855"/>
                    <a:pt x="282578" y="1191358"/>
                  </a:cubicBezTo>
                  <a:cubicBezTo>
                    <a:pt x="281573" y="1169440"/>
                    <a:pt x="283551" y="1154995"/>
                    <a:pt x="279626" y="1142372"/>
                  </a:cubicBezTo>
                  <a:cubicBezTo>
                    <a:pt x="275104" y="1127896"/>
                    <a:pt x="265370" y="1115084"/>
                    <a:pt x="257865" y="1101550"/>
                  </a:cubicBezTo>
                  <a:cubicBezTo>
                    <a:pt x="251208" y="1114582"/>
                    <a:pt x="242729" y="1126986"/>
                    <a:pt x="238302" y="1140739"/>
                  </a:cubicBezTo>
                  <a:cubicBezTo>
                    <a:pt x="229384" y="1168372"/>
                    <a:pt x="222696" y="1196759"/>
                    <a:pt x="213778" y="1229667"/>
                  </a:cubicBezTo>
                  <a:cubicBezTo>
                    <a:pt x="188783" y="1217641"/>
                    <a:pt x="174746" y="1210858"/>
                    <a:pt x="158512" y="1203039"/>
                  </a:cubicBezTo>
                  <a:cubicBezTo>
                    <a:pt x="172611" y="1179394"/>
                    <a:pt x="188814" y="1157444"/>
                    <a:pt x="198894" y="1132983"/>
                  </a:cubicBezTo>
                  <a:cubicBezTo>
                    <a:pt x="203949" y="1120736"/>
                    <a:pt x="197889" y="1103874"/>
                    <a:pt x="196852" y="1089116"/>
                  </a:cubicBezTo>
                  <a:cubicBezTo>
                    <a:pt x="185642" y="1094925"/>
                    <a:pt x="172359" y="1098599"/>
                    <a:pt x="163724" y="1107046"/>
                  </a:cubicBezTo>
                  <a:cubicBezTo>
                    <a:pt x="152546" y="1117911"/>
                    <a:pt x="145072" y="1132606"/>
                    <a:pt x="136154" y="1145418"/>
                  </a:cubicBezTo>
                  <a:cubicBezTo>
                    <a:pt x="94077" y="1126294"/>
                    <a:pt x="92727" y="1087703"/>
                    <a:pt x="84311" y="1050744"/>
                  </a:cubicBezTo>
                  <a:cubicBezTo>
                    <a:pt x="78816" y="1026659"/>
                    <a:pt x="65125" y="1003673"/>
                    <a:pt x="51528" y="982478"/>
                  </a:cubicBezTo>
                  <a:cubicBezTo>
                    <a:pt x="40789" y="965772"/>
                    <a:pt x="24115" y="952992"/>
                    <a:pt x="10989" y="937731"/>
                  </a:cubicBezTo>
                  <a:cubicBezTo>
                    <a:pt x="5934" y="931859"/>
                    <a:pt x="-1634" y="921748"/>
                    <a:pt x="313" y="917163"/>
                  </a:cubicBezTo>
                  <a:cubicBezTo>
                    <a:pt x="23173" y="863562"/>
                    <a:pt x="8414" y="795610"/>
                    <a:pt x="63837" y="753783"/>
                  </a:cubicBezTo>
                  <a:cubicBezTo>
                    <a:pt x="74608" y="745650"/>
                    <a:pt x="79695" y="727218"/>
                    <a:pt x="83055" y="712554"/>
                  </a:cubicBezTo>
                  <a:cubicBezTo>
                    <a:pt x="92287" y="672140"/>
                    <a:pt x="77560" y="616937"/>
                    <a:pt x="146736" y="616466"/>
                  </a:cubicBezTo>
                  <a:cubicBezTo>
                    <a:pt x="174526" y="558688"/>
                    <a:pt x="247063" y="583747"/>
                    <a:pt x="283928" y="542454"/>
                  </a:cubicBezTo>
                  <a:cubicBezTo>
                    <a:pt x="291024" y="534509"/>
                    <a:pt x="302046" y="529203"/>
                    <a:pt x="307007" y="520316"/>
                  </a:cubicBezTo>
                  <a:cubicBezTo>
                    <a:pt x="355020" y="434466"/>
                    <a:pt x="425233" y="368806"/>
                    <a:pt x="500721" y="308578"/>
                  </a:cubicBezTo>
                  <a:cubicBezTo>
                    <a:pt x="531557" y="283991"/>
                    <a:pt x="566946" y="265151"/>
                    <a:pt x="600011" y="243296"/>
                  </a:cubicBezTo>
                  <a:cubicBezTo>
                    <a:pt x="624881" y="226873"/>
                    <a:pt x="629654" y="206619"/>
                    <a:pt x="619574" y="177134"/>
                  </a:cubicBezTo>
                  <a:cubicBezTo>
                    <a:pt x="591721" y="95710"/>
                    <a:pt x="593291" y="95491"/>
                    <a:pt x="664478" y="40696"/>
                  </a:cubicBezTo>
                  <a:cubicBezTo>
                    <a:pt x="679425" y="29172"/>
                    <a:pt x="692425" y="15104"/>
                    <a:pt x="708690" y="3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8A8EAA06-7B14-21C2-9488-74996498882D}"/>
                </a:ext>
              </a:extLst>
            </p:cNvPr>
            <p:cNvSpPr/>
            <p:nvPr/>
          </p:nvSpPr>
          <p:spPr>
            <a:xfrm>
              <a:off x="5373515" y="5464225"/>
              <a:ext cx="3345615" cy="1376041"/>
            </a:xfrm>
            <a:custGeom>
              <a:avLst/>
              <a:gdLst>
                <a:gd name="connsiteX0" fmla="*/ 3013572 w 3345615"/>
                <a:gd name="connsiteY0" fmla="*/ 304156 h 1376041"/>
                <a:gd name="connsiteX1" fmla="*/ 2921441 w 3345615"/>
                <a:gd name="connsiteY1" fmla="*/ 336750 h 1376041"/>
                <a:gd name="connsiteX2" fmla="*/ 3014891 w 3345615"/>
                <a:gd name="connsiteY2" fmla="*/ 319103 h 1376041"/>
                <a:gd name="connsiteX3" fmla="*/ 3115249 w 3345615"/>
                <a:gd name="connsiteY3" fmla="*/ 328146 h 1376041"/>
                <a:gd name="connsiteX4" fmla="*/ 3107022 w 3345615"/>
                <a:gd name="connsiteY4" fmla="*/ 356816 h 1376041"/>
                <a:gd name="connsiteX5" fmla="*/ 3069246 w 3345615"/>
                <a:gd name="connsiteY5" fmla="*/ 364697 h 1376041"/>
                <a:gd name="connsiteX6" fmla="*/ 3069811 w 3345615"/>
                <a:gd name="connsiteY6" fmla="*/ 377069 h 1376041"/>
                <a:gd name="connsiteX7" fmla="*/ 3122879 w 3345615"/>
                <a:gd name="connsiteY7" fmla="*/ 371543 h 1376041"/>
                <a:gd name="connsiteX8" fmla="*/ 3310218 w 3345615"/>
                <a:gd name="connsiteY8" fmla="*/ 321113 h 1376041"/>
                <a:gd name="connsiteX9" fmla="*/ 3343755 w 3345615"/>
                <a:gd name="connsiteY9" fmla="*/ 337441 h 1376041"/>
                <a:gd name="connsiteX10" fmla="*/ 3336877 w 3345615"/>
                <a:gd name="connsiteY10" fmla="*/ 373835 h 1376041"/>
                <a:gd name="connsiteX11" fmla="*/ 3324977 w 3345615"/>
                <a:gd name="connsiteY11" fmla="*/ 429760 h 1376041"/>
                <a:gd name="connsiteX12" fmla="*/ 3300170 w 3345615"/>
                <a:gd name="connsiteY12" fmla="*/ 526853 h 1376041"/>
                <a:gd name="connsiteX13" fmla="*/ 3199152 w 3345615"/>
                <a:gd name="connsiteY13" fmla="*/ 573263 h 1376041"/>
                <a:gd name="connsiteX14" fmla="*/ 3144295 w 3345615"/>
                <a:gd name="connsiteY14" fmla="*/ 662223 h 1376041"/>
                <a:gd name="connsiteX15" fmla="*/ 3150449 w 3345615"/>
                <a:gd name="connsiteY15" fmla="*/ 694942 h 1376041"/>
                <a:gd name="connsiteX16" fmla="*/ 3109094 w 3345615"/>
                <a:gd name="connsiteY16" fmla="*/ 691080 h 1376041"/>
                <a:gd name="connsiteX17" fmla="*/ 3009552 w 3345615"/>
                <a:gd name="connsiteY17" fmla="*/ 705336 h 1376041"/>
                <a:gd name="connsiteX18" fmla="*/ 2939340 w 3345615"/>
                <a:gd name="connsiteY18" fmla="*/ 739532 h 1376041"/>
                <a:gd name="connsiteX19" fmla="*/ 2841745 w 3345615"/>
                <a:gd name="connsiteY19" fmla="*/ 812100 h 1376041"/>
                <a:gd name="connsiteX20" fmla="*/ 2784752 w 3345615"/>
                <a:gd name="connsiteY20" fmla="*/ 827079 h 1376041"/>
                <a:gd name="connsiteX21" fmla="*/ 2575809 w 3345615"/>
                <a:gd name="connsiteY21" fmla="*/ 775549 h 1376041"/>
                <a:gd name="connsiteX22" fmla="*/ 2379835 w 3345615"/>
                <a:gd name="connsiteY22" fmla="*/ 808960 h 1376041"/>
                <a:gd name="connsiteX23" fmla="*/ 2341149 w 3345615"/>
                <a:gd name="connsiteY23" fmla="*/ 837880 h 1376041"/>
                <a:gd name="connsiteX24" fmla="*/ 2300893 w 3345615"/>
                <a:gd name="connsiteY24" fmla="*/ 848462 h 1376041"/>
                <a:gd name="connsiteX25" fmla="*/ 2284124 w 3345615"/>
                <a:gd name="connsiteY25" fmla="*/ 797624 h 1376041"/>
                <a:gd name="connsiteX26" fmla="*/ 2326861 w 3345615"/>
                <a:gd name="connsiteY26" fmla="*/ 764527 h 1376041"/>
                <a:gd name="connsiteX27" fmla="*/ 2312417 w 3345615"/>
                <a:gd name="connsiteY27" fmla="*/ 749172 h 1376041"/>
                <a:gd name="connsiteX28" fmla="*/ 2241042 w 3345615"/>
                <a:gd name="connsiteY28" fmla="*/ 811692 h 1376041"/>
                <a:gd name="connsiteX29" fmla="*/ 2241042 w 3345615"/>
                <a:gd name="connsiteY29" fmla="*/ 751025 h 1376041"/>
                <a:gd name="connsiteX30" fmla="*/ 2229989 w 3345615"/>
                <a:gd name="connsiteY30" fmla="*/ 757085 h 1376041"/>
                <a:gd name="connsiteX31" fmla="*/ 2149288 w 3345615"/>
                <a:gd name="connsiteY31" fmla="*/ 804846 h 1376041"/>
                <a:gd name="connsiteX32" fmla="*/ 2068776 w 3345615"/>
                <a:gd name="connsiteY32" fmla="*/ 724868 h 1376041"/>
                <a:gd name="connsiteX33" fmla="*/ 2072669 w 3345615"/>
                <a:gd name="connsiteY33" fmla="*/ 688725 h 1376041"/>
                <a:gd name="connsiteX34" fmla="*/ 1982674 w 3345615"/>
                <a:gd name="connsiteY34" fmla="*/ 688725 h 1376041"/>
                <a:gd name="connsiteX35" fmla="*/ 2094493 w 3345615"/>
                <a:gd name="connsiteY35" fmla="*/ 793636 h 1376041"/>
                <a:gd name="connsiteX36" fmla="*/ 2023338 w 3345615"/>
                <a:gd name="connsiteY36" fmla="*/ 822148 h 1376041"/>
                <a:gd name="connsiteX37" fmla="*/ 1990712 w 3345615"/>
                <a:gd name="connsiteY37" fmla="*/ 836216 h 1376041"/>
                <a:gd name="connsiteX38" fmla="*/ 1917202 w 3345615"/>
                <a:gd name="connsiteY38" fmla="*/ 849216 h 1376041"/>
                <a:gd name="connsiteX39" fmla="*/ 1821900 w 3345615"/>
                <a:gd name="connsiteY39" fmla="*/ 863472 h 1376041"/>
                <a:gd name="connsiteX40" fmla="*/ 1731842 w 3345615"/>
                <a:gd name="connsiteY40" fmla="*/ 852199 h 1376041"/>
                <a:gd name="connsiteX41" fmla="*/ 1764782 w 3345615"/>
                <a:gd name="connsiteY41" fmla="*/ 870443 h 1376041"/>
                <a:gd name="connsiteX42" fmla="*/ 1793419 w 3345615"/>
                <a:gd name="connsiteY42" fmla="*/ 926902 h 1376041"/>
                <a:gd name="connsiteX43" fmla="*/ 1733632 w 3345615"/>
                <a:gd name="connsiteY43" fmla="*/ 952934 h 1376041"/>
                <a:gd name="connsiteX44" fmla="*/ 1601339 w 3345615"/>
                <a:gd name="connsiteY44" fmla="*/ 919272 h 1376041"/>
                <a:gd name="connsiteX45" fmla="*/ 1540766 w 3345615"/>
                <a:gd name="connsiteY45" fmla="*/ 923072 h 1376041"/>
                <a:gd name="connsiteX46" fmla="*/ 1567897 w 3345615"/>
                <a:gd name="connsiteY46" fmla="*/ 1004212 h 1376041"/>
                <a:gd name="connsiteX47" fmla="*/ 1501358 w 3345615"/>
                <a:gd name="connsiteY47" fmla="*/ 940719 h 1376041"/>
                <a:gd name="connsiteX48" fmla="*/ 1454602 w 3345615"/>
                <a:gd name="connsiteY48" fmla="*/ 896255 h 1376041"/>
                <a:gd name="connsiteX49" fmla="*/ 1448007 w 3345615"/>
                <a:gd name="connsiteY49" fmla="*/ 891482 h 1376041"/>
                <a:gd name="connsiteX50" fmla="*/ 1189137 w 3345615"/>
                <a:gd name="connsiteY50" fmla="*/ 894936 h 1376041"/>
                <a:gd name="connsiteX51" fmla="*/ 1165240 w 3345615"/>
                <a:gd name="connsiteY51" fmla="*/ 914279 h 1376041"/>
                <a:gd name="connsiteX52" fmla="*/ 1082624 w 3345615"/>
                <a:gd name="connsiteY52" fmla="*/ 969734 h 1376041"/>
                <a:gd name="connsiteX53" fmla="*/ 1069781 w 3345615"/>
                <a:gd name="connsiteY53" fmla="*/ 992311 h 1376041"/>
                <a:gd name="connsiteX54" fmla="*/ 1060706 w 3345615"/>
                <a:gd name="connsiteY54" fmla="*/ 1100080 h 1376041"/>
                <a:gd name="connsiteX55" fmla="*/ 1025945 w 3345615"/>
                <a:gd name="connsiteY55" fmla="*/ 1149348 h 1376041"/>
                <a:gd name="connsiteX56" fmla="*/ 999882 w 3345615"/>
                <a:gd name="connsiteY56" fmla="*/ 1180749 h 1376041"/>
                <a:gd name="connsiteX57" fmla="*/ 897263 w 3345615"/>
                <a:gd name="connsiteY57" fmla="*/ 1211365 h 1376041"/>
                <a:gd name="connsiteX58" fmla="*/ 873838 w 3345615"/>
                <a:gd name="connsiteY58" fmla="*/ 1184392 h 1376041"/>
                <a:gd name="connsiteX59" fmla="*/ 826297 w 3345615"/>
                <a:gd name="connsiteY59" fmla="*/ 1160275 h 1376041"/>
                <a:gd name="connsiteX60" fmla="*/ 796277 w 3345615"/>
                <a:gd name="connsiteY60" fmla="*/ 1153964 h 1376041"/>
                <a:gd name="connsiteX61" fmla="*/ 804191 w 3345615"/>
                <a:gd name="connsiteY61" fmla="*/ 1080674 h 1376041"/>
                <a:gd name="connsiteX62" fmla="*/ 758219 w 3345615"/>
                <a:gd name="connsiteY62" fmla="*/ 1047734 h 1376041"/>
                <a:gd name="connsiteX63" fmla="*/ 728671 w 3345615"/>
                <a:gd name="connsiteY63" fmla="*/ 1132925 h 1376041"/>
                <a:gd name="connsiteX64" fmla="*/ 720789 w 3345615"/>
                <a:gd name="connsiteY64" fmla="*/ 1132517 h 1376041"/>
                <a:gd name="connsiteX65" fmla="*/ 600963 w 3345615"/>
                <a:gd name="connsiteY65" fmla="*/ 1124980 h 1376041"/>
                <a:gd name="connsiteX66" fmla="*/ 515646 w 3345615"/>
                <a:gd name="connsiteY66" fmla="*/ 1125389 h 1376041"/>
                <a:gd name="connsiteX67" fmla="*/ 473317 w 3345615"/>
                <a:gd name="connsiteY67" fmla="*/ 1157073 h 1376041"/>
                <a:gd name="connsiteX68" fmla="*/ 436923 w 3345615"/>
                <a:gd name="connsiteY68" fmla="*/ 1195099 h 1376041"/>
                <a:gd name="connsiteX69" fmla="*/ 386933 w 3345615"/>
                <a:gd name="connsiteY69" fmla="*/ 1216609 h 1376041"/>
                <a:gd name="connsiteX70" fmla="*/ 305572 w 3345615"/>
                <a:gd name="connsiteY70" fmla="*/ 1275643 h 1376041"/>
                <a:gd name="connsiteX71" fmla="*/ 269838 w 3345615"/>
                <a:gd name="connsiteY71" fmla="*/ 1375781 h 1376041"/>
                <a:gd name="connsiteX72" fmla="*/ 236584 w 3345615"/>
                <a:gd name="connsiteY72" fmla="*/ 1351666 h 1376041"/>
                <a:gd name="connsiteX73" fmla="*/ 141156 w 3345615"/>
                <a:gd name="connsiteY73" fmla="*/ 1254730 h 1376041"/>
                <a:gd name="connsiteX74" fmla="*/ 108688 w 3345615"/>
                <a:gd name="connsiteY74" fmla="*/ 1263302 h 1376041"/>
                <a:gd name="connsiteX75" fmla="*/ 13071 w 3345615"/>
                <a:gd name="connsiteY75" fmla="*/ 1332322 h 1376041"/>
                <a:gd name="connsiteX76" fmla="*/ 40 w 3345615"/>
                <a:gd name="connsiteY76" fmla="*/ 1243897 h 1376041"/>
                <a:gd name="connsiteX77" fmla="*/ 8549 w 3345615"/>
                <a:gd name="connsiteY77" fmla="*/ 1226752 h 1376041"/>
                <a:gd name="connsiteX78" fmla="*/ 143291 w 3345615"/>
                <a:gd name="connsiteY78" fmla="*/ 1201882 h 1376041"/>
                <a:gd name="connsiteX79" fmla="*/ 261108 w 3345615"/>
                <a:gd name="connsiteY79" fmla="*/ 1111227 h 1376041"/>
                <a:gd name="connsiteX80" fmla="*/ 293326 w 3345615"/>
                <a:gd name="connsiteY80" fmla="*/ 1063435 h 1376041"/>
                <a:gd name="connsiteX81" fmla="*/ 303249 w 3345615"/>
                <a:gd name="connsiteY81" fmla="*/ 1043244 h 1376041"/>
                <a:gd name="connsiteX82" fmla="*/ 346300 w 3345615"/>
                <a:gd name="connsiteY82" fmla="*/ 980002 h 1376041"/>
                <a:gd name="connsiteX83" fmla="*/ 437897 w 3345615"/>
                <a:gd name="connsiteY83" fmla="*/ 908533 h 1376041"/>
                <a:gd name="connsiteX84" fmla="*/ 460191 w 3345615"/>
                <a:gd name="connsiteY84" fmla="*/ 900651 h 1376041"/>
                <a:gd name="connsiteX85" fmla="*/ 562810 w 3345615"/>
                <a:gd name="connsiteY85" fmla="*/ 783180 h 1376041"/>
                <a:gd name="connsiteX86" fmla="*/ 578574 w 3345615"/>
                <a:gd name="connsiteY86" fmla="*/ 703138 h 1376041"/>
                <a:gd name="connsiteX87" fmla="*/ 594777 w 3345615"/>
                <a:gd name="connsiteY87" fmla="*/ 595338 h 1376041"/>
                <a:gd name="connsiteX88" fmla="*/ 697050 w 3345615"/>
                <a:gd name="connsiteY88" fmla="*/ 632643 h 1376041"/>
                <a:gd name="connsiteX89" fmla="*/ 742801 w 3345615"/>
                <a:gd name="connsiteY89" fmla="*/ 599609 h 1376041"/>
                <a:gd name="connsiteX90" fmla="*/ 794331 w 3345615"/>
                <a:gd name="connsiteY90" fmla="*/ 476203 h 1376041"/>
                <a:gd name="connsiteX91" fmla="*/ 1003933 w 3345615"/>
                <a:gd name="connsiteY91" fmla="*/ 477082 h 1376041"/>
                <a:gd name="connsiteX92" fmla="*/ 1032037 w 3345615"/>
                <a:gd name="connsiteY92" fmla="*/ 479562 h 1376041"/>
                <a:gd name="connsiteX93" fmla="*/ 1129443 w 3345615"/>
                <a:gd name="connsiteY93" fmla="*/ 501229 h 1376041"/>
                <a:gd name="connsiteX94" fmla="*/ 1196704 w 3345615"/>
                <a:gd name="connsiteY94" fmla="*/ 492657 h 1376041"/>
                <a:gd name="connsiteX95" fmla="*/ 1245407 w 3345615"/>
                <a:gd name="connsiteY95" fmla="*/ 490050 h 1376041"/>
                <a:gd name="connsiteX96" fmla="*/ 1287171 w 3345615"/>
                <a:gd name="connsiteY96" fmla="*/ 509927 h 1376041"/>
                <a:gd name="connsiteX97" fmla="*/ 1287893 w 3345615"/>
                <a:gd name="connsiteY97" fmla="*/ 423543 h 1376041"/>
                <a:gd name="connsiteX98" fmla="*/ 1304912 w 3345615"/>
                <a:gd name="connsiteY98" fmla="*/ 376818 h 1376041"/>
                <a:gd name="connsiteX99" fmla="*/ 1429637 w 3345615"/>
                <a:gd name="connsiteY99" fmla="*/ 290873 h 1376041"/>
                <a:gd name="connsiteX100" fmla="*/ 1457930 w 3345615"/>
                <a:gd name="connsiteY100" fmla="*/ 265313 h 1376041"/>
                <a:gd name="connsiteX101" fmla="*/ 1516838 w 3345615"/>
                <a:gd name="connsiteY101" fmla="*/ 145894 h 1376041"/>
                <a:gd name="connsiteX102" fmla="*/ 1530058 w 3345615"/>
                <a:gd name="connsiteY102" fmla="*/ 131293 h 1376041"/>
                <a:gd name="connsiteX103" fmla="*/ 1644013 w 3345615"/>
                <a:gd name="connsiteY103" fmla="*/ 33541 h 1376041"/>
                <a:gd name="connsiteX104" fmla="*/ 1817535 w 3345615"/>
                <a:gd name="connsiteY104" fmla="*/ 29208 h 1376041"/>
                <a:gd name="connsiteX105" fmla="*/ 1825762 w 3345615"/>
                <a:gd name="connsiteY105" fmla="*/ 51126 h 1376041"/>
                <a:gd name="connsiteX106" fmla="*/ 1980005 w 3345615"/>
                <a:gd name="connsiteY106" fmla="*/ 153022 h 1376041"/>
                <a:gd name="connsiteX107" fmla="*/ 2022459 w 3345615"/>
                <a:gd name="connsiteY107" fmla="*/ 138860 h 1376041"/>
                <a:gd name="connsiteX108" fmla="*/ 2128218 w 3345615"/>
                <a:gd name="connsiteY108" fmla="*/ 214003 h 1376041"/>
                <a:gd name="connsiteX109" fmla="*/ 2203047 w 3345615"/>
                <a:gd name="connsiteY109" fmla="*/ 316999 h 1376041"/>
                <a:gd name="connsiteX110" fmla="*/ 2235704 w 3345615"/>
                <a:gd name="connsiteY110" fmla="*/ 311724 h 1376041"/>
                <a:gd name="connsiteX111" fmla="*/ 2260793 w 3345615"/>
                <a:gd name="connsiteY111" fmla="*/ 285441 h 1376041"/>
                <a:gd name="connsiteX112" fmla="*/ 2421787 w 3345615"/>
                <a:gd name="connsiteY112" fmla="*/ 302586 h 1376041"/>
                <a:gd name="connsiteX113" fmla="*/ 2519319 w 3345615"/>
                <a:gd name="connsiteY113" fmla="*/ 352828 h 1376041"/>
                <a:gd name="connsiteX114" fmla="*/ 2576406 w 3345615"/>
                <a:gd name="connsiteY114" fmla="*/ 326168 h 1376041"/>
                <a:gd name="connsiteX115" fmla="*/ 2805728 w 3345615"/>
                <a:gd name="connsiteY115" fmla="*/ 296557 h 1376041"/>
                <a:gd name="connsiteX116" fmla="*/ 2899869 w 3345615"/>
                <a:gd name="connsiteY116" fmla="*/ 292067 h 1376041"/>
                <a:gd name="connsiteX117" fmla="*/ 3008956 w 3345615"/>
                <a:gd name="connsiteY117" fmla="*/ 284687 h 1376041"/>
                <a:gd name="connsiteX118" fmla="*/ 3013572 w 3345615"/>
                <a:gd name="connsiteY118" fmla="*/ 304282 h 137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345615" h="1376041">
                  <a:moveTo>
                    <a:pt x="3013572" y="304156"/>
                  </a:moveTo>
                  <a:cubicBezTo>
                    <a:pt x="2982799" y="315052"/>
                    <a:pt x="2951994" y="325948"/>
                    <a:pt x="2921441" y="336750"/>
                  </a:cubicBezTo>
                  <a:cubicBezTo>
                    <a:pt x="2957929" y="351383"/>
                    <a:pt x="2981951" y="346798"/>
                    <a:pt x="3014891" y="319103"/>
                  </a:cubicBezTo>
                  <a:cubicBezTo>
                    <a:pt x="3035395" y="301864"/>
                    <a:pt x="3100930" y="306197"/>
                    <a:pt x="3115249" y="328146"/>
                  </a:cubicBezTo>
                  <a:cubicBezTo>
                    <a:pt x="3119048" y="333956"/>
                    <a:pt x="3113647" y="352545"/>
                    <a:pt x="3107022" y="356816"/>
                  </a:cubicBezTo>
                  <a:cubicBezTo>
                    <a:pt x="3096911" y="363315"/>
                    <a:pt x="3082089" y="362437"/>
                    <a:pt x="3069246" y="364697"/>
                  </a:cubicBezTo>
                  <a:cubicBezTo>
                    <a:pt x="3069435" y="368811"/>
                    <a:pt x="3069623" y="372956"/>
                    <a:pt x="3069811" y="377069"/>
                  </a:cubicBezTo>
                  <a:cubicBezTo>
                    <a:pt x="3087522" y="375374"/>
                    <a:pt x="3105860" y="375970"/>
                    <a:pt x="3122879" y="371543"/>
                  </a:cubicBezTo>
                  <a:cubicBezTo>
                    <a:pt x="3185461" y="355246"/>
                    <a:pt x="3247353" y="336248"/>
                    <a:pt x="3310218" y="321113"/>
                  </a:cubicBezTo>
                  <a:cubicBezTo>
                    <a:pt x="3320109" y="318726"/>
                    <a:pt x="3339264" y="328303"/>
                    <a:pt x="3343755" y="337441"/>
                  </a:cubicBezTo>
                  <a:cubicBezTo>
                    <a:pt x="3348339" y="346767"/>
                    <a:pt x="3343849" y="370758"/>
                    <a:pt x="3336877" y="373835"/>
                  </a:cubicBezTo>
                  <a:cubicBezTo>
                    <a:pt x="3304158" y="388374"/>
                    <a:pt x="3314237" y="407277"/>
                    <a:pt x="3324977" y="429760"/>
                  </a:cubicBezTo>
                  <a:cubicBezTo>
                    <a:pt x="3346737" y="475355"/>
                    <a:pt x="3340300" y="496959"/>
                    <a:pt x="3300170" y="526853"/>
                  </a:cubicBezTo>
                  <a:cubicBezTo>
                    <a:pt x="3269742" y="549524"/>
                    <a:pt x="3240257" y="569369"/>
                    <a:pt x="3199152" y="573263"/>
                  </a:cubicBezTo>
                  <a:cubicBezTo>
                    <a:pt x="3153307" y="577597"/>
                    <a:pt x="3133713" y="615780"/>
                    <a:pt x="3144295" y="662223"/>
                  </a:cubicBezTo>
                  <a:cubicBezTo>
                    <a:pt x="3146304" y="671078"/>
                    <a:pt x="3147686" y="680058"/>
                    <a:pt x="3150449" y="694942"/>
                  </a:cubicBezTo>
                  <a:cubicBezTo>
                    <a:pt x="3133870" y="693718"/>
                    <a:pt x="3118106" y="697298"/>
                    <a:pt x="3109094" y="691080"/>
                  </a:cubicBezTo>
                  <a:cubicBezTo>
                    <a:pt x="3070313" y="664389"/>
                    <a:pt x="3041016" y="688066"/>
                    <a:pt x="3009552" y="705336"/>
                  </a:cubicBezTo>
                  <a:cubicBezTo>
                    <a:pt x="2986567" y="717960"/>
                    <a:pt x="2963738" y="736738"/>
                    <a:pt x="2939340" y="739532"/>
                  </a:cubicBezTo>
                  <a:cubicBezTo>
                    <a:pt x="2890354" y="745122"/>
                    <a:pt x="2860083" y="769112"/>
                    <a:pt x="2841745" y="812100"/>
                  </a:cubicBezTo>
                  <a:cubicBezTo>
                    <a:pt x="2828619" y="842873"/>
                    <a:pt x="2816499" y="839513"/>
                    <a:pt x="2784752" y="827079"/>
                  </a:cubicBezTo>
                  <a:cubicBezTo>
                    <a:pt x="2718244" y="800984"/>
                    <a:pt x="2646430" y="778909"/>
                    <a:pt x="2575809" y="775549"/>
                  </a:cubicBezTo>
                  <a:cubicBezTo>
                    <a:pt x="2511091" y="772472"/>
                    <a:pt x="2444804" y="794861"/>
                    <a:pt x="2379835" y="808960"/>
                  </a:cubicBezTo>
                  <a:cubicBezTo>
                    <a:pt x="2365233" y="812132"/>
                    <a:pt x="2348654" y="824849"/>
                    <a:pt x="2341149" y="837880"/>
                  </a:cubicBezTo>
                  <a:cubicBezTo>
                    <a:pt x="2329468" y="858228"/>
                    <a:pt x="2320424" y="863755"/>
                    <a:pt x="2300893" y="848462"/>
                  </a:cubicBezTo>
                  <a:cubicBezTo>
                    <a:pt x="2283182" y="834615"/>
                    <a:pt x="2261170" y="822619"/>
                    <a:pt x="2284124" y="797624"/>
                  </a:cubicBezTo>
                  <a:cubicBezTo>
                    <a:pt x="2296151" y="784530"/>
                    <a:pt x="2312479" y="775423"/>
                    <a:pt x="2326861" y="764527"/>
                  </a:cubicBezTo>
                  <a:cubicBezTo>
                    <a:pt x="2322057" y="759409"/>
                    <a:pt x="2317253" y="754291"/>
                    <a:pt x="2312417" y="749172"/>
                  </a:cubicBezTo>
                  <a:cubicBezTo>
                    <a:pt x="2290562" y="768296"/>
                    <a:pt x="2268738" y="787450"/>
                    <a:pt x="2241042" y="811692"/>
                  </a:cubicBezTo>
                  <a:lnTo>
                    <a:pt x="2241042" y="751025"/>
                  </a:lnTo>
                  <a:cubicBezTo>
                    <a:pt x="2234165" y="754699"/>
                    <a:pt x="2230366" y="755515"/>
                    <a:pt x="2229989" y="757085"/>
                  </a:cubicBezTo>
                  <a:cubicBezTo>
                    <a:pt x="2218590" y="807453"/>
                    <a:pt x="2196201" y="826262"/>
                    <a:pt x="2149288" y="804846"/>
                  </a:cubicBezTo>
                  <a:cubicBezTo>
                    <a:pt x="2116882" y="790057"/>
                    <a:pt x="2093771" y="753600"/>
                    <a:pt x="2068776" y="724868"/>
                  </a:cubicBezTo>
                  <a:cubicBezTo>
                    <a:pt x="2064223" y="719624"/>
                    <a:pt x="2070597" y="704865"/>
                    <a:pt x="2072669" y="688725"/>
                  </a:cubicBezTo>
                  <a:lnTo>
                    <a:pt x="1982674" y="688725"/>
                  </a:lnTo>
                  <a:cubicBezTo>
                    <a:pt x="2018660" y="722481"/>
                    <a:pt x="2051756" y="753568"/>
                    <a:pt x="2094493" y="793636"/>
                  </a:cubicBezTo>
                  <a:cubicBezTo>
                    <a:pt x="2063123" y="806197"/>
                    <a:pt x="2043215" y="814141"/>
                    <a:pt x="2023338" y="822148"/>
                  </a:cubicBezTo>
                  <a:cubicBezTo>
                    <a:pt x="2012222" y="826607"/>
                    <a:pt x="1997464" y="828115"/>
                    <a:pt x="1990712" y="836216"/>
                  </a:cubicBezTo>
                  <a:cubicBezTo>
                    <a:pt x="1964681" y="867429"/>
                    <a:pt x="1938461" y="871448"/>
                    <a:pt x="1917202" y="849216"/>
                  </a:cubicBezTo>
                  <a:cubicBezTo>
                    <a:pt x="1880024" y="855277"/>
                    <a:pt x="1850789" y="864446"/>
                    <a:pt x="1821900" y="863472"/>
                  </a:cubicBezTo>
                  <a:cubicBezTo>
                    <a:pt x="1792697" y="862499"/>
                    <a:pt x="1763808" y="851509"/>
                    <a:pt x="1731842" y="852199"/>
                  </a:cubicBezTo>
                  <a:cubicBezTo>
                    <a:pt x="1742770" y="858417"/>
                    <a:pt x="1753037" y="866832"/>
                    <a:pt x="1764782" y="870443"/>
                  </a:cubicBezTo>
                  <a:cubicBezTo>
                    <a:pt x="1794895" y="879675"/>
                    <a:pt x="1802840" y="900557"/>
                    <a:pt x="1793419" y="926902"/>
                  </a:cubicBezTo>
                  <a:cubicBezTo>
                    <a:pt x="1783622" y="954410"/>
                    <a:pt x="1759852" y="959528"/>
                    <a:pt x="1733632" y="952934"/>
                  </a:cubicBezTo>
                  <a:cubicBezTo>
                    <a:pt x="1689482" y="941849"/>
                    <a:pt x="1645866" y="928316"/>
                    <a:pt x="1601339" y="919272"/>
                  </a:cubicBezTo>
                  <a:cubicBezTo>
                    <a:pt x="1583754" y="915692"/>
                    <a:pt x="1564285" y="921282"/>
                    <a:pt x="1540766" y="923072"/>
                  </a:cubicBezTo>
                  <a:cubicBezTo>
                    <a:pt x="1553955" y="954849"/>
                    <a:pt x="1605295" y="963642"/>
                    <a:pt x="1567897" y="1004212"/>
                  </a:cubicBezTo>
                  <a:cubicBezTo>
                    <a:pt x="1545728" y="983048"/>
                    <a:pt x="1523558" y="961883"/>
                    <a:pt x="1501358" y="940719"/>
                  </a:cubicBezTo>
                  <a:cubicBezTo>
                    <a:pt x="1485783" y="925866"/>
                    <a:pt x="1470239" y="911045"/>
                    <a:pt x="1454602" y="896255"/>
                  </a:cubicBezTo>
                  <a:cubicBezTo>
                    <a:pt x="1452655" y="894402"/>
                    <a:pt x="1450080" y="893209"/>
                    <a:pt x="1448007" y="891482"/>
                  </a:cubicBezTo>
                  <a:cubicBezTo>
                    <a:pt x="1360806" y="817344"/>
                    <a:pt x="1274925" y="869533"/>
                    <a:pt x="1189137" y="894936"/>
                  </a:cubicBezTo>
                  <a:cubicBezTo>
                    <a:pt x="1180062" y="897605"/>
                    <a:pt x="1173750" y="908501"/>
                    <a:pt x="1165240" y="914279"/>
                  </a:cubicBezTo>
                  <a:cubicBezTo>
                    <a:pt x="1137827" y="932932"/>
                    <a:pt x="1109535" y="950391"/>
                    <a:pt x="1082624" y="969734"/>
                  </a:cubicBezTo>
                  <a:cubicBezTo>
                    <a:pt x="1076124" y="974412"/>
                    <a:pt x="1070597" y="984304"/>
                    <a:pt x="1069781" y="992311"/>
                  </a:cubicBezTo>
                  <a:cubicBezTo>
                    <a:pt x="1066201" y="1028234"/>
                    <a:pt x="1068022" y="1065068"/>
                    <a:pt x="1060706" y="1100080"/>
                  </a:cubicBezTo>
                  <a:cubicBezTo>
                    <a:pt x="1056907" y="1118167"/>
                    <a:pt x="1038411" y="1133334"/>
                    <a:pt x="1025945" y="1149348"/>
                  </a:cubicBezTo>
                  <a:cubicBezTo>
                    <a:pt x="1017530" y="1160150"/>
                    <a:pt x="1003368" y="1168786"/>
                    <a:pt x="999882" y="1180749"/>
                  </a:cubicBezTo>
                  <a:cubicBezTo>
                    <a:pt x="985752" y="1229296"/>
                    <a:pt x="935604" y="1245372"/>
                    <a:pt x="897263" y="1211365"/>
                  </a:cubicBezTo>
                  <a:cubicBezTo>
                    <a:pt x="888314" y="1203420"/>
                    <a:pt x="876539" y="1194754"/>
                    <a:pt x="873838" y="1184392"/>
                  </a:cubicBezTo>
                  <a:cubicBezTo>
                    <a:pt x="866490" y="1156162"/>
                    <a:pt x="847932" y="1158266"/>
                    <a:pt x="826297" y="1160275"/>
                  </a:cubicBezTo>
                  <a:cubicBezTo>
                    <a:pt x="816468" y="1161186"/>
                    <a:pt x="804410" y="1159177"/>
                    <a:pt x="796277" y="1153964"/>
                  </a:cubicBezTo>
                  <a:cubicBezTo>
                    <a:pt x="755048" y="1127430"/>
                    <a:pt x="755519" y="1121275"/>
                    <a:pt x="804191" y="1080674"/>
                  </a:cubicBezTo>
                  <a:cubicBezTo>
                    <a:pt x="787956" y="1069024"/>
                    <a:pt x="773072" y="1058379"/>
                    <a:pt x="758219" y="1047734"/>
                  </a:cubicBezTo>
                  <a:cubicBezTo>
                    <a:pt x="749019" y="1074236"/>
                    <a:pt x="739850" y="1100739"/>
                    <a:pt x="728671" y="1132925"/>
                  </a:cubicBezTo>
                  <a:cubicBezTo>
                    <a:pt x="732941" y="1132925"/>
                    <a:pt x="724180" y="1135626"/>
                    <a:pt x="720789" y="1132517"/>
                  </a:cubicBezTo>
                  <a:cubicBezTo>
                    <a:pt x="682386" y="1097191"/>
                    <a:pt x="644799" y="1106046"/>
                    <a:pt x="600963" y="1124980"/>
                  </a:cubicBezTo>
                  <a:cubicBezTo>
                    <a:pt x="576627" y="1135500"/>
                    <a:pt x="542242" y="1133114"/>
                    <a:pt x="515646" y="1125389"/>
                  </a:cubicBezTo>
                  <a:cubicBezTo>
                    <a:pt x="480853" y="1115309"/>
                    <a:pt x="473348" y="1128529"/>
                    <a:pt x="473317" y="1157073"/>
                  </a:cubicBezTo>
                  <a:cubicBezTo>
                    <a:pt x="473317" y="1181722"/>
                    <a:pt x="476677" y="1204237"/>
                    <a:pt x="436923" y="1195099"/>
                  </a:cubicBezTo>
                  <a:cubicBezTo>
                    <a:pt x="422541" y="1191802"/>
                    <a:pt x="402256" y="1206592"/>
                    <a:pt x="386933" y="1216609"/>
                  </a:cubicBezTo>
                  <a:cubicBezTo>
                    <a:pt x="358797" y="1235010"/>
                    <a:pt x="332326" y="1256017"/>
                    <a:pt x="305572" y="1275643"/>
                  </a:cubicBezTo>
                  <a:cubicBezTo>
                    <a:pt x="319734" y="1314864"/>
                    <a:pt x="303343" y="1365167"/>
                    <a:pt x="269838" y="1375781"/>
                  </a:cubicBezTo>
                  <a:cubicBezTo>
                    <a:pt x="261579" y="1378388"/>
                    <a:pt x="237055" y="1360803"/>
                    <a:pt x="236584" y="1351666"/>
                  </a:cubicBezTo>
                  <a:cubicBezTo>
                    <a:pt x="233381" y="1290056"/>
                    <a:pt x="172181" y="1287325"/>
                    <a:pt x="141156" y="1254730"/>
                  </a:cubicBezTo>
                  <a:cubicBezTo>
                    <a:pt x="137168" y="1250553"/>
                    <a:pt x="109221" y="1258844"/>
                    <a:pt x="108688" y="1263302"/>
                  </a:cubicBezTo>
                  <a:cubicBezTo>
                    <a:pt x="101685" y="1322274"/>
                    <a:pt x="50784" y="1312602"/>
                    <a:pt x="13071" y="1332322"/>
                  </a:cubicBezTo>
                  <a:cubicBezTo>
                    <a:pt x="7953" y="1298912"/>
                    <a:pt x="3086" y="1271498"/>
                    <a:pt x="40" y="1243897"/>
                  </a:cubicBezTo>
                  <a:cubicBezTo>
                    <a:pt x="-588" y="1238307"/>
                    <a:pt x="6414" y="1226469"/>
                    <a:pt x="8549" y="1226752"/>
                  </a:cubicBezTo>
                  <a:cubicBezTo>
                    <a:pt x="57378" y="1233974"/>
                    <a:pt x="89282" y="1157575"/>
                    <a:pt x="143291" y="1201882"/>
                  </a:cubicBezTo>
                  <a:cubicBezTo>
                    <a:pt x="183673" y="1170261"/>
                    <a:pt x="220538" y="1137918"/>
                    <a:pt x="261108" y="1111227"/>
                  </a:cubicBezTo>
                  <a:cubicBezTo>
                    <a:pt x="280546" y="1098447"/>
                    <a:pt x="297816" y="1090816"/>
                    <a:pt x="293326" y="1063435"/>
                  </a:cubicBezTo>
                  <a:cubicBezTo>
                    <a:pt x="292290" y="1057123"/>
                    <a:pt x="298758" y="1043935"/>
                    <a:pt x="303249" y="1043244"/>
                  </a:cubicBezTo>
                  <a:cubicBezTo>
                    <a:pt x="341370" y="1037183"/>
                    <a:pt x="335152" y="1003835"/>
                    <a:pt x="346300" y="980002"/>
                  </a:cubicBezTo>
                  <a:cubicBezTo>
                    <a:pt x="364073" y="941944"/>
                    <a:pt x="390167" y="910668"/>
                    <a:pt x="437897" y="908533"/>
                  </a:cubicBezTo>
                  <a:cubicBezTo>
                    <a:pt x="445559" y="908187"/>
                    <a:pt x="455419" y="905832"/>
                    <a:pt x="460191" y="900651"/>
                  </a:cubicBezTo>
                  <a:cubicBezTo>
                    <a:pt x="495518" y="862405"/>
                    <a:pt x="533576" y="825791"/>
                    <a:pt x="562810" y="783180"/>
                  </a:cubicBezTo>
                  <a:cubicBezTo>
                    <a:pt x="576941" y="762581"/>
                    <a:pt x="574240" y="730237"/>
                    <a:pt x="578574" y="703138"/>
                  </a:cubicBezTo>
                  <a:cubicBezTo>
                    <a:pt x="584320" y="667121"/>
                    <a:pt x="589438" y="631010"/>
                    <a:pt x="594777" y="595338"/>
                  </a:cubicBezTo>
                  <a:cubicBezTo>
                    <a:pt x="635975" y="611353"/>
                    <a:pt x="665649" y="628153"/>
                    <a:pt x="697050" y="632643"/>
                  </a:cubicBezTo>
                  <a:cubicBezTo>
                    <a:pt x="710647" y="634590"/>
                    <a:pt x="727854" y="611070"/>
                    <a:pt x="742801" y="599609"/>
                  </a:cubicBezTo>
                  <a:cubicBezTo>
                    <a:pt x="705905" y="535865"/>
                    <a:pt x="727164" y="493096"/>
                    <a:pt x="794331" y="476203"/>
                  </a:cubicBezTo>
                  <a:cubicBezTo>
                    <a:pt x="864920" y="458430"/>
                    <a:pt x="933940" y="443734"/>
                    <a:pt x="1003933" y="477082"/>
                  </a:cubicBezTo>
                  <a:cubicBezTo>
                    <a:pt x="1011972" y="480913"/>
                    <a:pt x="1023245" y="481604"/>
                    <a:pt x="1032037" y="479562"/>
                  </a:cubicBezTo>
                  <a:cubicBezTo>
                    <a:pt x="1068337" y="471147"/>
                    <a:pt x="1099298" y="478369"/>
                    <a:pt x="1129443" y="501229"/>
                  </a:cubicBezTo>
                  <a:cubicBezTo>
                    <a:pt x="1151832" y="518217"/>
                    <a:pt x="1176325" y="519567"/>
                    <a:pt x="1196704" y="492657"/>
                  </a:cubicBezTo>
                  <a:cubicBezTo>
                    <a:pt x="1210364" y="474664"/>
                    <a:pt x="1227006" y="473753"/>
                    <a:pt x="1245407" y="490050"/>
                  </a:cubicBezTo>
                  <a:cubicBezTo>
                    <a:pt x="1254671" y="498277"/>
                    <a:pt x="1268487" y="501355"/>
                    <a:pt x="1287171" y="509927"/>
                  </a:cubicBezTo>
                  <a:cubicBezTo>
                    <a:pt x="1287171" y="476391"/>
                    <a:pt x="1285161" y="449700"/>
                    <a:pt x="1287893" y="423543"/>
                  </a:cubicBezTo>
                  <a:cubicBezTo>
                    <a:pt x="1289589" y="407214"/>
                    <a:pt x="1293702" y="385579"/>
                    <a:pt x="1304912" y="376818"/>
                  </a:cubicBezTo>
                  <a:cubicBezTo>
                    <a:pt x="1344635" y="345794"/>
                    <a:pt x="1388062" y="319574"/>
                    <a:pt x="1429637" y="290873"/>
                  </a:cubicBezTo>
                  <a:cubicBezTo>
                    <a:pt x="1440094" y="283651"/>
                    <a:pt x="1452278" y="275895"/>
                    <a:pt x="1457930" y="265313"/>
                  </a:cubicBezTo>
                  <a:cubicBezTo>
                    <a:pt x="1478812" y="226156"/>
                    <a:pt x="1497056" y="185617"/>
                    <a:pt x="1516838" y="145894"/>
                  </a:cubicBezTo>
                  <a:cubicBezTo>
                    <a:pt x="1519727" y="140117"/>
                    <a:pt x="1524846" y="132266"/>
                    <a:pt x="1530058" y="131293"/>
                  </a:cubicBezTo>
                  <a:cubicBezTo>
                    <a:pt x="1586957" y="120522"/>
                    <a:pt x="1608278" y="68302"/>
                    <a:pt x="1644013" y="33541"/>
                  </a:cubicBezTo>
                  <a:cubicBezTo>
                    <a:pt x="1686781" y="-8096"/>
                    <a:pt x="1775050" y="-12587"/>
                    <a:pt x="1817535" y="29208"/>
                  </a:cubicBezTo>
                  <a:cubicBezTo>
                    <a:pt x="1822622" y="34201"/>
                    <a:pt x="1824663" y="43495"/>
                    <a:pt x="1825762" y="51126"/>
                  </a:cubicBezTo>
                  <a:cubicBezTo>
                    <a:pt x="1837318" y="130696"/>
                    <a:pt x="1900843" y="172993"/>
                    <a:pt x="1980005" y="153022"/>
                  </a:cubicBezTo>
                  <a:cubicBezTo>
                    <a:pt x="1994449" y="149380"/>
                    <a:pt x="2009741" y="146114"/>
                    <a:pt x="2022459" y="138860"/>
                  </a:cubicBezTo>
                  <a:cubicBezTo>
                    <a:pt x="2081273" y="105167"/>
                    <a:pt x="2126836" y="151923"/>
                    <a:pt x="2128218" y="214003"/>
                  </a:cubicBezTo>
                  <a:cubicBezTo>
                    <a:pt x="2129443" y="269175"/>
                    <a:pt x="2168254" y="290653"/>
                    <a:pt x="2203047" y="316999"/>
                  </a:cubicBezTo>
                  <a:cubicBezTo>
                    <a:pt x="2209327" y="321740"/>
                    <a:pt x="2226409" y="316999"/>
                    <a:pt x="2235704" y="311724"/>
                  </a:cubicBezTo>
                  <a:cubicBezTo>
                    <a:pt x="2245784" y="305977"/>
                    <a:pt x="2252755" y="294610"/>
                    <a:pt x="2260793" y="285441"/>
                  </a:cubicBezTo>
                  <a:cubicBezTo>
                    <a:pt x="2320487" y="217614"/>
                    <a:pt x="2375658" y="222199"/>
                    <a:pt x="2421787" y="302586"/>
                  </a:cubicBezTo>
                  <a:cubicBezTo>
                    <a:pt x="2444741" y="342622"/>
                    <a:pt x="2476990" y="358762"/>
                    <a:pt x="2519319" y="352828"/>
                  </a:cubicBezTo>
                  <a:cubicBezTo>
                    <a:pt x="2539352" y="350033"/>
                    <a:pt x="2560611" y="339231"/>
                    <a:pt x="2576406" y="326168"/>
                  </a:cubicBezTo>
                  <a:cubicBezTo>
                    <a:pt x="2634938" y="277685"/>
                    <a:pt x="2739723" y="260508"/>
                    <a:pt x="2805728" y="296557"/>
                  </a:cubicBezTo>
                  <a:cubicBezTo>
                    <a:pt x="2840552" y="315586"/>
                    <a:pt x="2868750" y="314047"/>
                    <a:pt x="2899869" y="292067"/>
                  </a:cubicBezTo>
                  <a:cubicBezTo>
                    <a:pt x="2934943" y="267291"/>
                    <a:pt x="2972123" y="270400"/>
                    <a:pt x="3008956" y="284687"/>
                  </a:cubicBezTo>
                  <a:cubicBezTo>
                    <a:pt x="3010495" y="291219"/>
                    <a:pt x="3012033" y="297750"/>
                    <a:pt x="3013572" y="30428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A82805CB-85BB-BD2B-C455-77C0C2162A3D}"/>
                </a:ext>
              </a:extLst>
            </p:cNvPr>
            <p:cNvSpPr/>
            <p:nvPr/>
          </p:nvSpPr>
          <p:spPr>
            <a:xfrm>
              <a:off x="5245186" y="486057"/>
              <a:ext cx="1503611" cy="1572786"/>
            </a:xfrm>
            <a:custGeom>
              <a:avLst/>
              <a:gdLst>
                <a:gd name="connsiteX0" fmla="*/ 1131257 w 1503611"/>
                <a:gd name="connsiteY0" fmla="*/ 61326 h 1572786"/>
                <a:gd name="connsiteX1" fmla="*/ 1244238 w 1503611"/>
                <a:gd name="connsiteY1" fmla="*/ 52440 h 1572786"/>
                <a:gd name="connsiteX2" fmla="*/ 1304999 w 1503611"/>
                <a:gd name="connsiteY2" fmla="*/ 45123 h 1572786"/>
                <a:gd name="connsiteX3" fmla="*/ 1360077 w 1503611"/>
                <a:gd name="connsiteY3" fmla="*/ 2041 h 1572786"/>
                <a:gd name="connsiteX4" fmla="*/ 1472650 w 1503611"/>
                <a:gd name="connsiteY4" fmla="*/ 0 h 1572786"/>
                <a:gd name="connsiteX5" fmla="*/ 1503611 w 1503611"/>
                <a:gd name="connsiteY5" fmla="*/ 46850 h 1572786"/>
                <a:gd name="connsiteX6" fmla="*/ 1448220 w 1503611"/>
                <a:gd name="connsiteY6" fmla="*/ 145764 h 1572786"/>
                <a:gd name="connsiteX7" fmla="*/ 1484865 w 1503611"/>
                <a:gd name="connsiteY7" fmla="*/ 198455 h 1572786"/>
                <a:gd name="connsiteX8" fmla="*/ 1396094 w 1503611"/>
                <a:gd name="connsiteY8" fmla="*/ 292407 h 1572786"/>
                <a:gd name="connsiteX9" fmla="*/ 1320072 w 1503611"/>
                <a:gd name="connsiteY9" fmla="*/ 360516 h 1572786"/>
                <a:gd name="connsiteX10" fmla="*/ 1208409 w 1503611"/>
                <a:gd name="connsiteY10" fmla="*/ 456164 h 1572786"/>
                <a:gd name="connsiteX11" fmla="*/ 1178013 w 1503611"/>
                <a:gd name="connsiteY11" fmla="*/ 492338 h 1572786"/>
                <a:gd name="connsiteX12" fmla="*/ 1110815 w 1503611"/>
                <a:gd name="connsiteY12" fmla="*/ 545186 h 1572786"/>
                <a:gd name="connsiteX13" fmla="*/ 1068957 w 1503611"/>
                <a:gd name="connsiteY13" fmla="*/ 587672 h 1572786"/>
                <a:gd name="connsiteX14" fmla="*/ 983672 w 1503611"/>
                <a:gd name="connsiteY14" fmla="*/ 561106 h 1572786"/>
                <a:gd name="connsiteX15" fmla="*/ 938925 w 1503611"/>
                <a:gd name="connsiteY15" fmla="*/ 550461 h 1572786"/>
                <a:gd name="connsiteX16" fmla="*/ 935063 w 1503611"/>
                <a:gd name="connsiteY16" fmla="*/ 565440 h 1572786"/>
                <a:gd name="connsiteX17" fmla="*/ 1075206 w 1503611"/>
                <a:gd name="connsiteY17" fmla="*/ 606104 h 1572786"/>
                <a:gd name="connsiteX18" fmla="*/ 1149846 w 1503611"/>
                <a:gd name="connsiteY18" fmla="*/ 613107 h 1572786"/>
                <a:gd name="connsiteX19" fmla="*/ 1201878 w 1503611"/>
                <a:gd name="connsiteY19" fmla="*/ 589085 h 1572786"/>
                <a:gd name="connsiteX20" fmla="*/ 1120863 w 1503611"/>
                <a:gd name="connsiteY20" fmla="*/ 718520 h 1572786"/>
                <a:gd name="connsiteX21" fmla="*/ 952899 w 1503611"/>
                <a:gd name="connsiteY21" fmla="*/ 786064 h 1572786"/>
                <a:gd name="connsiteX22" fmla="*/ 1011273 w 1503611"/>
                <a:gd name="connsiteY22" fmla="*/ 741317 h 1572786"/>
                <a:gd name="connsiteX23" fmla="*/ 1091158 w 1503611"/>
                <a:gd name="connsiteY23" fmla="*/ 720027 h 1572786"/>
                <a:gd name="connsiteX24" fmla="*/ 1076148 w 1503611"/>
                <a:gd name="connsiteY24" fmla="*/ 777428 h 1572786"/>
                <a:gd name="connsiteX25" fmla="*/ 1031119 w 1503611"/>
                <a:gd name="connsiteY25" fmla="*/ 860170 h 1572786"/>
                <a:gd name="connsiteX26" fmla="*/ 1008416 w 1503611"/>
                <a:gd name="connsiteY26" fmla="*/ 884632 h 1572786"/>
                <a:gd name="connsiteX27" fmla="*/ 994191 w 1503611"/>
                <a:gd name="connsiteY27" fmla="*/ 897632 h 1572786"/>
                <a:gd name="connsiteX28" fmla="*/ 721064 w 1503611"/>
                <a:gd name="connsiteY28" fmla="*/ 1240971 h 1572786"/>
                <a:gd name="connsiteX29" fmla="*/ 578126 w 1503611"/>
                <a:gd name="connsiteY29" fmla="*/ 1302486 h 1572786"/>
                <a:gd name="connsiteX30" fmla="*/ 541262 w 1503611"/>
                <a:gd name="connsiteY30" fmla="*/ 1305783 h 1572786"/>
                <a:gd name="connsiteX31" fmla="*/ 542109 w 1503611"/>
                <a:gd name="connsiteY31" fmla="*/ 1315957 h 1572786"/>
                <a:gd name="connsiteX32" fmla="*/ 650883 w 1503611"/>
                <a:gd name="connsiteY32" fmla="*/ 1315957 h 1572786"/>
                <a:gd name="connsiteX33" fmla="*/ 427244 w 1503611"/>
                <a:gd name="connsiteY33" fmla="*/ 1572787 h 1572786"/>
                <a:gd name="connsiteX34" fmla="*/ 280193 w 1503611"/>
                <a:gd name="connsiteY34" fmla="*/ 1452144 h 1572786"/>
                <a:gd name="connsiteX35" fmla="*/ 360862 w 1503611"/>
                <a:gd name="connsiteY35" fmla="*/ 1444419 h 1572786"/>
                <a:gd name="connsiteX36" fmla="*/ 438737 w 1503611"/>
                <a:gd name="connsiteY36" fmla="*/ 1415813 h 1572786"/>
                <a:gd name="connsiteX37" fmla="*/ 367205 w 1503611"/>
                <a:gd name="connsiteY37" fmla="*/ 1421120 h 1572786"/>
                <a:gd name="connsiteX38" fmla="*/ 298060 w 1503611"/>
                <a:gd name="connsiteY38" fmla="*/ 1429284 h 1572786"/>
                <a:gd name="connsiteX39" fmla="*/ 187685 w 1503611"/>
                <a:gd name="connsiteY39" fmla="*/ 1421842 h 1572786"/>
                <a:gd name="connsiteX40" fmla="*/ 205270 w 1503611"/>
                <a:gd name="connsiteY40" fmla="*/ 1367612 h 1572786"/>
                <a:gd name="connsiteX41" fmla="*/ 263801 w 1503611"/>
                <a:gd name="connsiteY41" fmla="*/ 1354487 h 1572786"/>
                <a:gd name="connsiteX42" fmla="*/ 353106 w 1503611"/>
                <a:gd name="connsiteY42" fmla="*/ 1380863 h 1572786"/>
                <a:gd name="connsiteX43" fmla="*/ 418232 w 1503611"/>
                <a:gd name="connsiteY43" fmla="*/ 1372856 h 1572786"/>
                <a:gd name="connsiteX44" fmla="*/ 494568 w 1503611"/>
                <a:gd name="connsiteY44" fmla="*/ 1324090 h 1572786"/>
                <a:gd name="connsiteX45" fmla="*/ 488225 w 1503611"/>
                <a:gd name="connsiteY45" fmla="*/ 1313288 h 1572786"/>
                <a:gd name="connsiteX46" fmla="*/ 430730 w 1503611"/>
                <a:gd name="connsiteY46" fmla="*/ 1345223 h 1572786"/>
                <a:gd name="connsiteX47" fmla="*/ 319319 w 1503611"/>
                <a:gd name="connsiteY47" fmla="*/ 1320196 h 1572786"/>
                <a:gd name="connsiteX48" fmla="*/ 415092 w 1503611"/>
                <a:gd name="connsiteY48" fmla="*/ 1306474 h 1572786"/>
                <a:gd name="connsiteX49" fmla="*/ 415751 w 1503611"/>
                <a:gd name="connsiteY49" fmla="*/ 1298561 h 1572786"/>
                <a:gd name="connsiteX50" fmla="*/ 358915 w 1503611"/>
                <a:gd name="connsiteY50" fmla="*/ 1290899 h 1572786"/>
                <a:gd name="connsiteX51" fmla="*/ 330497 w 1503611"/>
                <a:gd name="connsiteY51" fmla="*/ 1274885 h 1572786"/>
                <a:gd name="connsiteX52" fmla="*/ 373486 w 1503611"/>
                <a:gd name="connsiteY52" fmla="*/ 1175469 h 1572786"/>
                <a:gd name="connsiteX53" fmla="*/ 407462 w 1503611"/>
                <a:gd name="connsiteY53" fmla="*/ 1191797 h 1572786"/>
                <a:gd name="connsiteX54" fmla="*/ 485368 w 1503611"/>
                <a:gd name="connsiteY54" fmla="*/ 1203636 h 1572786"/>
                <a:gd name="connsiteX55" fmla="*/ 379012 w 1503611"/>
                <a:gd name="connsiteY55" fmla="*/ 1154995 h 1572786"/>
                <a:gd name="connsiteX56" fmla="*/ 479025 w 1503611"/>
                <a:gd name="connsiteY56" fmla="*/ 1134459 h 1572786"/>
                <a:gd name="connsiteX57" fmla="*/ 526629 w 1503611"/>
                <a:gd name="connsiteY57" fmla="*/ 1120862 h 1572786"/>
                <a:gd name="connsiteX58" fmla="*/ 417259 w 1503611"/>
                <a:gd name="connsiteY58" fmla="*/ 1079852 h 1572786"/>
                <a:gd name="connsiteX59" fmla="*/ 459336 w 1503611"/>
                <a:gd name="connsiteY59" fmla="*/ 1015826 h 1572786"/>
                <a:gd name="connsiteX60" fmla="*/ 528544 w 1503611"/>
                <a:gd name="connsiteY60" fmla="*/ 1038780 h 1572786"/>
                <a:gd name="connsiteX61" fmla="*/ 462256 w 1503611"/>
                <a:gd name="connsiteY61" fmla="*/ 996074 h 1572786"/>
                <a:gd name="connsiteX62" fmla="*/ 419834 w 1503611"/>
                <a:gd name="connsiteY62" fmla="*/ 1036425 h 1572786"/>
                <a:gd name="connsiteX63" fmla="*/ 304748 w 1503611"/>
                <a:gd name="connsiteY63" fmla="*/ 1186396 h 1572786"/>
                <a:gd name="connsiteX64" fmla="*/ 317529 w 1503611"/>
                <a:gd name="connsiteY64" fmla="*/ 1070024 h 1572786"/>
                <a:gd name="connsiteX65" fmla="*/ 251963 w 1503611"/>
                <a:gd name="connsiteY65" fmla="*/ 1067355 h 1572786"/>
                <a:gd name="connsiteX66" fmla="*/ 181845 w 1503611"/>
                <a:gd name="connsiteY66" fmla="*/ 1057150 h 1572786"/>
                <a:gd name="connsiteX67" fmla="*/ 106984 w 1503611"/>
                <a:gd name="connsiteY67" fmla="*/ 970420 h 1572786"/>
                <a:gd name="connsiteX68" fmla="*/ 123878 w 1503611"/>
                <a:gd name="connsiteY68" fmla="*/ 937605 h 1572786"/>
                <a:gd name="connsiteX69" fmla="*/ 152579 w 1503611"/>
                <a:gd name="connsiteY69" fmla="*/ 939458 h 1572786"/>
                <a:gd name="connsiteX70" fmla="*/ 194028 w 1503611"/>
                <a:gd name="connsiteY70" fmla="*/ 966651 h 1572786"/>
                <a:gd name="connsiteX71" fmla="*/ 94016 w 1503611"/>
                <a:gd name="connsiteY71" fmla="*/ 898731 h 1572786"/>
                <a:gd name="connsiteX72" fmla="*/ 72569 w 1503611"/>
                <a:gd name="connsiteY72" fmla="*/ 941374 h 1572786"/>
                <a:gd name="connsiteX73" fmla="*/ 5465 w 1503611"/>
                <a:gd name="connsiteY73" fmla="*/ 882496 h 1572786"/>
                <a:gd name="connsiteX74" fmla="*/ 7286 w 1503611"/>
                <a:gd name="connsiteY74" fmla="*/ 833103 h 1572786"/>
                <a:gd name="connsiteX75" fmla="*/ 69491 w 1503611"/>
                <a:gd name="connsiteY75" fmla="*/ 825661 h 1572786"/>
                <a:gd name="connsiteX76" fmla="*/ 84627 w 1503611"/>
                <a:gd name="connsiteY76" fmla="*/ 711612 h 1572786"/>
                <a:gd name="connsiteX77" fmla="*/ 185110 w 1503611"/>
                <a:gd name="connsiteY77" fmla="*/ 830339 h 1572786"/>
                <a:gd name="connsiteX78" fmla="*/ 196352 w 1503611"/>
                <a:gd name="connsiteY78" fmla="*/ 651165 h 1572786"/>
                <a:gd name="connsiteX79" fmla="*/ 263016 w 1503611"/>
                <a:gd name="connsiteY79" fmla="*/ 795516 h 1572786"/>
                <a:gd name="connsiteX80" fmla="*/ 273190 w 1503611"/>
                <a:gd name="connsiteY80" fmla="*/ 955755 h 1572786"/>
                <a:gd name="connsiteX81" fmla="*/ 333952 w 1503611"/>
                <a:gd name="connsiteY81" fmla="*/ 761728 h 1572786"/>
                <a:gd name="connsiteX82" fmla="*/ 333449 w 1503611"/>
                <a:gd name="connsiteY82" fmla="*/ 814639 h 1572786"/>
                <a:gd name="connsiteX83" fmla="*/ 313258 w 1503611"/>
                <a:gd name="connsiteY83" fmla="*/ 892482 h 1572786"/>
                <a:gd name="connsiteX84" fmla="*/ 347234 w 1503611"/>
                <a:gd name="connsiteY84" fmla="*/ 999842 h 1572786"/>
                <a:gd name="connsiteX85" fmla="*/ 399454 w 1503611"/>
                <a:gd name="connsiteY85" fmla="*/ 990265 h 1572786"/>
                <a:gd name="connsiteX86" fmla="*/ 475759 w 1503611"/>
                <a:gd name="connsiteY86" fmla="*/ 946115 h 1572786"/>
                <a:gd name="connsiteX87" fmla="*/ 524399 w 1503611"/>
                <a:gd name="connsiteY87" fmla="*/ 919832 h 1572786"/>
                <a:gd name="connsiteX88" fmla="*/ 517711 w 1503611"/>
                <a:gd name="connsiteY88" fmla="*/ 908654 h 1572786"/>
                <a:gd name="connsiteX89" fmla="*/ 463261 w 1503611"/>
                <a:gd name="connsiteY89" fmla="*/ 935533 h 1572786"/>
                <a:gd name="connsiteX90" fmla="*/ 451768 w 1503611"/>
                <a:gd name="connsiteY90" fmla="*/ 891509 h 1572786"/>
                <a:gd name="connsiteX91" fmla="*/ 384005 w 1503611"/>
                <a:gd name="connsiteY91" fmla="*/ 953997 h 1572786"/>
                <a:gd name="connsiteX92" fmla="*/ 386423 w 1503611"/>
                <a:gd name="connsiteY92" fmla="*/ 757395 h 1572786"/>
                <a:gd name="connsiteX93" fmla="*/ 466244 w 1503611"/>
                <a:gd name="connsiteY93" fmla="*/ 823494 h 1572786"/>
                <a:gd name="connsiteX94" fmla="*/ 478145 w 1503611"/>
                <a:gd name="connsiteY94" fmla="*/ 810148 h 1572786"/>
                <a:gd name="connsiteX95" fmla="*/ 419802 w 1503611"/>
                <a:gd name="connsiteY95" fmla="*/ 757740 h 1572786"/>
                <a:gd name="connsiteX96" fmla="*/ 391918 w 1503611"/>
                <a:gd name="connsiteY96" fmla="*/ 703950 h 1572786"/>
                <a:gd name="connsiteX97" fmla="*/ 438800 w 1503611"/>
                <a:gd name="connsiteY97" fmla="*/ 673145 h 1572786"/>
                <a:gd name="connsiteX98" fmla="*/ 384036 w 1503611"/>
                <a:gd name="connsiteY98" fmla="*/ 650976 h 1572786"/>
                <a:gd name="connsiteX99" fmla="*/ 410099 w 1503611"/>
                <a:gd name="connsiteY99" fmla="*/ 552565 h 1572786"/>
                <a:gd name="connsiteX100" fmla="*/ 487723 w 1503611"/>
                <a:gd name="connsiteY100" fmla="*/ 630534 h 1572786"/>
                <a:gd name="connsiteX101" fmla="*/ 478302 w 1503611"/>
                <a:gd name="connsiteY101" fmla="*/ 574012 h 1572786"/>
                <a:gd name="connsiteX102" fmla="*/ 495385 w 1503611"/>
                <a:gd name="connsiteY102" fmla="*/ 516988 h 1572786"/>
                <a:gd name="connsiteX103" fmla="*/ 530711 w 1503611"/>
                <a:gd name="connsiteY103" fmla="*/ 568517 h 1572786"/>
                <a:gd name="connsiteX104" fmla="*/ 559286 w 1503611"/>
                <a:gd name="connsiteY104" fmla="*/ 520285 h 1572786"/>
                <a:gd name="connsiteX105" fmla="*/ 613453 w 1503611"/>
                <a:gd name="connsiteY105" fmla="*/ 600389 h 1572786"/>
                <a:gd name="connsiteX106" fmla="*/ 625825 w 1503611"/>
                <a:gd name="connsiteY106" fmla="*/ 592445 h 1572786"/>
                <a:gd name="connsiteX107" fmla="*/ 598129 w 1503611"/>
                <a:gd name="connsiteY107" fmla="*/ 549017 h 1572786"/>
                <a:gd name="connsiteX108" fmla="*/ 687905 w 1503611"/>
                <a:gd name="connsiteY108" fmla="*/ 616152 h 1572786"/>
                <a:gd name="connsiteX109" fmla="*/ 650600 w 1503611"/>
                <a:gd name="connsiteY109" fmla="*/ 524775 h 1572786"/>
                <a:gd name="connsiteX110" fmla="*/ 565535 w 1503611"/>
                <a:gd name="connsiteY110" fmla="*/ 389688 h 1572786"/>
                <a:gd name="connsiteX111" fmla="*/ 644697 w 1503611"/>
                <a:gd name="connsiteY111" fmla="*/ 435847 h 1572786"/>
                <a:gd name="connsiteX112" fmla="*/ 623030 w 1503611"/>
                <a:gd name="connsiteY112" fmla="*/ 396816 h 1572786"/>
                <a:gd name="connsiteX113" fmla="*/ 583528 w 1503611"/>
                <a:gd name="connsiteY113" fmla="*/ 322898 h 1572786"/>
                <a:gd name="connsiteX114" fmla="*/ 612793 w 1503611"/>
                <a:gd name="connsiteY114" fmla="*/ 281919 h 1572786"/>
                <a:gd name="connsiteX115" fmla="*/ 712617 w 1503611"/>
                <a:gd name="connsiteY115" fmla="*/ 310054 h 1572786"/>
                <a:gd name="connsiteX116" fmla="*/ 754098 w 1503611"/>
                <a:gd name="connsiteY116" fmla="*/ 331125 h 1572786"/>
                <a:gd name="connsiteX117" fmla="*/ 760598 w 1503611"/>
                <a:gd name="connsiteY117" fmla="*/ 320762 h 1572786"/>
                <a:gd name="connsiteX118" fmla="*/ 707530 w 1503611"/>
                <a:gd name="connsiteY118" fmla="*/ 286912 h 1572786"/>
                <a:gd name="connsiteX119" fmla="*/ 677511 w 1503611"/>
                <a:gd name="connsiteY119" fmla="*/ 185643 h 1572786"/>
                <a:gd name="connsiteX120" fmla="*/ 757301 w 1503611"/>
                <a:gd name="connsiteY120" fmla="*/ 172894 h 1572786"/>
                <a:gd name="connsiteX121" fmla="*/ 718772 w 1503611"/>
                <a:gd name="connsiteY121" fmla="*/ 141619 h 1572786"/>
                <a:gd name="connsiteX122" fmla="*/ 718332 w 1503611"/>
                <a:gd name="connsiteY122" fmla="*/ 75928 h 1572786"/>
                <a:gd name="connsiteX123" fmla="*/ 741506 w 1503611"/>
                <a:gd name="connsiteY123" fmla="*/ 48452 h 1572786"/>
                <a:gd name="connsiteX124" fmla="*/ 794700 w 1503611"/>
                <a:gd name="connsiteY124" fmla="*/ 29517 h 1572786"/>
                <a:gd name="connsiteX125" fmla="*/ 801137 w 1503611"/>
                <a:gd name="connsiteY125" fmla="*/ 34353 h 1572786"/>
                <a:gd name="connsiteX126" fmla="*/ 818816 w 1503611"/>
                <a:gd name="connsiteY126" fmla="*/ 130848 h 1572786"/>
                <a:gd name="connsiteX127" fmla="*/ 800415 w 1503611"/>
                <a:gd name="connsiteY127" fmla="*/ 160177 h 1572786"/>
                <a:gd name="connsiteX128" fmla="*/ 811657 w 1503611"/>
                <a:gd name="connsiteY128" fmla="*/ 168844 h 1572786"/>
                <a:gd name="connsiteX129" fmla="*/ 877913 w 1503611"/>
                <a:gd name="connsiteY129" fmla="*/ 79570 h 1572786"/>
                <a:gd name="connsiteX130" fmla="*/ 926867 w 1503611"/>
                <a:gd name="connsiteY130" fmla="*/ 59851 h 1572786"/>
                <a:gd name="connsiteX131" fmla="*/ 945425 w 1503611"/>
                <a:gd name="connsiteY131" fmla="*/ 119513 h 1572786"/>
                <a:gd name="connsiteX132" fmla="*/ 941720 w 1503611"/>
                <a:gd name="connsiteY132" fmla="*/ 150600 h 1572786"/>
                <a:gd name="connsiteX133" fmla="*/ 1008133 w 1503611"/>
                <a:gd name="connsiteY133" fmla="*/ 68078 h 1572786"/>
                <a:gd name="connsiteX134" fmla="*/ 1020568 w 1503611"/>
                <a:gd name="connsiteY134" fmla="*/ 98254 h 1572786"/>
                <a:gd name="connsiteX135" fmla="*/ 1131288 w 1503611"/>
                <a:gd name="connsiteY135" fmla="*/ 61232 h 1572786"/>
                <a:gd name="connsiteX136" fmla="*/ 972650 w 1503611"/>
                <a:gd name="connsiteY136" fmla="*/ 447748 h 1572786"/>
                <a:gd name="connsiteX137" fmla="*/ 982133 w 1503611"/>
                <a:gd name="connsiteY137" fmla="*/ 433932 h 1572786"/>
                <a:gd name="connsiteX138" fmla="*/ 840922 w 1503611"/>
                <a:gd name="connsiteY138" fmla="*/ 346825 h 1572786"/>
                <a:gd name="connsiteX139" fmla="*/ 832224 w 1503611"/>
                <a:gd name="connsiteY139" fmla="*/ 360171 h 1572786"/>
                <a:gd name="connsiteX140" fmla="*/ 972618 w 1503611"/>
                <a:gd name="connsiteY140" fmla="*/ 447717 h 1572786"/>
                <a:gd name="connsiteX141" fmla="*/ 501288 w 1503611"/>
                <a:gd name="connsiteY141" fmla="*/ 667870 h 1572786"/>
                <a:gd name="connsiteX142" fmla="*/ 599385 w 1503611"/>
                <a:gd name="connsiteY142" fmla="*/ 770269 h 1572786"/>
                <a:gd name="connsiteX143" fmla="*/ 501288 w 1503611"/>
                <a:gd name="connsiteY143" fmla="*/ 667870 h 157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03611" h="1572786">
                  <a:moveTo>
                    <a:pt x="1131257" y="61326"/>
                  </a:moveTo>
                  <a:cubicBezTo>
                    <a:pt x="1167714" y="86479"/>
                    <a:pt x="1204045" y="80952"/>
                    <a:pt x="1244238" y="52440"/>
                  </a:cubicBezTo>
                  <a:cubicBezTo>
                    <a:pt x="1259216" y="41826"/>
                    <a:pt x="1287572" y="38686"/>
                    <a:pt x="1304999" y="45123"/>
                  </a:cubicBezTo>
                  <a:cubicBezTo>
                    <a:pt x="1343528" y="59411"/>
                    <a:pt x="1361772" y="52283"/>
                    <a:pt x="1360077" y="2041"/>
                  </a:cubicBezTo>
                  <a:cubicBezTo>
                    <a:pt x="1403316" y="52597"/>
                    <a:pt x="1436381" y="1256"/>
                    <a:pt x="1472650" y="0"/>
                  </a:cubicBezTo>
                  <a:cubicBezTo>
                    <a:pt x="1483326" y="16140"/>
                    <a:pt x="1493029" y="30805"/>
                    <a:pt x="1503611" y="46850"/>
                  </a:cubicBezTo>
                  <a:cubicBezTo>
                    <a:pt x="1487408" y="75802"/>
                    <a:pt x="1469761" y="107298"/>
                    <a:pt x="1448220" y="145764"/>
                  </a:cubicBezTo>
                  <a:cubicBezTo>
                    <a:pt x="1503517" y="145481"/>
                    <a:pt x="1507316" y="170006"/>
                    <a:pt x="1484865" y="198455"/>
                  </a:cubicBezTo>
                  <a:cubicBezTo>
                    <a:pt x="1458299" y="232180"/>
                    <a:pt x="1426930" y="262325"/>
                    <a:pt x="1396094" y="292407"/>
                  </a:cubicBezTo>
                  <a:cubicBezTo>
                    <a:pt x="1371758" y="316178"/>
                    <a:pt x="1342586" y="335301"/>
                    <a:pt x="1320072" y="360516"/>
                  </a:cubicBezTo>
                  <a:cubicBezTo>
                    <a:pt x="1286975" y="397601"/>
                    <a:pt x="1259185" y="438705"/>
                    <a:pt x="1208409" y="456164"/>
                  </a:cubicBezTo>
                  <a:cubicBezTo>
                    <a:pt x="1195692" y="460529"/>
                    <a:pt x="1189789" y="481881"/>
                    <a:pt x="1178013" y="492338"/>
                  </a:cubicBezTo>
                  <a:cubicBezTo>
                    <a:pt x="1157163" y="510833"/>
                    <a:pt x="1134240" y="527005"/>
                    <a:pt x="1110815" y="545186"/>
                  </a:cubicBezTo>
                  <a:cubicBezTo>
                    <a:pt x="1121554" y="581957"/>
                    <a:pt x="1111600" y="595271"/>
                    <a:pt x="1068957" y="587672"/>
                  </a:cubicBezTo>
                  <a:cubicBezTo>
                    <a:pt x="1039880" y="582490"/>
                    <a:pt x="1012215" y="569710"/>
                    <a:pt x="983672" y="561106"/>
                  </a:cubicBezTo>
                  <a:cubicBezTo>
                    <a:pt x="969007" y="556679"/>
                    <a:pt x="953872" y="553947"/>
                    <a:pt x="938925" y="550461"/>
                  </a:cubicBezTo>
                  <a:cubicBezTo>
                    <a:pt x="937638" y="555454"/>
                    <a:pt x="936350" y="560447"/>
                    <a:pt x="935063" y="565440"/>
                  </a:cubicBezTo>
                  <a:cubicBezTo>
                    <a:pt x="981725" y="579193"/>
                    <a:pt x="1028041" y="594391"/>
                    <a:pt x="1075206" y="606104"/>
                  </a:cubicBezTo>
                  <a:cubicBezTo>
                    <a:pt x="1099322" y="612102"/>
                    <a:pt x="1125385" y="615650"/>
                    <a:pt x="1149846" y="613107"/>
                  </a:cubicBezTo>
                  <a:cubicBezTo>
                    <a:pt x="1167682" y="611254"/>
                    <a:pt x="1184262" y="597657"/>
                    <a:pt x="1201878" y="589085"/>
                  </a:cubicBezTo>
                  <a:cubicBezTo>
                    <a:pt x="1219243" y="616875"/>
                    <a:pt x="1199837" y="650034"/>
                    <a:pt x="1120863" y="718520"/>
                  </a:cubicBezTo>
                  <a:cubicBezTo>
                    <a:pt x="1077498" y="682314"/>
                    <a:pt x="1000817" y="709162"/>
                    <a:pt x="952899" y="786064"/>
                  </a:cubicBezTo>
                  <a:cubicBezTo>
                    <a:pt x="972179" y="770803"/>
                    <a:pt x="989607" y="751648"/>
                    <a:pt x="1011273" y="741317"/>
                  </a:cubicBezTo>
                  <a:cubicBezTo>
                    <a:pt x="1034604" y="730201"/>
                    <a:pt x="1061861" y="727407"/>
                    <a:pt x="1091158" y="720027"/>
                  </a:cubicBezTo>
                  <a:cubicBezTo>
                    <a:pt x="1113547" y="742667"/>
                    <a:pt x="1093136" y="763518"/>
                    <a:pt x="1076148" y="777428"/>
                  </a:cubicBezTo>
                  <a:cubicBezTo>
                    <a:pt x="1048829" y="799817"/>
                    <a:pt x="1034950" y="825692"/>
                    <a:pt x="1031119" y="860170"/>
                  </a:cubicBezTo>
                  <a:cubicBezTo>
                    <a:pt x="1030114" y="869057"/>
                    <a:pt x="1016486" y="876656"/>
                    <a:pt x="1008416" y="884632"/>
                  </a:cubicBezTo>
                  <a:cubicBezTo>
                    <a:pt x="1003831" y="889154"/>
                    <a:pt x="996892" y="892294"/>
                    <a:pt x="994191" y="897632"/>
                  </a:cubicBezTo>
                  <a:cubicBezTo>
                    <a:pt x="926773" y="1031055"/>
                    <a:pt x="809898" y="1124913"/>
                    <a:pt x="721064" y="1240971"/>
                  </a:cubicBezTo>
                  <a:cubicBezTo>
                    <a:pt x="682033" y="1291967"/>
                    <a:pt x="636784" y="1307008"/>
                    <a:pt x="578126" y="1302486"/>
                  </a:cubicBezTo>
                  <a:cubicBezTo>
                    <a:pt x="566006" y="1301544"/>
                    <a:pt x="553540" y="1304590"/>
                    <a:pt x="541262" y="1305783"/>
                  </a:cubicBezTo>
                  <a:cubicBezTo>
                    <a:pt x="541544" y="1309175"/>
                    <a:pt x="541827" y="1312566"/>
                    <a:pt x="542109" y="1315957"/>
                  </a:cubicBezTo>
                  <a:lnTo>
                    <a:pt x="650883" y="1315957"/>
                  </a:lnTo>
                  <a:cubicBezTo>
                    <a:pt x="572317" y="1406204"/>
                    <a:pt x="500629" y="1488538"/>
                    <a:pt x="427244" y="1572787"/>
                  </a:cubicBezTo>
                  <a:cubicBezTo>
                    <a:pt x="366640" y="1548074"/>
                    <a:pt x="293004" y="1535639"/>
                    <a:pt x="280193" y="1452144"/>
                  </a:cubicBezTo>
                  <a:cubicBezTo>
                    <a:pt x="306162" y="1449789"/>
                    <a:pt x="333794" y="1448910"/>
                    <a:pt x="360862" y="1444419"/>
                  </a:cubicBezTo>
                  <a:cubicBezTo>
                    <a:pt x="386705" y="1440149"/>
                    <a:pt x="411952" y="1432110"/>
                    <a:pt x="438737" y="1415813"/>
                  </a:cubicBezTo>
                  <a:cubicBezTo>
                    <a:pt x="414872" y="1417540"/>
                    <a:pt x="390976" y="1418733"/>
                    <a:pt x="367205" y="1421120"/>
                  </a:cubicBezTo>
                  <a:cubicBezTo>
                    <a:pt x="344094" y="1423412"/>
                    <a:pt x="321108" y="1429410"/>
                    <a:pt x="298060" y="1429284"/>
                  </a:cubicBezTo>
                  <a:cubicBezTo>
                    <a:pt x="264367" y="1429127"/>
                    <a:pt x="230673" y="1424982"/>
                    <a:pt x="187685" y="1421842"/>
                  </a:cubicBezTo>
                  <a:cubicBezTo>
                    <a:pt x="193557" y="1401557"/>
                    <a:pt x="193432" y="1377127"/>
                    <a:pt x="205270" y="1367612"/>
                  </a:cubicBezTo>
                  <a:cubicBezTo>
                    <a:pt x="219526" y="1356182"/>
                    <a:pt x="244867" y="1351597"/>
                    <a:pt x="263801" y="1354487"/>
                  </a:cubicBezTo>
                  <a:cubicBezTo>
                    <a:pt x="294198" y="1359165"/>
                    <a:pt x="322710" y="1375839"/>
                    <a:pt x="353106" y="1380863"/>
                  </a:cubicBezTo>
                  <a:cubicBezTo>
                    <a:pt x="374051" y="1384318"/>
                    <a:pt x="398921" y="1381460"/>
                    <a:pt x="418232" y="1372856"/>
                  </a:cubicBezTo>
                  <a:cubicBezTo>
                    <a:pt x="445520" y="1360735"/>
                    <a:pt x="469290" y="1340733"/>
                    <a:pt x="494568" y="1324090"/>
                  </a:cubicBezTo>
                  <a:cubicBezTo>
                    <a:pt x="492464" y="1320479"/>
                    <a:pt x="490329" y="1316899"/>
                    <a:pt x="488225" y="1313288"/>
                  </a:cubicBezTo>
                  <a:cubicBezTo>
                    <a:pt x="469039" y="1323870"/>
                    <a:pt x="449319" y="1333636"/>
                    <a:pt x="430730" y="1345223"/>
                  </a:cubicBezTo>
                  <a:cubicBezTo>
                    <a:pt x="372732" y="1381366"/>
                    <a:pt x="369529" y="1381115"/>
                    <a:pt x="319319" y="1320196"/>
                  </a:cubicBezTo>
                  <a:cubicBezTo>
                    <a:pt x="354708" y="1315109"/>
                    <a:pt x="384884" y="1310776"/>
                    <a:pt x="415092" y="1306474"/>
                  </a:cubicBezTo>
                  <a:cubicBezTo>
                    <a:pt x="415312" y="1303837"/>
                    <a:pt x="415532" y="1301199"/>
                    <a:pt x="415751" y="1298561"/>
                  </a:cubicBezTo>
                  <a:cubicBezTo>
                    <a:pt x="396754" y="1296206"/>
                    <a:pt x="377411" y="1295327"/>
                    <a:pt x="358915" y="1290899"/>
                  </a:cubicBezTo>
                  <a:cubicBezTo>
                    <a:pt x="348271" y="1288356"/>
                    <a:pt x="329838" y="1276518"/>
                    <a:pt x="330497" y="1274885"/>
                  </a:cubicBezTo>
                  <a:cubicBezTo>
                    <a:pt x="343466" y="1241223"/>
                    <a:pt x="358727" y="1208440"/>
                    <a:pt x="373486" y="1175469"/>
                  </a:cubicBezTo>
                  <a:cubicBezTo>
                    <a:pt x="384916" y="1180776"/>
                    <a:pt x="398167" y="1183947"/>
                    <a:pt x="407462" y="1191797"/>
                  </a:cubicBezTo>
                  <a:cubicBezTo>
                    <a:pt x="432802" y="1213276"/>
                    <a:pt x="458488" y="1216855"/>
                    <a:pt x="485368" y="1203636"/>
                  </a:cubicBezTo>
                  <a:cubicBezTo>
                    <a:pt x="450198" y="1187558"/>
                    <a:pt x="415280" y="1171575"/>
                    <a:pt x="379012" y="1154995"/>
                  </a:cubicBezTo>
                  <a:cubicBezTo>
                    <a:pt x="416568" y="1106386"/>
                    <a:pt x="438078" y="1101865"/>
                    <a:pt x="479025" y="1134459"/>
                  </a:cubicBezTo>
                  <a:cubicBezTo>
                    <a:pt x="503266" y="1153771"/>
                    <a:pt x="513315" y="1140237"/>
                    <a:pt x="526629" y="1120862"/>
                  </a:cubicBezTo>
                  <a:cubicBezTo>
                    <a:pt x="490926" y="1107454"/>
                    <a:pt x="457609" y="1094988"/>
                    <a:pt x="417259" y="1079852"/>
                  </a:cubicBezTo>
                  <a:cubicBezTo>
                    <a:pt x="431169" y="1056835"/>
                    <a:pt x="439899" y="1025277"/>
                    <a:pt x="459336" y="1015826"/>
                  </a:cubicBezTo>
                  <a:cubicBezTo>
                    <a:pt x="474252" y="1008603"/>
                    <a:pt x="502733" y="1029265"/>
                    <a:pt x="528544" y="1038780"/>
                  </a:cubicBezTo>
                  <a:cubicBezTo>
                    <a:pt x="514257" y="1008070"/>
                    <a:pt x="492558" y="988507"/>
                    <a:pt x="462256" y="996074"/>
                  </a:cubicBezTo>
                  <a:cubicBezTo>
                    <a:pt x="445708" y="1000219"/>
                    <a:pt x="432049" y="1020975"/>
                    <a:pt x="419834" y="1036425"/>
                  </a:cubicBezTo>
                  <a:cubicBezTo>
                    <a:pt x="381085" y="1085473"/>
                    <a:pt x="343623" y="1135527"/>
                    <a:pt x="304748" y="1186396"/>
                  </a:cubicBezTo>
                  <a:cubicBezTo>
                    <a:pt x="288900" y="1168350"/>
                    <a:pt x="293161" y="1129560"/>
                    <a:pt x="317529" y="1070024"/>
                  </a:cubicBezTo>
                  <a:cubicBezTo>
                    <a:pt x="291466" y="1089744"/>
                    <a:pt x="273975" y="1096464"/>
                    <a:pt x="251963" y="1067355"/>
                  </a:cubicBezTo>
                  <a:cubicBezTo>
                    <a:pt x="241915" y="1054041"/>
                    <a:pt x="205552" y="1062142"/>
                    <a:pt x="181845" y="1057150"/>
                  </a:cubicBezTo>
                  <a:cubicBezTo>
                    <a:pt x="136344" y="1047541"/>
                    <a:pt x="138542" y="994127"/>
                    <a:pt x="106984" y="970420"/>
                  </a:cubicBezTo>
                  <a:cubicBezTo>
                    <a:pt x="104975" y="968912"/>
                    <a:pt x="114992" y="945864"/>
                    <a:pt x="123878" y="937605"/>
                  </a:cubicBezTo>
                  <a:cubicBezTo>
                    <a:pt x="128871" y="932958"/>
                    <a:pt x="144572" y="935125"/>
                    <a:pt x="152579" y="939458"/>
                  </a:cubicBezTo>
                  <a:cubicBezTo>
                    <a:pt x="166960" y="947277"/>
                    <a:pt x="179175" y="959052"/>
                    <a:pt x="194028" y="966651"/>
                  </a:cubicBezTo>
                  <a:cubicBezTo>
                    <a:pt x="187811" y="949045"/>
                    <a:pt x="154472" y="926405"/>
                    <a:pt x="94016" y="898731"/>
                  </a:cubicBezTo>
                  <a:cubicBezTo>
                    <a:pt x="86856" y="912987"/>
                    <a:pt x="79697" y="927180"/>
                    <a:pt x="72569" y="941374"/>
                  </a:cubicBezTo>
                  <a:cubicBezTo>
                    <a:pt x="49677" y="922125"/>
                    <a:pt x="23395" y="905576"/>
                    <a:pt x="5465" y="882496"/>
                  </a:cubicBezTo>
                  <a:cubicBezTo>
                    <a:pt x="-2825" y="871852"/>
                    <a:pt x="-1255" y="838755"/>
                    <a:pt x="7286" y="833103"/>
                  </a:cubicBezTo>
                  <a:cubicBezTo>
                    <a:pt x="21699" y="823525"/>
                    <a:pt x="45250" y="827670"/>
                    <a:pt x="69491" y="825661"/>
                  </a:cubicBezTo>
                  <a:cubicBezTo>
                    <a:pt x="77844" y="795484"/>
                    <a:pt x="33506" y="749576"/>
                    <a:pt x="84627" y="711612"/>
                  </a:cubicBezTo>
                  <a:cubicBezTo>
                    <a:pt x="113453" y="756264"/>
                    <a:pt x="109842" y="829020"/>
                    <a:pt x="185110" y="830339"/>
                  </a:cubicBezTo>
                  <a:cubicBezTo>
                    <a:pt x="113076" y="716699"/>
                    <a:pt x="142939" y="710984"/>
                    <a:pt x="196352" y="651165"/>
                  </a:cubicBezTo>
                  <a:cubicBezTo>
                    <a:pt x="220939" y="699334"/>
                    <a:pt x="277398" y="724047"/>
                    <a:pt x="263016" y="795516"/>
                  </a:cubicBezTo>
                  <a:cubicBezTo>
                    <a:pt x="252811" y="846165"/>
                    <a:pt x="265811" y="901494"/>
                    <a:pt x="273190" y="955755"/>
                  </a:cubicBezTo>
                  <a:cubicBezTo>
                    <a:pt x="287289" y="892356"/>
                    <a:pt x="277744" y="822206"/>
                    <a:pt x="333952" y="761728"/>
                  </a:cubicBezTo>
                  <a:cubicBezTo>
                    <a:pt x="333952" y="784431"/>
                    <a:pt x="336181" y="800006"/>
                    <a:pt x="333449" y="814639"/>
                  </a:cubicBezTo>
                  <a:cubicBezTo>
                    <a:pt x="328551" y="841016"/>
                    <a:pt x="324657" y="868743"/>
                    <a:pt x="313258" y="892482"/>
                  </a:cubicBezTo>
                  <a:cubicBezTo>
                    <a:pt x="290398" y="940086"/>
                    <a:pt x="331973" y="965961"/>
                    <a:pt x="347234" y="999842"/>
                  </a:cubicBezTo>
                  <a:cubicBezTo>
                    <a:pt x="349244" y="1004270"/>
                    <a:pt x="393143" y="1000847"/>
                    <a:pt x="399454" y="990265"/>
                  </a:cubicBezTo>
                  <a:cubicBezTo>
                    <a:pt x="418075" y="958990"/>
                    <a:pt x="445080" y="953118"/>
                    <a:pt x="475759" y="946115"/>
                  </a:cubicBezTo>
                  <a:cubicBezTo>
                    <a:pt x="493061" y="942159"/>
                    <a:pt x="508259" y="928907"/>
                    <a:pt x="524399" y="919832"/>
                  </a:cubicBezTo>
                  <a:lnTo>
                    <a:pt x="517711" y="908654"/>
                  </a:lnTo>
                  <a:cubicBezTo>
                    <a:pt x="500817" y="917006"/>
                    <a:pt x="483923" y="925328"/>
                    <a:pt x="463261" y="935533"/>
                  </a:cubicBezTo>
                  <a:cubicBezTo>
                    <a:pt x="459085" y="919581"/>
                    <a:pt x="456416" y="909250"/>
                    <a:pt x="451768" y="891509"/>
                  </a:cubicBezTo>
                  <a:cubicBezTo>
                    <a:pt x="434498" y="924480"/>
                    <a:pt x="426742" y="960874"/>
                    <a:pt x="384005" y="953997"/>
                  </a:cubicBezTo>
                  <a:cubicBezTo>
                    <a:pt x="363563" y="887772"/>
                    <a:pt x="356560" y="821013"/>
                    <a:pt x="386423" y="757395"/>
                  </a:cubicBezTo>
                  <a:cubicBezTo>
                    <a:pt x="413679" y="779941"/>
                    <a:pt x="439962" y="801733"/>
                    <a:pt x="466244" y="823494"/>
                  </a:cubicBezTo>
                  <a:cubicBezTo>
                    <a:pt x="470201" y="819035"/>
                    <a:pt x="474189" y="814607"/>
                    <a:pt x="478145" y="810148"/>
                  </a:cubicBezTo>
                  <a:cubicBezTo>
                    <a:pt x="458488" y="792878"/>
                    <a:pt x="436790" y="777334"/>
                    <a:pt x="419802" y="757740"/>
                  </a:cubicBezTo>
                  <a:cubicBezTo>
                    <a:pt x="406582" y="742479"/>
                    <a:pt x="393048" y="722539"/>
                    <a:pt x="391918" y="703950"/>
                  </a:cubicBezTo>
                  <a:cubicBezTo>
                    <a:pt x="391384" y="695315"/>
                    <a:pt x="419991" y="684889"/>
                    <a:pt x="438800" y="673145"/>
                  </a:cubicBezTo>
                  <a:cubicBezTo>
                    <a:pt x="422879" y="666708"/>
                    <a:pt x="403913" y="659015"/>
                    <a:pt x="384036" y="650976"/>
                  </a:cubicBezTo>
                  <a:cubicBezTo>
                    <a:pt x="372355" y="597061"/>
                    <a:pt x="381147" y="562802"/>
                    <a:pt x="410099" y="552565"/>
                  </a:cubicBezTo>
                  <a:cubicBezTo>
                    <a:pt x="438674" y="542485"/>
                    <a:pt x="446336" y="551341"/>
                    <a:pt x="487723" y="630534"/>
                  </a:cubicBezTo>
                  <a:cubicBezTo>
                    <a:pt x="484740" y="611662"/>
                    <a:pt x="483860" y="592131"/>
                    <a:pt x="478302" y="574012"/>
                  </a:cubicBezTo>
                  <a:cubicBezTo>
                    <a:pt x="468442" y="541920"/>
                    <a:pt x="467281" y="542297"/>
                    <a:pt x="495385" y="516988"/>
                  </a:cubicBezTo>
                  <a:cubicBezTo>
                    <a:pt x="506626" y="533379"/>
                    <a:pt x="517460" y="549205"/>
                    <a:pt x="530711" y="568517"/>
                  </a:cubicBezTo>
                  <a:cubicBezTo>
                    <a:pt x="540414" y="552157"/>
                    <a:pt x="549300" y="537147"/>
                    <a:pt x="559286" y="520285"/>
                  </a:cubicBezTo>
                  <a:cubicBezTo>
                    <a:pt x="578315" y="548452"/>
                    <a:pt x="595868" y="574420"/>
                    <a:pt x="613453" y="600389"/>
                  </a:cubicBezTo>
                  <a:cubicBezTo>
                    <a:pt x="617566" y="597751"/>
                    <a:pt x="621680" y="595082"/>
                    <a:pt x="625825" y="592445"/>
                  </a:cubicBezTo>
                  <a:cubicBezTo>
                    <a:pt x="616656" y="578094"/>
                    <a:pt x="607518" y="563744"/>
                    <a:pt x="598129" y="549017"/>
                  </a:cubicBezTo>
                  <a:cubicBezTo>
                    <a:pt x="646832" y="529046"/>
                    <a:pt x="647617" y="529642"/>
                    <a:pt x="687905" y="616152"/>
                  </a:cubicBezTo>
                  <a:cubicBezTo>
                    <a:pt x="703888" y="572348"/>
                    <a:pt x="690731" y="540068"/>
                    <a:pt x="650600" y="524775"/>
                  </a:cubicBezTo>
                  <a:cubicBezTo>
                    <a:pt x="595491" y="503736"/>
                    <a:pt x="554010" y="442033"/>
                    <a:pt x="565535" y="389688"/>
                  </a:cubicBezTo>
                  <a:cubicBezTo>
                    <a:pt x="590436" y="404195"/>
                    <a:pt x="613578" y="417697"/>
                    <a:pt x="644697" y="435847"/>
                  </a:cubicBezTo>
                  <a:cubicBezTo>
                    <a:pt x="635528" y="419299"/>
                    <a:pt x="629216" y="408089"/>
                    <a:pt x="623030" y="396816"/>
                  </a:cubicBezTo>
                  <a:cubicBezTo>
                    <a:pt x="609622" y="372291"/>
                    <a:pt x="594204" y="348584"/>
                    <a:pt x="583528" y="322898"/>
                  </a:cubicBezTo>
                  <a:cubicBezTo>
                    <a:pt x="572788" y="297086"/>
                    <a:pt x="583119" y="277052"/>
                    <a:pt x="612793" y="281919"/>
                  </a:cubicBezTo>
                  <a:cubicBezTo>
                    <a:pt x="646707" y="287509"/>
                    <a:pt x="679772" y="299221"/>
                    <a:pt x="712617" y="310054"/>
                  </a:cubicBezTo>
                  <a:cubicBezTo>
                    <a:pt x="727188" y="314859"/>
                    <a:pt x="740313" y="323965"/>
                    <a:pt x="754098" y="331125"/>
                  </a:cubicBezTo>
                  <a:cubicBezTo>
                    <a:pt x="756265" y="327671"/>
                    <a:pt x="758432" y="324216"/>
                    <a:pt x="760598" y="320762"/>
                  </a:cubicBezTo>
                  <a:cubicBezTo>
                    <a:pt x="742951" y="309426"/>
                    <a:pt x="725806" y="297149"/>
                    <a:pt x="707530" y="286912"/>
                  </a:cubicBezTo>
                  <a:cubicBezTo>
                    <a:pt x="676443" y="269484"/>
                    <a:pt x="659801" y="216008"/>
                    <a:pt x="677511" y="185643"/>
                  </a:cubicBezTo>
                  <a:cubicBezTo>
                    <a:pt x="698801" y="149155"/>
                    <a:pt x="726214" y="172204"/>
                    <a:pt x="757301" y="172894"/>
                  </a:cubicBezTo>
                  <a:cubicBezTo>
                    <a:pt x="744458" y="162469"/>
                    <a:pt x="731709" y="151919"/>
                    <a:pt x="718772" y="141619"/>
                  </a:cubicBezTo>
                  <a:cubicBezTo>
                    <a:pt x="681530" y="111914"/>
                    <a:pt x="681750" y="106230"/>
                    <a:pt x="718332" y="75928"/>
                  </a:cubicBezTo>
                  <a:cubicBezTo>
                    <a:pt x="727564" y="68297"/>
                    <a:pt x="739308" y="58846"/>
                    <a:pt x="741506" y="48452"/>
                  </a:cubicBezTo>
                  <a:cubicBezTo>
                    <a:pt x="749514" y="10833"/>
                    <a:pt x="773096" y="24242"/>
                    <a:pt x="794700" y="29517"/>
                  </a:cubicBezTo>
                  <a:cubicBezTo>
                    <a:pt x="797086" y="30114"/>
                    <a:pt x="798813" y="33003"/>
                    <a:pt x="801137" y="34353"/>
                  </a:cubicBezTo>
                  <a:cubicBezTo>
                    <a:pt x="843654" y="59537"/>
                    <a:pt x="849548" y="91701"/>
                    <a:pt x="818816" y="130848"/>
                  </a:cubicBezTo>
                  <a:cubicBezTo>
                    <a:pt x="811751" y="139892"/>
                    <a:pt x="806507" y="150380"/>
                    <a:pt x="800415" y="160177"/>
                  </a:cubicBezTo>
                  <a:cubicBezTo>
                    <a:pt x="804152" y="163066"/>
                    <a:pt x="807888" y="165955"/>
                    <a:pt x="811657" y="168844"/>
                  </a:cubicBezTo>
                  <a:cubicBezTo>
                    <a:pt x="833888" y="139170"/>
                    <a:pt x="857314" y="110312"/>
                    <a:pt x="877913" y="79570"/>
                  </a:cubicBezTo>
                  <a:cubicBezTo>
                    <a:pt x="890693" y="60510"/>
                    <a:pt x="900145" y="40068"/>
                    <a:pt x="926867" y="59851"/>
                  </a:cubicBezTo>
                  <a:cubicBezTo>
                    <a:pt x="947215" y="74923"/>
                    <a:pt x="973780" y="88268"/>
                    <a:pt x="945425" y="119513"/>
                  </a:cubicBezTo>
                  <a:cubicBezTo>
                    <a:pt x="939302" y="126264"/>
                    <a:pt x="937324" y="136815"/>
                    <a:pt x="941720" y="150600"/>
                  </a:cubicBezTo>
                  <a:cubicBezTo>
                    <a:pt x="961565" y="125950"/>
                    <a:pt x="981379" y="101300"/>
                    <a:pt x="1008133" y="68078"/>
                  </a:cubicBezTo>
                  <a:cubicBezTo>
                    <a:pt x="1014099" y="82585"/>
                    <a:pt x="1018778" y="93952"/>
                    <a:pt x="1020568" y="98254"/>
                  </a:cubicBezTo>
                  <a:cubicBezTo>
                    <a:pt x="1061578" y="84532"/>
                    <a:pt x="1093984" y="73698"/>
                    <a:pt x="1131288" y="61232"/>
                  </a:cubicBezTo>
                  <a:close/>
                  <a:moveTo>
                    <a:pt x="972650" y="447748"/>
                  </a:moveTo>
                  <a:cubicBezTo>
                    <a:pt x="975821" y="443132"/>
                    <a:pt x="978993" y="438548"/>
                    <a:pt x="982133" y="433932"/>
                  </a:cubicBezTo>
                  <a:cubicBezTo>
                    <a:pt x="935063" y="404886"/>
                    <a:pt x="887993" y="375871"/>
                    <a:pt x="840922" y="346825"/>
                  </a:cubicBezTo>
                  <a:cubicBezTo>
                    <a:pt x="838033" y="351284"/>
                    <a:pt x="835113" y="355743"/>
                    <a:pt x="832224" y="360171"/>
                  </a:cubicBezTo>
                  <a:cubicBezTo>
                    <a:pt x="879012" y="389342"/>
                    <a:pt x="925831" y="418545"/>
                    <a:pt x="972618" y="447717"/>
                  </a:cubicBezTo>
                  <a:close/>
                  <a:moveTo>
                    <a:pt x="501288" y="667870"/>
                  </a:moveTo>
                  <a:cubicBezTo>
                    <a:pt x="533097" y="701092"/>
                    <a:pt x="564938" y="734315"/>
                    <a:pt x="599385" y="770269"/>
                  </a:cubicBezTo>
                  <a:cubicBezTo>
                    <a:pt x="593701" y="709100"/>
                    <a:pt x="547448" y="688124"/>
                    <a:pt x="501288" y="6678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2DA90664-B5DE-00B8-A11A-2DF70C9A6F73}"/>
                </a:ext>
              </a:extLst>
            </p:cNvPr>
            <p:cNvSpPr/>
            <p:nvPr/>
          </p:nvSpPr>
          <p:spPr>
            <a:xfrm>
              <a:off x="4577218" y="2940880"/>
              <a:ext cx="1113284" cy="900611"/>
            </a:xfrm>
            <a:custGeom>
              <a:avLst/>
              <a:gdLst>
                <a:gd name="connsiteX0" fmla="*/ 1061927 w 1113284"/>
                <a:gd name="connsiteY0" fmla="*/ 738072 h 900611"/>
                <a:gd name="connsiteX1" fmla="*/ 977803 w 1113284"/>
                <a:gd name="connsiteY1" fmla="*/ 762596 h 900611"/>
                <a:gd name="connsiteX2" fmla="*/ 957550 w 1113284"/>
                <a:gd name="connsiteY2" fmla="*/ 748183 h 900611"/>
                <a:gd name="connsiteX3" fmla="*/ 930953 w 1113284"/>
                <a:gd name="connsiteY3" fmla="*/ 728557 h 900611"/>
                <a:gd name="connsiteX4" fmla="*/ 915252 w 1113284"/>
                <a:gd name="connsiteY4" fmla="*/ 758451 h 900611"/>
                <a:gd name="connsiteX5" fmla="*/ 907716 w 1113284"/>
                <a:gd name="connsiteY5" fmla="*/ 845998 h 900611"/>
                <a:gd name="connsiteX6" fmla="*/ 860803 w 1113284"/>
                <a:gd name="connsiteY6" fmla="*/ 894355 h 900611"/>
                <a:gd name="connsiteX7" fmla="*/ 815648 w 1113284"/>
                <a:gd name="connsiteY7" fmla="*/ 886913 h 900611"/>
                <a:gd name="connsiteX8" fmla="*/ 731964 w 1113284"/>
                <a:gd name="connsiteY8" fmla="*/ 877901 h 900611"/>
                <a:gd name="connsiteX9" fmla="*/ 717048 w 1113284"/>
                <a:gd name="connsiteY9" fmla="*/ 879628 h 900611"/>
                <a:gd name="connsiteX10" fmla="*/ 593360 w 1113284"/>
                <a:gd name="connsiteY10" fmla="*/ 873474 h 900611"/>
                <a:gd name="connsiteX11" fmla="*/ 549084 w 1113284"/>
                <a:gd name="connsiteY11" fmla="*/ 809510 h 900611"/>
                <a:gd name="connsiteX12" fmla="*/ 521859 w 1113284"/>
                <a:gd name="connsiteY12" fmla="*/ 723125 h 900611"/>
                <a:gd name="connsiteX13" fmla="*/ 492562 w 1113284"/>
                <a:gd name="connsiteY13" fmla="*/ 686260 h 900611"/>
                <a:gd name="connsiteX14" fmla="*/ 455383 w 1113284"/>
                <a:gd name="connsiteY14" fmla="*/ 639096 h 900611"/>
                <a:gd name="connsiteX15" fmla="*/ 406335 w 1113284"/>
                <a:gd name="connsiteY15" fmla="*/ 626253 h 900611"/>
                <a:gd name="connsiteX16" fmla="*/ 358417 w 1113284"/>
                <a:gd name="connsiteY16" fmla="*/ 683874 h 900611"/>
                <a:gd name="connsiteX17" fmla="*/ 332197 w 1113284"/>
                <a:gd name="connsiteY17" fmla="*/ 767558 h 900611"/>
                <a:gd name="connsiteX18" fmla="*/ 321112 w 1113284"/>
                <a:gd name="connsiteY18" fmla="*/ 778988 h 900611"/>
                <a:gd name="connsiteX19" fmla="*/ 173684 w 1113284"/>
                <a:gd name="connsiteY19" fmla="*/ 764418 h 900611"/>
                <a:gd name="connsiteX20" fmla="*/ 30589 w 1113284"/>
                <a:gd name="connsiteY20" fmla="*/ 586687 h 900611"/>
                <a:gd name="connsiteX21" fmla="*/ 9456 w 1113284"/>
                <a:gd name="connsiteY21" fmla="*/ 551926 h 900611"/>
                <a:gd name="connsiteX22" fmla="*/ 31154 w 1113284"/>
                <a:gd name="connsiteY22" fmla="*/ 477318 h 900611"/>
                <a:gd name="connsiteX23" fmla="*/ 118763 w 1113284"/>
                <a:gd name="connsiteY23" fmla="*/ 445665 h 900611"/>
                <a:gd name="connsiteX24" fmla="*/ 149285 w 1113284"/>
                <a:gd name="connsiteY24" fmla="*/ 416493 h 900611"/>
                <a:gd name="connsiteX25" fmla="*/ 123944 w 1113284"/>
                <a:gd name="connsiteY25" fmla="*/ 394827 h 900611"/>
                <a:gd name="connsiteX26" fmla="*/ 98290 w 1113284"/>
                <a:gd name="connsiteY26" fmla="*/ 358213 h 900611"/>
                <a:gd name="connsiteX27" fmla="*/ 141592 w 1113284"/>
                <a:gd name="connsiteY27" fmla="*/ 347505 h 900611"/>
                <a:gd name="connsiteX28" fmla="*/ 245090 w 1113284"/>
                <a:gd name="connsiteY28" fmla="*/ 268060 h 900611"/>
                <a:gd name="connsiteX29" fmla="*/ 365074 w 1113284"/>
                <a:gd name="connsiteY29" fmla="*/ 100096 h 900611"/>
                <a:gd name="connsiteX30" fmla="*/ 481980 w 1113284"/>
                <a:gd name="connsiteY30" fmla="*/ 67125 h 900611"/>
                <a:gd name="connsiteX31" fmla="*/ 540166 w 1113284"/>
                <a:gd name="connsiteY31" fmla="*/ 39052 h 900611"/>
                <a:gd name="connsiteX32" fmla="*/ 578695 w 1113284"/>
                <a:gd name="connsiteY32" fmla="*/ 37231 h 900611"/>
                <a:gd name="connsiteX33" fmla="*/ 694251 w 1113284"/>
                <a:gd name="connsiteY33" fmla="*/ 523 h 900611"/>
                <a:gd name="connsiteX34" fmla="*/ 782583 w 1113284"/>
                <a:gd name="connsiteY34" fmla="*/ 19332 h 900611"/>
                <a:gd name="connsiteX35" fmla="*/ 827078 w 1113284"/>
                <a:gd name="connsiteY35" fmla="*/ 28941 h 900611"/>
                <a:gd name="connsiteX36" fmla="*/ 886740 w 1113284"/>
                <a:gd name="connsiteY36" fmla="*/ 80345 h 900611"/>
                <a:gd name="connsiteX37" fmla="*/ 910008 w 1113284"/>
                <a:gd name="connsiteY37" fmla="*/ 173072 h 900611"/>
                <a:gd name="connsiteX38" fmla="*/ 926839 w 1113284"/>
                <a:gd name="connsiteY38" fmla="*/ 233645 h 900611"/>
                <a:gd name="connsiteX39" fmla="*/ 1001668 w 1113284"/>
                <a:gd name="connsiteY39" fmla="*/ 297672 h 900611"/>
                <a:gd name="connsiteX40" fmla="*/ 972434 w 1113284"/>
                <a:gd name="connsiteY40" fmla="*/ 400981 h 900611"/>
                <a:gd name="connsiteX41" fmla="*/ 914593 w 1113284"/>
                <a:gd name="connsiteY41" fmla="*/ 449684 h 900611"/>
                <a:gd name="connsiteX42" fmla="*/ 906397 w 1113284"/>
                <a:gd name="connsiteY42" fmla="*/ 495153 h 900611"/>
                <a:gd name="connsiteX43" fmla="*/ 948663 w 1113284"/>
                <a:gd name="connsiteY43" fmla="*/ 475402 h 900611"/>
                <a:gd name="connsiteX44" fmla="*/ 1011873 w 1113284"/>
                <a:gd name="connsiteY44" fmla="*/ 435711 h 900611"/>
                <a:gd name="connsiteX45" fmla="*/ 1043997 w 1113284"/>
                <a:gd name="connsiteY45" fmla="*/ 444126 h 900611"/>
                <a:gd name="connsiteX46" fmla="*/ 1099106 w 1113284"/>
                <a:gd name="connsiteY46" fmla="*/ 544516 h 900611"/>
                <a:gd name="connsiteX47" fmla="*/ 1085101 w 1113284"/>
                <a:gd name="connsiteY47" fmla="*/ 673951 h 900611"/>
                <a:gd name="connsiteX48" fmla="*/ 1080391 w 1113284"/>
                <a:gd name="connsiteY48" fmla="*/ 617649 h 900611"/>
                <a:gd name="connsiteX49" fmla="*/ 1047231 w 1113284"/>
                <a:gd name="connsiteY49" fmla="*/ 533023 h 900611"/>
                <a:gd name="connsiteX50" fmla="*/ 1010931 w 1113284"/>
                <a:gd name="connsiteY50" fmla="*/ 532521 h 900611"/>
                <a:gd name="connsiteX51" fmla="*/ 1017997 w 1113284"/>
                <a:gd name="connsiteY51" fmla="*/ 564832 h 900611"/>
                <a:gd name="connsiteX52" fmla="*/ 1033163 w 1113284"/>
                <a:gd name="connsiteY52" fmla="*/ 618245 h 900611"/>
                <a:gd name="connsiteX53" fmla="*/ 1061958 w 1113284"/>
                <a:gd name="connsiteY53" fmla="*/ 738135 h 900611"/>
                <a:gd name="connsiteX54" fmla="*/ 703012 w 1113284"/>
                <a:gd name="connsiteY54" fmla="*/ 393759 h 900611"/>
                <a:gd name="connsiteX55" fmla="*/ 663510 w 1113284"/>
                <a:gd name="connsiteY55" fmla="*/ 439605 h 900611"/>
                <a:gd name="connsiteX56" fmla="*/ 643099 w 1113284"/>
                <a:gd name="connsiteY56" fmla="*/ 479924 h 900611"/>
                <a:gd name="connsiteX57" fmla="*/ 613959 w 1113284"/>
                <a:gd name="connsiteY57" fmla="*/ 492829 h 900611"/>
                <a:gd name="connsiteX58" fmla="*/ 598698 w 1113284"/>
                <a:gd name="connsiteY58" fmla="*/ 517416 h 900611"/>
                <a:gd name="connsiteX59" fmla="*/ 620710 w 1113284"/>
                <a:gd name="connsiteY59" fmla="*/ 536132 h 900611"/>
                <a:gd name="connsiteX60" fmla="*/ 664515 w 1113284"/>
                <a:gd name="connsiteY60" fmla="*/ 541093 h 900611"/>
                <a:gd name="connsiteX61" fmla="*/ 739689 w 1113284"/>
                <a:gd name="connsiteY61" fmla="*/ 518704 h 900611"/>
                <a:gd name="connsiteX62" fmla="*/ 727379 w 1113284"/>
                <a:gd name="connsiteY62" fmla="*/ 402206 h 900611"/>
                <a:gd name="connsiteX63" fmla="*/ 702981 w 1113284"/>
                <a:gd name="connsiteY63" fmla="*/ 393790 h 900611"/>
                <a:gd name="connsiteX64" fmla="*/ 70374 w 1113284"/>
                <a:gd name="connsiteY64" fmla="*/ 482624 h 900611"/>
                <a:gd name="connsiteX65" fmla="*/ 29521 w 1113284"/>
                <a:gd name="connsiteY65" fmla="*/ 513083 h 900611"/>
                <a:gd name="connsiteX66" fmla="*/ 43840 w 1113284"/>
                <a:gd name="connsiteY66" fmla="*/ 533180 h 900611"/>
                <a:gd name="connsiteX67" fmla="*/ 188160 w 1113284"/>
                <a:gd name="connsiteY67" fmla="*/ 592779 h 900611"/>
                <a:gd name="connsiteX68" fmla="*/ 215824 w 1113284"/>
                <a:gd name="connsiteY68" fmla="*/ 588132 h 900611"/>
                <a:gd name="connsiteX69" fmla="*/ 212370 w 1113284"/>
                <a:gd name="connsiteY69" fmla="*/ 560813 h 900611"/>
                <a:gd name="connsiteX70" fmla="*/ 70406 w 1113284"/>
                <a:gd name="connsiteY70" fmla="*/ 482624 h 900611"/>
                <a:gd name="connsiteX71" fmla="*/ 187375 w 1113284"/>
                <a:gd name="connsiteY71" fmla="*/ 727647 h 900611"/>
                <a:gd name="connsiteX72" fmla="*/ 205839 w 1113284"/>
                <a:gd name="connsiteY72" fmla="*/ 752705 h 900611"/>
                <a:gd name="connsiteX73" fmla="*/ 234665 w 1113284"/>
                <a:gd name="connsiteY73" fmla="*/ 755060 h 900611"/>
                <a:gd name="connsiteX74" fmla="*/ 239155 w 1113284"/>
                <a:gd name="connsiteY74" fmla="*/ 747461 h 900611"/>
                <a:gd name="connsiteX75" fmla="*/ 220001 w 1113284"/>
                <a:gd name="connsiteY75" fmla="*/ 706891 h 900611"/>
                <a:gd name="connsiteX76" fmla="*/ 190860 w 1113284"/>
                <a:gd name="connsiteY76" fmla="*/ 701333 h 900611"/>
                <a:gd name="connsiteX77" fmla="*/ 190515 w 1113284"/>
                <a:gd name="connsiteY77" fmla="*/ 701615 h 900611"/>
                <a:gd name="connsiteX78" fmla="*/ 187406 w 1113284"/>
                <a:gd name="connsiteY78" fmla="*/ 727678 h 90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13284" h="900611">
                  <a:moveTo>
                    <a:pt x="1061927" y="738072"/>
                  </a:moveTo>
                  <a:cubicBezTo>
                    <a:pt x="1047953" y="763758"/>
                    <a:pt x="1018782" y="778831"/>
                    <a:pt x="977803" y="762596"/>
                  </a:cubicBezTo>
                  <a:cubicBezTo>
                    <a:pt x="970330" y="759645"/>
                    <a:pt x="964238" y="753113"/>
                    <a:pt x="957550" y="748183"/>
                  </a:cubicBezTo>
                  <a:cubicBezTo>
                    <a:pt x="948663" y="741652"/>
                    <a:pt x="939808" y="735120"/>
                    <a:pt x="930953" y="728557"/>
                  </a:cubicBezTo>
                  <a:cubicBezTo>
                    <a:pt x="925520" y="738480"/>
                    <a:pt x="916822" y="747963"/>
                    <a:pt x="915252" y="758451"/>
                  </a:cubicBezTo>
                  <a:cubicBezTo>
                    <a:pt x="910950" y="787403"/>
                    <a:pt x="907653" y="816795"/>
                    <a:pt x="907716" y="845998"/>
                  </a:cubicBezTo>
                  <a:cubicBezTo>
                    <a:pt x="907810" y="879157"/>
                    <a:pt x="879581" y="881575"/>
                    <a:pt x="860803" y="894355"/>
                  </a:cubicBezTo>
                  <a:cubicBezTo>
                    <a:pt x="843626" y="906036"/>
                    <a:pt x="832542" y="900102"/>
                    <a:pt x="815648" y="886913"/>
                  </a:cubicBezTo>
                  <a:cubicBezTo>
                    <a:pt x="792914" y="869203"/>
                    <a:pt x="764150" y="840063"/>
                    <a:pt x="731964" y="877901"/>
                  </a:cubicBezTo>
                  <a:cubicBezTo>
                    <a:pt x="729577" y="880727"/>
                    <a:pt x="722104" y="879879"/>
                    <a:pt x="717048" y="879628"/>
                  </a:cubicBezTo>
                  <a:cubicBezTo>
                    <a:pt x="675819" y="877682"/>
                    <a:pt x="634621" y="875012"/>
                    <a:pt x="593360" y="873474"/>
                  </a:cubicBezTo>
                  <a:cubicBezTo>
                    <a:pt x="550874" y="871903"/>
                    <a:pt x="532253" y="848290"/>
                    <a:pt x="549084" y="809510"/>
                  </a:cubicBezTo>
                  <a:cubicBezTo>
                    <a:pt x="565978" y="770572"/>
                    <a:pt x="570280" y="741464"/>
                    <a:pt x="521859" y="723125"/>
                  </a:cubicBezTo>
                  <a:cubicBezTo>
                    <a:pt x="509236" y="718352"/>
                    <a:pt x="502171" y="698946"/>
                    <a:pt x="492562" y="686260"/>
                  </a:cubicBezTo>
                  <a:cubicBezTo>
                    <a:pt x="480410" y="670183"/>
                    <a:pt x="470864" y="650683"/>
                    <a:pt x="455383" y="639096"/>
                  </a:cubicBezTo>
                  <a:cubicBezTo>
                    <a:pt x="442477" y="629456"/>
                    <a:pt x="420434" y="621919"/>
                    <a:pt x="406335" y="626253"/>
                  </a:cubicBezTo>
                  <a:cubicBezTo>
                    <a:pt x="381025" y="634009"/>
                    <a:pt x="360238" y="649019"/>
                    <a:pt x="358417" y="683874"/>
                  </a:cubicBezTo>
                  <a:cubicBezTo>
                    <a:pt x="356909" y="712166"/>
                    <a:pt x="341962" y="739862"/>
                    <a:pt x="332197" y="767558"/>
                  </a:cubicBezTo>
                  <a:cubicBezTo>
                    <a:pt x="330595" y="772142"/>
                    <a:pt x="325445" y="775973"/>
                    <a:pt x="321112" y="778988"/>
                  </a:cubicBezTo>
                  <a:cubicBezTo>
                    <a:pt x="292631" y="798802"/>
                    <a:pt x="203452" y="781814"/>
                    <a:pt x="173684" y="764418"/>
                  </a:cubicBezTo>
                  <a:cubicBezTo>
                    <a:pt x="102215" y="722591"/>
                    <a:pt x="64879" y="656712"/>
                    <a:pt x="30589" y="586687"/>
                  </a:cubicBezTo>
                  <a:cubicBezTo>
                    <a:pt x="24654" y="574567"/>
                    <a:pt x="15768" y="563890"/>
                    <a:pt x="9456" y="551926"/>
                  </a:cubicBezTo>
                  <a:cubicBezTo>
                    <a:pt x="-7218" y="520337"/>
                    <a:pt x="-2947" y="492704"/>
                    <a:pt x="31154" y="477318"/>
                  </a:cubicBezTo>
                  <a:cubicBezTo>
                    <a:pt x="59384" y="464568"/>
                    <a:pt x="90440" y="458194"/>
                    <a:pt x="118763" y="445665"/>
                  </a:cubicBezTo>
                  <a:cubicBezTo>
                    <a:pt x="130884" y="440296"/>
                    <a:pt x="139237" y="426479"/>
                    <a:pt x="149285" y="416493"/>
                  </a:cubicBezTo>
                  <a:cubicBezTo>
                    <a:pt x="140744" y="409366"/>
                    <a:pt x="131198" y="403085"/>
                    <a:pt x="123944" y="394827"/>
                  </a:cubicBezTo>
                  <a:cubicBezTo>
                    <a:pt x="115560" y="385312"/>
                    <a:pt x="109186" y="374039"/>
                    <a:pt x="98290" y="358213"/>
                  </a:cubicBezTo>
                  <a:cubicBezTo>
                    <a:pt x="116660" y="353503"/>
                    <a:pt x="129000" y="348133"/>
                    <a:pt x="141592" y="347505"/>
                  </a:cubicBezTo>
                  <a:cubicBezTo>
                    <a:pt x="194974" y="344773"/>
                    <a:pt x="219498" y="308976"/>
                    <a:pt x="245090" y="268060"/>
                  </a:cubicBezTo>
                  <a:cubicBezTo>
                    <a:pt x="281201" y="210345"/>
                    <a:pt x="324032" y="156838"/>
                    <a:pt x="365074" y="100096"/>
                  </a:cubicBezTo>
                  <a:cubicBezTo>
                    <a:pt x="403948" y="143995"/>
                    <a:pt x="466719" y="124934"/>
                    <a:pt x="481980" y="67125"/>
                  </a:cubicBezTo>
                  <a:cubicBezTo>
                    <a:pt x="492437" y="27528"/>
                    <a:pt x="509205" y="27497"/>
                    <a:pt x="540166" y="39052"/>
                  </a:cubicBezTo>
                  <a:cubicBezTo>
                    <a:pt x="551314" y="43229"/>
                    <a:pt x="566606" y="40905"/>
                    <a:pt x="578695" y="37231"/>
                  </a:cubicBezTo>
                  <a:cubicBezTo>
                    <a:pt x="617444" y="25393"/>
                    <a:pt x="654843" y="5516"/>
                    <a:pt x="694251" y="523"/>
                  </a:cubicBezTo>
                  <a:cubicBezTo>
                    <a:pt x="722450" y="-3025"/>
                    <a:pt x="753034" y="12393"/>
                    <a:pt x="782583" y="19332"/>
                  </a:cubicBezTo>
                  <a:cubicBezTo>
                    <a:pt x="797404" y="22818"/>
                    <a:pt x="812445" y="29726"/>
                    <a:pt x="827078" y="28941"/>
                  </a:cubicBezTo>
                  <a:cubicBezTo>
                    <a:pt x="868276" y="26712"/>
                    <a:pt x="886929" y="40057"/>
                    <a:pt x="886740" y="80345"/>
                  </a:cubicBezTo>
                  <a:cubicBezTo>
                    <a:pt x="886583" y="113630"/>
                    <a:pt x="884040" y="144529"/>
                    <a:pt x="910008" y="173072"/>
                  </a:cubicBezTo>
                  <a:cubicBezTo>
                    <a:pt x="922663" y="186983"/>
                    <a:pt x="924547" y="212763"/>
                    <a:pt x="926839" y="233645"/>
                  </a:cubicBezTo>
                  <a:cubicBezTo>
                    <a:pt x="931675" y="277638"/>
                    <a:pt x="963830" y="306558"/>
                    <a:pt x="1001668" y="297672"/>
                  </a:cubicBezTo>
                  <a:cubicBezTo>
                    <a:pt x="1032064" y="348102"/>
                    <a:pt x="1022487" y="375955"/>
                    <a:pt x="972434" y="400981"/>
                  </a:cubicBezTo>
                  <a:cubicBezTo>
                    <a:pt x="950327" y="412035"/>
                    <a:pt x="930262" y="430373"/>
                    <a:pt x="914593" y="449684"/>
                  </a:cubicBezTo>
                  <a:cubicBezTo>
                    <a:pt x="906083" y="460172"/>
                    <a:pt x="908784" y="479704"/>
                    <a:pt x="906397" y="495153"/>
                  </a:cubicBezTo>
                  <a:cubicBezTo>
                    <a:pt x="920528" y="488653"/>
                    <a:pt x="935349" y="483283"/>
                    <a:pt x="948663" y="475402"/>
                  </a:cubicBezTo>
                  <a:cubicBezTo>
                    <a:pt x="970079" y="462685"/>
                    <a:pt x="989547" y="446262"/>
                    <a:pt x="1011873" y="435711"/>
                  </a:cubicBezTo>
                  <a:cubicBezTo>
                    <a:pt x="1019881" y="431911"/>
                    <a:pt x="1039506" y="436967"/>
                    <a:pt x="1043997" y="444126"/>
                  </a:cubicBezTo>
                  <a:cubicBezTo>
                    <a:pt x="1064219" y="476407"/>
                    <a:pt x="1080234" y="511293"/>
                    <a:pt x="1099106" y="544516"/>
                  </a:cubicBezTo>
                  <a:cubicBezTo>
                    <a:pt x="1123944" y="588257"/>
                    <a:pt x="1114178" y="630335"/>
                    <a:pt x="1085101" y="673951"/>
                  </a:cubicBezTo>
                  <a:cubicBezTo>
                    <a:pt x="1083311" y="655173"/>
                    <a:pt x="1078632" y="636113"/>
                    <a:pt x="1080391" y="617649"/>
                  </a:cubicBezTo>
                  <a:cubicBezTo>
                    <a:pt x="1083719" y="582888"/>
                    <a:pt x="1080956" y="551204"/>
                    <a:pt x="1047231" y="533023"/>
                  </a:cubicBezTo>
                  <a:cubicBezTo>
                    <a:pt x="1037779" y="527936"/>
                    <a:pt x="1023178" y="532426"/>
                    <a:pt x="1010931" y="532521"/>
                  </a:cubicBezTo>
                  <a:cubicBezTo>
                    <a:pt x="1013255" y="543291"/>
                    <a:pt x="1015171" y="554187"/>
                    <a:pt x="1017997" y="564832"/>
                  </a:cubicBezTo>
                  <a:cubicBezTo>
                    <a:pt x="1022770" y="582699"/>
                    <a:pt x="1028673" y="600315"/>
                    <a:pt x="1033163" y="618245"/>
                  </a:cubicBezTo>
                  <a:cubicBezTo>
                    <a:pt x="1042081" y="653854"/>
                    <a:pt x="1050340" y="689589"/>
                    <a:pt x="1061958" y="738135"/>
                  </a:cubicBezTo>
                  <a:close/>
                  <a:moveTo>
                    <a:pt x="703012" y="393759"/>
                  </a:moveTo>
                  <a:cubicBezTo>
                    <a:pt x="678614" y="401013"/>
                    <a:pt x="650258" y="399474"/>
                    <a:pt x="663510" y="439605"/>
                  </a:cubicBezTo>
                  <a:cubicBezTo>
                    <a:pt x="666932" y="449935"/>
                    <a:pt x="652928" y="468431"/>
                    <a:pt x="643099" y="479924"/>
                  </a:cubicBezTo>
                  <a:cubicBezTo>
                    <a:pt x="636913" y="487177"/>
                    <a:pt x="622154" y="486455"/>
                    <a:pt x="613959" y="492829"/>
                  </a:cubicBezTo>
                  <a:cubicBezTo>
                    <a:pt x="606485" y="498639"/>
                    <a:pt x="597504" y="510006"/>
                    <a:pt x="598698" y="517416"/>
                  </a:cubicBezTo>
                  <a:cubicBezTo>
                    <a:pt x="599891" y="524858"/>
                    <a:pt x="611855" y="533682"/>
                    <a:pt x="620710" y="536132"/>
                  </a:cubicBezTo>
                  <a:cubicBezTo>
                    <a:pt x="634746" y="540025"/>
                    <a:pt x="652048" y="535127"/>
                    <a:pt x="664515" y="541093"/>
                  </a:cubicBezTo>
                  <a:cubicBezTo>
                    <a:pt x="698428" y="557296"/>
                    <a:pt x="734037" y="545489"/>
                    <a:pt x="739689" y="518704"/>
                  </a:cubicBezTo>
                  <a:cubicBezTo>
                    <a:pt x="747413" y="482216"/>
                    <a:pt x="734005" y="441018"/>
                    <a:pt x="727379" y="402206"/>
                  </a:cubicBezTo>
                  <a:cubicBezTo>
                    <a:pt x="726657" y="397967"/>
                    <a:pt x="710831" y="396334"/>
                    <a:pt x="702981" y="393790"/>
                  </a:cubicBezTo>
                  <a:close/>
                  <a:moveTo>
                    <a:pt x="70374" y="482624"/>
                  </a:moveTo>
                  <a:cubicBezTo>
                    <a:pt x="52381" y="495436"/>
                    <a:pt x="40135" y="503380"/>
                    <a:pt x="29521" y="513083"/>
                  </a:cubicBezTo>
                  <a:cubicBezTo>
                    <a:pt x="28642" y="513899"/>
                    <a:pt x="37026" y="530197"/>
                    <a:pt x="43840" y="533180"/>
                  </a:cubicBezTo>
                  <a:cubicBezTo>
                    <a:pt x="91476" y="554156"/>
                    <a:pt x="139582" y="574190"/>
                    <a:pt x="188160" y="592779"/>
                  </a:cubicBezTo>
                  <a:cubicBezTo>
                    <a:pt x="196136" y="595825"/>
                    <a:pt x="211648" y="593721"/>
                    <a:pt x="215824" y="588132"/>
                  </a:cubicBezTo>
                  <a:cubicBezTo>
                    <a:pt x="219969" y="582574"/>
                    <a:pt x="217614" y="563922"/>
                    <a:pt x="212370" y="560813"/>
                  </a:cubicBezTo>
                  <a:cubicBezTo>
                    <a:pt x="166524" y="533902"/>
                    <a:pt x="119391" y="509189"/>
                    <a:pt x="70406" y="482624"/>
                  </a:cubicBezTo>
                  <a:close/>
                  <a:moveTo>
                    <a:pt x="187375" y="727647"/>
                  </a:moveTo>
                  <a:cubicBezTo>
                    <a:pt x="193969" y="736596"/>
                    <a:pt x="199998" y="744823"/>
                    <a:pt x="205839" y="752705"/>
                  </a:cubicBezTo>
                  <a:cubicBezTo>
                    <a:pt x="212747" y="762062"/>
                    <a:pt x="226438" y="763287"/>
                    <a:pt x="234665" y="755060"/>
                  </a:cubicBezTo>
                  <a:cubicBezTo>
                    <a:pt x="237773" y="751951"/>
                    <a:pt x="239783" y="749220"/>
                    <a:pt x="239155" y="747461"/>
                  </a:cubicBezTo>
                  <a:cubicBezTo>
                    <a:pt x="234131" y="733456"/>
                    <a:pt x="227191" y="720142"/>
                    <a:pt x="220001" y="706891"/>
                  </a:cubicBezTo>
                  <a:cubicBezTo>
                    <a:pt x="214223" y="696246"/>
                    <a:pt x="200155" y="693545"/>
                    <a:pt x="190860" y="701333"/>
                  </a:cubicBezTo>
                  <a:lnTo>
                    <a:pt x="190515" y="701615"/>
                  </a:lnTo>
                  <a:cubicBezTo>
                    <a:pt x="182790" y="708084"/>
                    <a:pt x="181409" y="719514"/>
                    <a:pt x="187406" y="7276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3FE041CD-2FB2-543B-87EC-7DAB1048BBA1}"/>
                </a:ext>
              </a:extLst>
            </p:cNvPr>
            <p:cNvSpPr/>
            <p:nvPr/>
          </p:nvSpPr>
          <p:spPr>
            <a:xfrm>
              <a:off x="5626256" y="4992955"/>
              <a:ext cx="1200229" cy="833712"/>
            </a:xfrm>
            <a:custGeom>
              <a:avLst/>
              <a:gdLst>
                <a:gd name="connsiteX0" fmla="*/ 977499 w 1200229"/>
                <a:gd name="connsiteY0" fmla="*/ 830253 h 833712"/>
                <a:gd name="connsiteX1" fmla="*/ 812361 w 1200229"/>
                <a:gd name="connsiteY1" fmla="*/ 826924 h 833712"/>
                <a:gd name="connsiteX2" fmla="*/ 706382 w 1200229"/>
                <a:gd name="connsiteY2" fmla="*/ 760825 h 833712"/>
                <a:gd name="connsiteX3" fmla="*/ 697684 w 1200229"/>
                <a:gd name="connsiteY3" fmla="*/ 715922 h 833712"/>
                <a:gd name="connsiteX4" fmla="*/ 656235 w 1200229"/>
                <a:gd name="connsiteY4" fmla="*/ 669479 h 833712"/>
                <a:gd name="connsiteX5" fmla="*/ 618271 w 1200229"/>
                <a:gd name="connsiteY5" fmla="*/ 696516 h 833712"/>
                <a:gd name="connsiteX6" fmla="*/ 605145 w 1200229"/>
                <a:gd name="connsiteY6" fmla="*/ 709861 h 833712"/>
                <a:gd name="connsiteX7" fmla="*/ 476401 w 1200229"/>
                <a:gd name="connsiteY7" fmla="*/ 699279 h 833712"/>
                <a:gd name="connsiteX8" fmla="*/ 456995 w 1200229"/>
                <a:gd name="connsiteY8" fmla="*/ 668160 h 833712"/>
                <a:gd name="connsiteX9" fmla="*/ 483026 w 1200229"/>
                <a:gd name="connsiteY9" fmla="*/ 649885 h 833712"/>
                <a:gd name="connsiteX10" fmla="*/ 539329 w 1200229"/>
                <a:gd name="connsiteY10" fmla="*/ 642851 h 833712"/>
                <a:gd name="connsiteX11" fmla="*/ 435454 w 1200229"/>
                <a:gd name="connsiteY11" fmla="*/ 605766 h 833712"/>
                <a:gd name="connsiteX12" fmla="*/ 444466 w 1200229"/>
                <a:gd name="connsiteY12" fmla="*/ 526447 h 833712"/>
                <a:gd name="connsiteX13" fmla="*/ 432753 w 1200229"/>
                <a:gd name="connsiteY13" fmla="*/ 528300 h 833712"/>
                <a:gd name="connsiteX14" fmla="*/ 345584 w 1200229"/>
                <a:gd name="connsiteY14" fmla="*/ 572355 h 833712"/>
                <a:gd name="connsiteX15" fmla="*/ 285482 w 1200229"/>
                <a:gd name="connsiteY15" fmla="*/ 606049 h 833712"/>
                <a:gd name="connsiteX16" fmla="*/ 254866 w 1200229"/>
                <a:gd name="connsiteY16" fmla="*/ 630447 h 833712"/>
                <a:gd name="connsiteX17" fmla="*/ 171308 w 1200229"/>
                <a:gd name="connsiteY17" fmla="*/ 650042 h 833712"/>
                <a:gd name="connsiteX18" fmla="*/ 120626 w 1200229"/>
                <a:gd name="connsiteY18" fmla="*/ 642066 h 833712"/>
                <a:gd name="connsiteX19" fmla="*/ 106213 w 1200229"/>
                <a:gd name="connsiteY19" fmla="*/ 603129 h 833712"/>
                <a:gd name="connsiteX20" fmla="*/ 141602 w 1200229"/>
                <a:gd name="connsiteY20" fmla="*/ 596786 h 833712"/>
                <a:gd name="connsiteX21" fmla="*/ 216588 w 1200229"/>
                <a:gd name="connsiteY21" fmla="*/ 548962 h 833712"/>
                <a:gd name="connsiteX22" fmla="*/ 197339 w 1200229"/>
                <a:gd name="connsiteY22" fmla="*/ 515363 h 833712"/>
                <a:gd name="connsiteX23" fmla="*/ 187040 w 1200229"/>
                <a:gd name="connsiteY23" fmla="*/ 566609 h 833712"/>
                <a:gd name="connsiteX24" fmla="*/ 131648 w 1200229"/>
                <a:gd name="connsiteY24" fmla="*/ 575464 h 833712"/>
                <a:gd name="connsiteX25" fmla="*/ 63100 w 1200229"/>
                <a:gd name="connsiteY25" fmla="*/ 593018 h 833712"/>
                <a:gd name="connsiteX26" fmla="*/ 85269 w 1200229"/>
                <a:gd name="connsiteY26" fmla="*/ 522334 h 833712"/>
                <a:gd name="connsiteX27" fmla="*/ 101158 w 1200229"/>
                <a:gd name="connsiteY27" fmla="*/ 501483 h 833712"/>
                <a:gd name="connsiteX28" fmla="*/ 72488 w 1200229"/>
                <a:gd name="connsiteY28" fmla="*/ 464713 h 833712"/>
                <a:gd name="connsiteX29" fmla="*/ 20174 w 1200229"/>
                <a:gd name="connsiteY29" fmla="*/ 462734 h 833712"/>
                <a:gd name="connsiteX30" fmla="*/ 580 w 1200229"/>
                <a:gd name="connsiteY30" fmla="*/ 452215 h 833712"/>
                <a:gd name="connsiteX31" fmla="*/ 7739 w 1200229"/>
                <a:gd name="connsiteY31" fmla="*/ 431773 h 833712"/>
                <a:gd name="connsiteX32" fmla="*/ 61216 w 1200229"/>
                <a:gd name="connsiteY32" fmla="*/ 399210 h 833712"/>
                <a:gd name="connsiteX33" fmla="*/ 114786 w 1200229"/>
                <a:gd name="connsiteY33" fmla="*/ 339046 h 833712"/>
                <a:gd name="connsiteX34" fmla="*/ 159972 w 1200229"/>
                <a:gd name="connsiteY34" fmla="*/ 339642 h 833712"/>
                <a:gd name="connsiteX35" fmla="*/ 270881 w 1200229"/>
                <a:gd name="connsiteY35" fmla="*/ 306985 h 833712"/>
                <a:gd name="connsiteX36" fmla="*/ 372275 w 1200229"/>
                <a:gd name="connsiteY36" fmla="*/ 258596 h 833712"/>
                <a:gd name="connsiteX37" fmla="*/ 384207 w 1200229"/>
                <a:gd name="connsiteY37" fmla="*/ 257434 h 833712"/>
                <a:gd name="connsiteX38" fmla="*/ 577858 w 1200229"/>
                <a:gd name="connsiteY38" fmla="*/ 48240 h 833712"/>
                <a:gd name="connsiteX39" fmla="*/ 603732 w 1200229"/>
                <a:gd name="connsiteY39" fmla="*/ 1672 h 833712"/>
                <a:gd name="connsiteX40" fmla="*/ 706854 w 1200229"/>
                <a:gd name="connsiteY40" fmla="*/ 14013 h 833712"/>
                <a:gd name="connsiteX41" fmla="*/ 783504 w 1200229"/>
                <a:gd name="connsiteY41" fmla="*/ 111984 h 833712"/>
                <a:gd name="connsiteX42" fmla="*/ 848661 w 1200229"/>
                <a:gd name="connsiteY42" fmla="*/ 233789 h 833712"/>
                <a:gd name="connsiteX43" fmla="*/ 970591 w 1200229"/>
                <a:gd name="connsiteY43" fmla="*/ 302840 h 833712"/>
                <a:gd name="connsiteX44" fmla="*/ 1007864 w 1200229"/>
                <a:gd name="connsiteY44" fmla="*/ 328934 h 833712"/>
                <a:gd name="connsiteX45" fmla="*/ 1051732 w 1200229"/>
                <a:gd name="connsiteY45" fmla="*/ 477179 h 833712"/>
                <a:gd name="connsiteX46" fmla="*/ 1165372 w 1200229"/>
                <a:gd name="connsiteY46" fmla="*/ 556843 h 833712"/>
                <a:gd name="connsiteX47" fmla="*/ 1185249 w 1200229"/>
                <a:gd name="connsiteY47" fmla="*/ 620462 h 833712"/>
                <a:gd name="connsiteX48" fmla="*/ 1191938 w 1200229"/>
                <a:gd name="connsiteY48" fmla="*/ 692622 h 833712"/>
                <a:gd name="connsiteX49" fmla="*/ 1114157 w 1200229"/>
                <a:gd name="connsiteY49" fmla="*/ 737777 h 833712"/>
                <a:gd name="connsiteX50" fmla="*/ 1027522 w 1200229"/>
                <a:gd name="connsiteY50" fmla="*/ 749018 h 833712"/>
                <a:gd name="connsiteX51" fmla="*/ 977499 w 1200229"/>
                <a:gd name="connsiteY51" fmla="*/ 830284 h 83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00229" h="833712">
                  <a:moveTo>
                    <a:pt x="977499" y="830253"/>
                  </a:moveTo>
                  <a:cubicBezTo>
                    <a:pt x="925123" y="830253"/>
                    <a:pt x="865994" y="839924"/>
                    <a:pt x="812361" y="826924"/>
                  </a:cubicBezTo>
                  <a:cubicBezTo>
                    <a:pt x="775528" y="817975"/>
                    <a:pt x="755619" y="764059"/>
                    <a:pt x="706382" y="760825"/>
                  </a:cubicBezTo>
                  <a:cubicBezTo>
                    <a:pt x="702269" y="760542"/>
                    <a:pt x="696554" y="731276"/>
                    <a:pt x="697684" y="715922"/>
                  </a:cubicBezTo>
                  <a:cubicBezTo>
                    <a:pt x="699977" y="684395"/>
                    <a:pt x="677022" y="676953"/>
                    <a:pt x="656235" y="669479"/>
                  </a:cubicBezTo>
                  <a:cubicBezTo>
                    <a:pt x="633846" y="661409"/>
                    <a:pt x="620186" y="671175"/>
                    <a:pt x="618271" y="696516"/>
                  </a:cubicBezTo>
                  <a:cubicBezTo>
                    <a:pt x="617894" y="701508"/>
                    <a:pt x="607155" y="710835"/>
                    <a:pt x="605145" y="709861"/>
                  </a:cubicBezTo>
                  <a:cubicBezTo>
                    <a:pt x="563256" y="690047"/>
                    <a:pt x="515935" y="734825"/>
                    <a:pt x="476401" y="699279"/>
                  </a:cubicBezTo>
                  <a:cubicBezTo>
                    <a:pt x="467389" y="691177"/>
                    <a:pt x="458534" y="679308"/>
                    <a:pt x="456995" y="668160"/>
                  </a:cubicBezTo>
                  <a:cubicBezTo>
                    <a:pt x="456304" y="663136"/>
                    <a:pt x="472884" y="652428"/>
                    <a:pt x="483026" y="649885"/>
                  </a:cubicBezTo>
                  <a:cubicBezTo>
                    <a:pt x="501113" y="645332"/>
                    <a:pt x="520268" y="644986"/>
                    <a:pt x="539329" y="642851"/>
                  </a:cubicBezTo>
                  <a:cubicBezTo>
                    <a:pt x="519986" y="585607"/>
                    <a:pt x="465850" y="630856"/>
                    <a:pt x="435454" y="605766"/>
                  </a:cubicBezTo>
                  <a:cubicBezTo>
                    <a:pt x="438468" y="579264"/>
                    <a:pt x="441420" y="553295"/>
                    <a:pt x="444466" y="526447"/>
                  </a:cubicBezTo>
                  <a:cubicBezTo>
                    <a:pt x="437369" y="527484"/>
                    <a:pt x="433319" y="527075"/>
                    <a:pt x="432753" y="528300"/>
                  </a:cubicBezTo>
                  <a:cubicBezTo>
                    <a:pt x="407884" y="582812"/>
                    <a:pt x="407695" y="584037"/>
                    <a:pt x="345584" y="572355"/>
                  </a:cubicBezTo>
                  <a:cubicBezTo>
                    <a:pt x="314057" y="566421"/>
                    <a:pt x="294117" y="570817"/>
                    <a:pt x="285482" y="606049"/>
                  </a:cubicBezTo>
                  <a:cubicBezTo>
                    <a:pt x="282970" y="616286"/>
                    <a:pt x="266830" y="626554"/>
                    <a:pt x="254866" y="630447"/>
                  </a:cubicBezTo>
                  <a:cubicBezTo>
                    <a:pt x="227735" y="639334"/>
                    <a:pt x="199600" y="646462"/>
                    <a:pt x="171308" y="650042"/>
                  </a:cubicBezTo>
                  <a:cubicBezTo>
                    <a:pt x="154634" y="652146"/>
                    <a:pt x="134349" y="650325"/>
                    <a:pt x="120626" y="642066"/>
                  </a:cubicBezTo>
                  <a:cubicBezTo>
                    <a:pt x="111363" y="636477"/>
                    <a:pt x="110704" y="616600"/>
                    <a:pt x="106213" y="603129"/>
                  </a:cubicBezTo>
                  <a:cubicBezTo>
                    <a:pt x="118020" y="600836"/>
                    <a:pt x="130235" y="595404"/>
                    <a:pt x="141602" y="596786"/>
                  </a:cubicBezTo>
                  <a:cubicBezTo>
                    <a:pt x="182455" y="601747"/>
                    <a:pt x="216620" y="582121"/>
                    <a:pt x="216588" y="548962"/>
                  </a:cubicBezTo>
                  <a:cubicBezTo>
                    <a:pt x="216588" y="536276"/>
                    <a:pt x="208047" y="523621"/>
                    <a:pt x="197339" y="515363"/>
                  </a:cubicBezTo>
                  <a:cubicBezTo>
                    <a:pt x="194419" y="533073"/>
                    <a:pt x="197465" y="558068"/>
                    <a:pt x="187040" y="566609"/>
                  </a:cubicBezTo>
                  <a:cubicBezTo>
                    <a:pt x="174573" y="576815"/>
                    <a:pt x="150332" y="571696"/>
                    <a:pt x="131648" y="575464"/>
                  </a:cubicBezTo>
                  <a:cubicBezTo>
                    <a:pt x="108537" y="580112"/>
                    <a:pt x="85897" y="587083"/>
                    <a:pt x="63100" y="593018"/>
                  </a:cubicBezTo>
                  <a:cubicBezTo>
                    <a:pt x="28150" y="545319"/>
                    <a:pt x="30819" y="538129"/>
                    <a:pt x="85269" y="522334"/>
                  </a:cubicBezTo>
                  <a:cubicBezTo>
                    <a:pt x="92397" y="520261"/>
                    <a:pt x="102979" y="505188"/>
                    <a:pt x="101158" y="501483"/>
                  </a:cubicBezTo>
                  <a:cubicBezTo>
                    <a:pt x="94218" y="487541"/>
                    <a:pt x="85269" y="470082"/>
                    <a:pt x="72488" y="464713"/>
                  </a:cubicBezTo>
                  <a:cubicBezTo>
                    <a:pt x="57510" y="458370"/>
                    <a:pt x="37696" y="464210"/>
                    <a:pt x="20174" y="462734"/>
                  </a:cubicBezTo>
                  <a:cubicBezTo>
                    <a:pt x="13078" y="462138"/>
                    <a:pt x="2935" y="457679"/>
                    <a:pt x="580" y="452215"/>
                  </a:cubicBezTo>
                  <a:cubicBezTo>
                    <a:pt x="-1587" y="447128"/>
                    <a:pt x="2652" y="435572"/>
                    <a:pt x="7739" y="431773"/>
                  </a:cubicBezTo>
                  <a:cubicBezTo>
                    <a:pt x="24665" y="419118"/>
                    <a:pt x="43034" y="399618"/>
                    <a:pt x="61216" y="399210"/>
                  </a:cubicBezTo>
                  <a:cubicBezTo>
                    <a:pt x="103042" y="398268"/>
                    <a:pt x="116858" y="378737"/>
                    <a:pt x="114786" y="339046"/>
                  </a:cubicBezTo>
                  <a:cubicBezTo>
                    <a:pt x="131365" y="339046"/>
                    <a:pt x="146752" y="335717"/>
                    <a:pt x="159972" y="339642"/>
                  </a:cubicBezTo>
                  <a:cubicBezTo>
                    <a:pt x="204781" y="353019"/>
                    <a:pt x="241049" y="341620"/>
                    <a:pt x="270881" y="306985"/>
                  </a:cubicBezTo>
                  <a:cubicBezTo>
                    <a:pt x="297634" y="275929"/>
                    <a:pt x="324451" y="245627"/>
                    <a:pt x="372275" y="258596"/>
                  </a:cubicBezTo>
                  <a:cubicBezTo>
                    <a:pt x="375949" y="259601"/>
                    <a:pt x="381255" y="259444"/>
                    <a:pt x="384207" y="257434"/>
                  </a:cubicBezTo>
                  <a:cubicBezTo>
                    <a:pt x="464814" y="202765"/>
                    <a:pt x="560493" y="162414"/>
                    <a:pt x="577858" y="48240"/>
                  </a:cubicBezTo>
                  <a:cubicBezTo>
                    <a:pt x="580464" y="31001"/>
                    <a:pt x="593872" y="2300"/>
                    <a:pt x="603732" y="1672"/>
                  </a:cubicBezTo>
                  <a:cubicBezTo>
                    <a:pt x="638368" y="-495"/>
                    <a:pt x="680948" y="-3509"/>
                    <a:pt x="706854" y="14013"/>
                  </a:cubicBezTo>
                  <a:cubicBezTo>
                    <a:pt x="739636" y="36182"/>
                    <a:pt x="761460" y="76626"/>
                    <a:pt x="783504" y="111984"/>
                  </a:cubicBezTo>
                  <a:cubicBezTo>
                    <a:pt x="807777" y="150984"/>
                    <a:pt x="825707" y="193878"/>
                    <a:pt x="848661" y="233789"/>
                  </a:cubicBezTo>
                  <a:cubicBezTo>
                    <a:pt x="875289" y="280168"/>
                    <a:pt x="912405" y="311664"/>
                    <a:pt x="970591" y="302840"/>
                  </a:cubicBezTo>
                  <a:cubicBezTo>
                    <a:pt x="992761" y="299480"/>
                    <a:pt x="1002212" y="308335"/>
                    <a:pt x="1007864" y="328934"/>
                  </a:cubicBezTo>
                  <a:cubicBezTo>
                    <a:pt x="1021430" y="378485"/>
                    <a:pt x="1036910" y="427534"/>
                    <a:pt x="1051732" y="477179"/>
                  </a:cubicBezTo>
                  <a:cubicBezTo>
                    <a:pt x="1114314" y="447254"/>
                    <a:pt x="1161542" y="483051"/>
                    <a:pt x="1165372" y="556843"/>
                  </a:cubicBezTo>
                  <a:cubicBezTo>
                    <a:pt x="1166503" y="578542"/>
                    <a:pt x="1173286" y="602658"/>
                    <a:pt x="1185249" y="620462"/>
                  </a:cubicBezTo>
                  <a:cubicBezTo>
                    <a:pt x="1201829" y="645112"/>
                    <a:pt x="1205503" y="668192"/>
                    <a:pt x="1191938" y="692622"/>
                  </a:cubicBezTo>
                  <a:cubicBezTo>
                    <a:pt x="1175358" y="722421"/>
                    <a:pt x="1147599" y="744653"/>
                    <a:pt x="1114157" y="737777"/>
                  </a:cubicBezTo>
                  <a:cubicBezTo>
                    <a:pt x="1081783" y="731120"/>
                    <a:pt x="1051512" y="717115"/>
                    <a:pt x="1027522" y="749018"/>
                  </a:cubicBezTo>
                  <a:cubicBezTo>
                    <a:pt x="1008869" y="773825"/>
                    <a:pt x="994708" y="801960"/>
                    <a:pt x="977499" y="83028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CF43965E-7ECB-EE3C-2C60-BB4076D5D7E7}"/>
                </a:ext>
              </a:extLst>
            </p:cNvPr>
            <p:cNvSpPr/>
            <p:nvPr/>
          </p:nvSpPr>
          <p:spPr>
            <a:xfrm>
              <a:off x="5897231" y="4321020"/>
              <a:ext cx="900583" cy="663224"/>
            </a:xfrm>
            <a:custGeom>
              <a:avLst/>
              <a:gdLst>
                <a:gd name="connsiteX0" fmla="*/ 435125 w 900583"/>
                <a:gd name="connsiteY0" fmla="*/ 52525 h 663224"/>
                <a:gd name="connsiteX1" fmla="*/ 552471 w 900583"/>
                <a:gd name="connsiteY1" fmla="*/ 97083 h 663224"/>
                <a:gd name="connsiteX2" fmla="*/ 649563 w 900583"/>
                <a:gd name="connsiteY2" fmla="*/ 54220 h 663224"/>
                <a:gd name="connsiteX3" fmla="*/ 669880 w 900583"/>
                <a:gd name="connsiteY3" fmla="*/ 48851 h 663224"/>
                <a:gd name="connsiteX4" fmla="*/ 796520 w 900583"/>
                <a:gd name="connsiteY4" fmla="*/ 161989 h 663224"/>
                <a:gd name="connsiteX5" fmla="*/ 900584 w 900583"/>
                <a:gd name="connsiteY5" fmla="*/ 376207 h 663224"/>
                <a:gd name="connsiteX6" fmla="*/ 710199 w 900583"/>
                <a:gd name="connsiteY6" fmla="*/ 436372 h 663224"/>
                <a:gd name="connsiteX7" fmla="*/ 716605 w 900583"/>
                <a:gd name="connsiteY7" fmla="*/ 486017 h 663224"/>
                <a:gd name="connsiteX8" fmla="*/ 609181 w 900583"/>
                <a:gd name="connsiteY8" fmla="*/ 627793 h 663224"/>
                <a:gd name="connsiteX9" fmla="*/ 489826 w 900583"/>
                <a:gd name="connsiteY9" fmla="*/ 660795 h 663224"/>
                <a:gd name="connsiteX10" fmla="*/ 345569 w 900583"/>
                <a:gd name="connsiteY10" fmla="*/ 650747 h 663224"/>
                <a:gd name="connsiteX11" fmla="*/ 298310 w 900583"/>
                <a:gd name="connsiteY11" fmla="*/ 636334 h 663224"/>
                <a:gd name="connsiteX12" fmla="*/ 313917 w 900583"/>
                <a:gd name="connsiteY12" fmla="*/ 564582 h 663224"/>
                <a:gd name="connsiteX13" fmla="*/ 386171 w 900583"/>
                <a:gd name="connsiteY13" fmla="*/ 518956 h 663224"/>
                <a:gd name="connsiteX14" fmla="*/ 394398 w 900583"/>
                <a:gd name="connsiteY14" fmla="*/ 493364 h 663224"/>
                <a:gd name="connsiteX15" fmla="*/ 322238 w 900583"/>
                <a:gd name="connsiteY15" fmla="*/ 540121 h 663224"/>
                <a:gd name="connsiteX16" fmla="*/ 290680 w 900583"/>
                <a:gd name="connsiteY16" fmla="*/ 440045 h 663224"/>
                <a:gd name="connsiteX17" fmla="*/ 355209 w 900583"/>
                <a:gd name="connsiteY17" fmla="*/ 366630 h 663224"/>
                <a:gd name="connsiteX18" fmla="*/ 330559 w 900583"/>
                <a:gd name="connsiteY18" fmla="*/ 358183 h 663224"/>
                <a:gd name="connsiteX19" fmla="*/ 164228 w 900583"/>
                <a:gd name="connsiteY19" fmla="*/ 411251 h 663224"/>
                <a:gd name="connsiteX20" fmla="*/ 143158 w 900583"/>
                <a:gd name="connsiteY20" fmla="*/ 450345 h 663224"/>
                <a:gd name="connsiteX21" fmla="*/ 134145 w 900583"/>
                <a:gd name="connsiteY21" fmla="*/ 493522 h 663224"/>
                <a:gd name="connsiteX22" fmla="*/ 0 w 900583"/>
                <a:gd name="connsiteY22" fmla="*/ 491857 h 663224"/>
                <a:gd name="connsiteX23" fmla="*/ 17459 w 900583"/>
                <a:gd name="connsiteY23" fmla="*/ 425601 h 663224"/>
                <a:gd name="connsiteX24" fmla="*/ 128556 w 900583"/>
                <a:gd name="connsiteY24" fmla="*/ 342011 h 663224"/>
                <a:gd name="connsiteX25" fmla="*/ 200056 w 900583"/>
                <a:gd name="connsiteY25" fmla="*/ 225325 h 663224"/>
                <a:gd name="connsiteX26" fmla="*/ 175658 w 900583"/>
                <a:gd name="connsiteY26" fmla="*/ 220363 h 663224"/>
                <a:gd name="connsiteX27" fmla="*/ 55737 w 900583"/>
                <a:gd name="connsiteY27" fmla="*/ 72590 h 663224"/>
                <a:gd name="connsiteX28" fmla="*/ 63179 w 900583"/>
                <a:gd name="connsiteY28" fmla="*/ 57643 h 663224"/>
                <a:gd name="connsiteX29" fmla="*/ 105445 w 900583"/>
                <a:gd name="connsiteY29" fmla="*/ 76452 h 663224"/>
                <a:gd name="connsiteX30" fmla="*/ 149563 w 900583"/>
                <a:gd name="connsiteY30" fmla="*/ 273 h 663224"/>
                <a:gd name="connsiteX31" fmla="*/ 242542 w 900583"/>
                <a:gd name="connsiteY31" fmla="*/ 681 h 663224"/>
                <a:gd name="connsiteX32" fmla="*/ 270897 w 900583"/>
                <a:gd name="connsiteY32" fmla="*/ 80032 h 663224"/>
                <a:gd name="connsiteX33" fmla="*/ 360861 w 900583"/>
                <a:gd name="connsiteY33" fmla="*/ 82764 h 663224"/>
                <a:gd name="connsiteX34" fmla="*/ 317214 w 900583"/>
                <a:gd name="connsiteY34" fmla="*/ 119346 h 663224"/>
                <a:gd name="connsiteX35" fmla="*/ 301890 w 900583"/>
                <a:gd name="connsiteY35" fmla="*/ 148643 h 663224"/>
                <a:gd name="connsiteX36" fmla="*/ 336526 w 900583"/>
                <a:gd name="connsiteY36" fmla="*/ 156651 h 663224"/>
                <a:gd name="connsiteX37" fmla="*/ 415217 w 900583"/>
                <a:gd name="connsiteY37" fmla="*/ 79781 h 663224"/>
                <a:gd name="connsiteX38" fmla="*/ 435156 w 900583"/>
                <a:gd name="connsiteY38" fmla="*/ 52587 h 6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00583" h="663224">
                  <a:moveTo>
                    <a:pt x="435125" y="52525"/>
                  </a:moveTo>
                  <a:cubicBezTo>
                    <a:pt x="464077" y="99344"/>
                    <a:pt x="508101" y="107288"/>
                    <a:pt x="552471" y="97083"/>
                  </a:cubicBezTo>
                  <a:cubicBezTo>
                    <a:pt x="586321" y="89295"/>
                    <a:pt x="617189" y="68727"/>
                    <a:pt x="649563" y="54220"/>
                  </a:cubicBezTo>
                  <a:cubicBezTo>
                    <a:pt x="655404" y="51583"/>
                    <a:pt x="662092" y="50860"/>
                    <a:pt x="669880" y="48851"/>
                  </a:cubicBezTo>
                  <a:cubicBezTo>
                    <a:pt x="688814" y="123837"/>
                    <a:pt x="754726" y="143085"/>
                    <a:pt x="796520" y="161989"/>
                  </a:cubicBezTo>
                  <a:cubicBezTo>
                    <a:pt x="824876" y="245453"/>
                    <a:pt x="838755" y="317864"/>
                    <a:pt x="900584" y="376207"/>
                  </a:cubicBezTo>
                  <a:cubicBezTo>
                    <a:pt x="814576" y="335982"/>
                    <a:pt x="749010" y="351118"/>
                    <a:pt x="710199" y="436372"/>
                  </a:cubicBezTo>
                  <a:cubicBezTo>
                    <a:pt x="704484" y="448932"/>
                    <a:pt x="713967" y="468401"/>
                    <a:pt x="716605" y="486017"/>
                  </a:cubicBezTo>
                  <a:cubicBezTo>
                    <a:pt x="683728" y="529978"/>
                    <a:pt x="649438" y="581476"/>
                    <a:pt x="609181" y="627793"/>
                  </a:cubicBezTo>
                  <a:cubicBezTo>
                    <a:pt x="578848" y="662679"/>
                    <a:pt x="535703" y="667138"/>
                    <a:pt x="489826" y="660795"/>
                  </a:cubicBezTo>
                  <a:cubicBezTo>
                    <a:pt x="442190" y="654201"/>
                    <a:pt x="393707" y="653322"/>
                    <a:pt x="345569" y="650747"/>
                  </a:cubicBezTo>
                  <a:cubicBezTo>
                    <a:pt x="328361" y="649836"/>
                    <a:pt x="307040" y="665223"/>
                    <a:pt x="298310" y="636334"/>
                  </a:cubicBezTo>
                  <a:cubicBezTo>
                    <a:pt x="290146" y="609360"/>
                    <a:pt x="283583" y="583172"/>
                    <a:pt x="313917" y="564582"/>
                  </a:cubicBezTo>
                  <a:cubicBezTo>
                    <a:pt x="338221" y="549698"/>
                    <a:pt x="362777" y="535128"/>
                    <a:pt x="386171" y="518956"/>
                  </a:cubicBezTo>
                  <a:cubicBezTo>
                    <a:pt x="392482" y="514592"/>
                    <a:pt x="395057" y="504857"/>
                    <a:pt x="394398" y="493364"/>
                  </a:cubicBezTo>
                  <a:cubicBezTo>
                    <a:pt x="373516" y="506899"/>
                    <a:pt x="352634" y="520433"/>
                    <a:pt x="322238" y="540121"/>
                  </a:cubicBezTo>
                  <a:cubicBezTo>
                    <a:pt x="310682" y="503853"/>
                    <a:pt x="299095" y="472357"/>
                    <a:pt x="290680" y="440045"/>
                  </a:cubicBezTo>
                  <a:cubicBezTo>
                    <a:pt x="279532" y="397183"/>
                    <a:pt x="305376" y="376239"/>
                    <a:pt x="355209" y="366630"/>
                  </a:cubicBezTo>
                  <a:cubicBezTo>
                    <a:pt x="337687" y="360444"/>
                    <a:pt x="333480" y="357272"/>
                    <a:pt x="330559" y="358183"/>
                  </a:cubicBezTo>
                  <a:cubicBezTo>
                    <a:pt x="274854" y="375140"/>
                    <a:pt x="218709" y="390966"/>
                    <a:pt x="164228" y="411251"/>
                  </a:cubicBezTo>
                  <a:cubicBezTo>
                    <a:pt x="153708" y="415176"/>
                    <a:pt x="148653" y="436340"/>
                    <a:pt x="143158" y="450345"/>
                  </a:cubicBezTo>
                  <a:cubicBezTo>
                    <a:pt x="139075" y="460802"/>
                    <a:pt x="138322" y="472577"/>
                    <a:pt x="134145" y="493522"/>
                  </a:cubicBezTo>
                  <a:cubicBezTo>
                    <a:pt x="88363" y="413983"/>
                    <a:pt x="50493" y="477413"/>
                    <a:pt x="0" y="491857"/>
                  </a:cubicBezTo>
                  <a:cubicBezTo>
                    <a:pt x="6280" y="465857"/>
                    <a:pt x="5307" y="440360"/>
                    <a:pt x="17459" y="425601"/>
                  </a:cubicBezTo>
                  <a:cubicBezTo>
                    <a:pt x="47039" y="389678"/>
                    <a:pt x="69365" y="343550"/>
                    <a:pt x="128556" y="342011"/>
                  </a:cubicBezTo>
                  <a:cubicBezTo>
                    <a:pt x="160931" y="341163"/>
                    <a:pt x="202003" y="268627"/>
                    <a:pt x="200056" y="225325"/>
                  </a:cubicBezTo>
                  <a:cubicBezTo>
                    <a:pt x="192018" y="223849"/>
                    <a:pt x="176725" y="224131"/>
                    <a:pt x="175658" y="220363"/>
                  </a:cubicBezTo>
                  <a:cubicBezTo>
                    <a:pt x="156660" y="153573"/>
                    <a:pt x="83810" y="131121"/>
                    <a:pt x="55737" y="72590"/>
                  </a:cubicBezTo>
                  <a:cubicBezTo>
                    <a:pt x="54418" y="69858"/>
                    <a:pt x="59945" y="63860"/>
                    <a:pt x="63179" y="57643"/>
                  </a:cubicBezTo>
                  <a:cubicBezTo>
                    <a:pt x="77749" y="64112"/>
                    <a:pt x="90624" y="69858"/>
                    <a:pt x="105445" y="76452"/>
                  </a:cubicBezTo>
                  <a:cubicBezTo>
                    <a:pt x="120643" y="49950"/>
                    <a:pt x="85694" y="-4312"/>
                    <a:pt x="149563" y="273"/>
                  </a:cubicBezTo>
                  <a:cubicBezTo>
                    <a:pt x="181530" y="2565"/>
                    <a:pt x="213810" y="681"/>
                    <a:pt x="242542" y="681"/>
                  </a:cubicBezTo>
                  <a:cubicBezTo>
                    <a:pt x="253564" y="34783"/>
                    <a:pt x="254443" y="68853"/>
                    <a:pt x="270897" y="80032"/>
                  </a:cubicBezTo>
                  <a:cubicBezTo>
                    <a:pt x="288639" y="92090"/>
                    <a:pt x="320951" y="82764"/>
                    <a:pt x="360861" y="82764"/>
                  </a:cubicBezTo>
                  <a:cubicBezTo>
                    <a:pt x="340639" y="99375"/>
                    <a:pt x="327482" y="108042"/>
                    <a:pt x="317214" y="119346"/>
                  </a:cubicBezTo>
                  <a:cubicBezTo>
                    <a:pt x="310054" y="127228"/>
                    <a:pt x="306851" y="138752"/>
                    <a:pt x="301890" y="148643"/>
                  </a:cubicBezTo>
                  <a:cubicBezTo>
                    <a:pt x="313666" y="151689"/>
                    <a:pt x="329335" y="161078"/>
                    <a:pt x="336526" y="156651"/>
                  </a:cubicBezTo>
                  <a:cubicBezTo>
                    <a:pt x="368052" y="137308"/>
                    <a:pt x="407743" y="124998"/>
                    <a:pt x="415217" y="79781"/>
                  </a:cubicBezTo>
                  <a:cubicBezTo>
                    <a:pt x="416535" y="71805"/>
                    <a:pt x="425642" y="65117"/>
                    <a:pt x="435156" y="52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06C05791-5BEE-4C95-C909-353AAB4886B3}"/>
                </a:ext>
              </a:extLst>
            </p:cNvPr>
            <p:cNvSpPr/>
            <p:nvPr/>
          </p:nvSpPr>
          <p:spPr>
            <a:xfrm>
              <a:off x="6634277" y="4824904"/>
              <a:ext cx="424594" cy="825409"/>
            </a:xfrm>
            <a:custGeom>
              <a:avLst/>
              <a:gdLst>
                <a:gd name="connsiteX0" fmla="*/ 218708 w 424594"/>
                <a:gd name="connsiteY0" fmla="*/ 825346 h 825409"/>
                <a:gd name="connsiteX1" fmla="*/ 187622 w 424594"/>
                <a:gd name="connsiteY1" fmla="*/ 774225 h 825409"/>
                <a:gd name="connsiteX2" fmla="*/ 178264 w 424594"/>
                <a:gd name="connsiteY2" fmla="*/ 737172 h 825409"/>
                <a:gd name="connsiteX3" fmla="*/ 208315 w 424594"/>
                <a:gd name="connsiteY3" fmla="*/ 602744 h 825409"/>
                <a:gd name="connsiteX4" fmla="*/ 86698 w 424594"/>
                <a:gd name="connsiteY4" fmla="*/ 444985 h 825409"/>
                <a:gd name="connsiteX5" fmla="*/ 4490 w 424594"/>
                <a:gd name="connsiteY5" fmla="*/ 444796 h 825409"/>
                <a:gd name="connsiteX6" fmla="*/ 56019 w 424594"/>
                <a:gd name="connsiteY6" fmla="*/ 375494 h 825409"/>
                <a:gd name="connsiteX7" fmla="*/ 55203 w 424594"/>
                <a:gd name="connsiteY7" fmla="*/ 288105 h 825409"/>
                <a:gd name="connsiteX8" fmla="*/ 0 w 424594"/>
                <a:gd name="connsiteY8" fmla="*/ 229071 h 825409"/>
                <a:gd name="connsiteX9" fmla="*/ 51246 w 424594"/>
                <a:gd name="connsiteY9" fmla="*/ 183194 h 825409"/>
                <a:gd name="connsiteX10" fmla="*/ 13377 w 424594"/>
                <a:gd name="connsiteY10" fmla="*/ 120015 h 825409"/>
                <a:gd name="connsiteX11" fmla="*/ 103561 w 424594"/>
                <a:gd name="connsiteY11" fmla="*/ 41544 h 825409"/>
                <a:gd name="connsiteX12" fmla="*/ 67669 w 424594"/>
                <a:gd name="connsiteY12" fmla="*/ 0 h 825409"/>
                <a:gd name="connsiteX13" fmla="*/ 202506 w 424594"/>
                <a:gd name="connsiteY13" fmla="*/ 76713 h 825409"/>
                <a:gd name="connsiteX14" fmla="*/ 265465 w 424594"/>
                <a:gd name="connsiteY14" fmla="*/ 120203 h 825409"/>
                <a:gd name="connsiteX15" fmla="*/ 331187 w 424594"/>
                <a:gd name="connsiteY15" fmla="*/ 185612 h 825409"/>
                <a:gd name="connsiteX16" fmla="*/ 382246 w 424594"/>
                <a:gd name="connsiteY16" fmla="*/ 311938 h 825409"/>
                <a:gd name="connsiteX17" fmla="*/ 390378 w 424594"/>
                <a:gd name="connsiteY17" fmla="*/ 325912 h 825409"/>
                <a:gd name="connsiteX18" fmla="*/ 419424 w 424594"/>
                <a:gd name="connsiteY18" fmla="*/ 586698 h 825409"/>
                <a:gd name="connsiteX19" fmla="*/ 399924 w 424594"/>
                <a:gd name="connsiteY19" fmla="*/ 624882 h 825409"/>
                <a:gd name="connsiteX20" fmla="*/ 256139 w 424594"/>
                <a:gd name="connsiteY20" fmla="*/ 759436 h 825409"/>
                <a:gd name="connsiteX21" fmla="*/ 218708 w 424594"/>
                <a:gd name="connsiteY21" fmla="*/ 825409 h 82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4594" h="825409">
                  <a:moveTo>
                    <a:pt x="218708" y="825346"/>
                  </a:moveTo>
                  <a:cubicBezTo>
                    <a:pt x="206745" y="806035"/>
                    <a:pt x="195723" y="790837"/>
                    <a:pt x="187622" y="774225"/>
                  </a:cubicBezTo>
                  <a:cubicBezTo>
                    <a:pt x="182095" y="762858"/>
                    <a:pt x="176129" y="748633"/>
                    <a:pt x="178264" y="737172"/>
                  </a:cubicBezTo>
                  <a:cubicBezTo>
                    <a:pt x="186617" y="692049"/>
                    <a:pt x="198549" y="647616"/>
                    <a:pt x="208315" y="602744"/>
                  </a:cubicBezTo>
                  <a:cubicBezTo>
                    <a:pt x="223701" y="532091"/>
                    <a:pt x="159329" y="448533"/>
                    <a:pt x="86698" y="444985"/>
                  </a:cubicBezTo>
                  <a:cubicBezTo>
                    <a:pt x="63775" y="443854"/>
                    <a:pt x="40759" y="444796"/>
                    <a:pt x="4490" y="444796"/>
                  </a:cubicBezTo>
                  <a:cubicBezTo>
                    <a:pt x="25498" y="416316"/>
                    <a:pt x="39471" y="394806"/>
                    <a:pt x="56019" y="375494"/>
                  </a:cubicBezTo>
                  <a:cubicBezTo>
                    <a:pt x="86478" y="339948"/>
                    <a:pt x="87075" y="322552"/>
                    <a:pt x="55203" y="288105"/>
                  </a:cubicBezTo>
                  <a:cubicBezTo>
                    <a:pt x="36111" y="267443"/>
                    <a:pt x="16800" y="247001"/>
                    <a:pt x="0" y="229071"/>
                  </a:cubicBezTo>
                  <a:cubicBezTo>
                    <a:pt x="20254" y="212114"/>
                    <a:pt x="50085" y="198737"/>
                    <a:pt x="51246" y="183194"/>
                  </a:cubicBezTo>
                  <a:cubicBezTo>
                    <a:pt x="52628" y="164793"/>
                    <a:pt x="29297" y="144570"/>
                    <a:pt x="13377" y="120015"/>
                  </a:cubicBezTo>
                  <a:cubicBezTo>
                    <a:pt x="39534" y="97249"/>
                    <a:pt x="70746" y="70119"/>
                    <a:pt x="103561" y="41544"/>
                  </a:cubicBezTo>
                  <a:cubicBezTo>
                    <a:pt x="93167" y="29486"/>
                    <a:pt x="83841" y="18715"/>
                    <a:pt x="67669" y="0"/>
                  </a:cubicBezTo>
                  <a:cubicBezTo>
                    <a:pt x="130377" y="7850"/>
                    <a:pt x="166363" y="41292"/>
                    <a:pt x="202506" y="76713"/>
                  </a:cubicBezTo>
                  <a:cubicBezTo>
                    <a:pt x="220593" y="94423"/>
                    <a:pt x="242197" y="111662"/>
                    <a:pt x="265465" y="120203"/>
                  </a:cubicBezTo>
                  <a:cubicBezTo>
                    <a:pt x="299064" y="132544"/>
                    <a:pt x="323431" y="142530"/>
                    <a:pt x="331187" y="185612"/>
                  </a:cubicBezTo>
                  <a:cubicBezTo>
                    <a:pt x="339038" y="229353"/>
                    <a:pt x="364347" y="270018"/>
                    <a:pt x="382246" y="311938"/>
                  </a:cubicBezTo>
                  <a:cubicBezTo>
                    <a:pt x="384349" y="316868"/>
                    <a:pt x="389593" y="320951"/>
                    <a:pt x="390378" y="325912"/>
                  </a:cubicBezTo>
                  <a:cubicBezTo>
                    <a:pt x="403850" y="412453"/>
                    <a:pt x="437386" y="496922"/>
                    <a:pt x="419424" y="586698"/>
                  </a:cubicBezTo>
                  <a:cubicBezTo>
                    <a:pt x="416692" y="600263"/>
                    <a:pt x="409219" y="614582"/>
                    <a:pt x="399924" y="624882"/>
                  </a:cubicBezTo>
                  <a:cubicBezTo>
                    <a:pt x="355963" y="673585"/>
                    <a:pt x="321045" y="730735"/>
                    <a:pt x="256139" y="759436"/>
                  </a:cubicBezTo>
                  <a:cubicBezTo>
                    <a:pt x="237989" y="767443"/>
                    <a:pt x="231426" y="801638"/>
                    <a:pt x="218708" y="82540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F9A0A9F-09EF-3A6B-647D-213FF4E87071}"/>
                </a:ext>
              </a:extLst>
            </p:cNvPr>
            <p:cNvSpPr/>
            <p:nvPr/>
          </p:nvSpPr>
          <p:spPr>
            <a:xfrm>
              <a:off x="5130437" y="550021"/>
              <a:ext cx="405918" cy="563197"/>
            </a:xfrm>
            <a:custGeom>
              <a:avLst/>
              <a:gdLst>
                <a:gd name="connsiteX0" fmla="*/ 122568 w 405918"/>
                <a:gd name="connsiteY0" fmla="*/ 220970 h 563197"/>
                <a:gd name="connsiteX1" fmla="*/ 179373 w 405918"/>
                <a:gd name="connsiteY1" fmla="*/ 242008 h 563197"/>
                <a:gd name="connsiteX2" fmla="*/ 184083 w 405918"/>
                <a:gd name="connsiteY2" fmla="*/ 234660 h 563197"/>
                <a:gd name="connsiteX3" fmla="*/ 155634 w 405918"/>
                <a:gd name="connsiteY3" fmla="*/ 210827 h 563197"/>
                <a:gd name="connsiteX4" fmla="*/ 160030 w 405918"/>
                <a:gd name="connsiteY4" fmla="*/ 149940 h 563197"/>
                <a:gd name="connsiteX5" fmla="*/ 294175 w 405918"/>
                <a:gd name="connsiteY5" fmla="*/ 57809 h 563197"/>
                <a:gd name="connsiteX6" fmla="*/ 380528 w 405918"/>
                <a:gd name="connsiteY6" fmla="*/ 0 h 563197"/>
                <a:gd name="connsiteX7" fmla="*/ 401347 w 405918"/>
                <a:gd name="connsiteY7" fmla="*/ 48703 h 563197"/>
                <a:gd name="connsiteX8" fmla="*/ 356129 w 405918"/>
                <a:gd name="connsiteY8" fmla="*/ 188375 h 563197"/>
                <a:gd name="connsiteX9" fmla="*/ 324132 w 405918"/>
                <a:gd name="connsiteY9" fmla="*/ 236890 h 563197"/>
                <a:gd name="connsiteX10" fmla="*/ 291380 w 405918"/>
                <a:gd name="connsiteY10" fmla="*/ 299661 h 563197"/>
                <a:gd name="connsiteX11" fmla="*/ 314146 w 405918"/>
                <a:gd name="connsiteY11" fmla="*/ 305093 h 563197"/>
                <a:gd name="connsiteX12" fmla="*/ 225250 w 405918"/>
                <a:gd name="connsiteY12" fmla="*/ 372354 h 563197"/>
                <a:gd name="connsiteX13" fmla="*/ 251784 w 405918"/>
                <a:gd name="connsiteY13" fmla="*/ 393581 h 563197"/>
                <a:gd name="connsiteX14" fmla="*/ 280453 w 405918"/>
                <a:gd name="connsiteY14" fmla="*/ 420681 h 563197"/>
                <a:gd name="connsiteX15" fmla="*/ 248989 w 405918"/>
                <a:gd name="connsiteY15" fmla="*/ 449664 h 563197"/>
                <a:gd name="connsiteX16" fmla="*/ 219629 w 405918"/>
                <a:gd name="connsiteY16" fmla="*/ 459712 h 563197"/>
                <a:gd name="connsiteX17" fmla="*/ 179530 w 405918"/>
                <a:gd name="connsiteY17" fmla="*/ 407492 h 563197"/>
                <a:gd name="connsiteX18" fmla="*/ 169513 w 405918"/>
                <a:gd name="connsiteY18" fmla="*/ 413364 h 563197"/>
                <a:gd name="connsiteX19" fmla="*/ 212815 w 405918"/>
                <a:gd name="connsiteY19" fmla="*/ 491082 h 563197"/>
                <a:gd name="connsiteX20" fmla="*/ 130732 w 405918"/>
                <a:gd name="connsiteY20" fmla="*/ 468442 h 563197"/>
                <a:gd name="connsiteX21" fmla="*/ 166121 w 405918"/>
                <a:gd name="connsiteY21" fmla="*/ 506814 h 563197"/>
                <a:gd name="connsiteX22" fmla="*/ 127216 w 405918"/>
                <a:gd name="connsiteY22" fmla="*/ 522452 h 563197"/>
                <a:gd name="connsiteX23" fmla="*/ 91010 w 405918"/>
                <a:gd name="connsiteY23" fmla="*/ 537304 h 563197"/>
                <a:gd name="connsiteX24" fmla="*/ 57128 w 405918"/>
                <a:gd name="connsiteY24" fmla="*/ 563147 h 563197"/>
                <a:gd name="connsiteX25" fmla="*/ 889 w 405918"/>
                <a:gd name="connsiteY25" fmla="*/ 493845 h 563197"/>
                <a:gd name="connsiteX26" fmla="*/ 27674 w 405918"/>
                <a:gd name="connsiteY26" fmla="*/ 433210 h 563197"/>
                <a:gd name="connsiteX27" fmla="*/ 88310 w 405918"/>
                <a:gd name="connsiteY27" fmla="*/ 438014 h 563197"/>
                <a:gd name="connsiteX28" fmla="*/ 99740 w 405918"/>
                <a:gd name="connsiteY28" fmla="*/ 439867 h 563197"/>
                <a:gd name="connsiteX29" fmla="*/ 106082 w 405918"/>
                <a:gd name="connsiteY29" fmla="*/ 429850 h 563197"/>
                <a:gd name="connsiteX30" fmla="*/ 45918 w 405918"/>
                <a:gd name="connsiteY30" fmla="*/ 397726 h 563197"/>
                <a:gd name="connsiteX31" fmla="*/ 12350 w 405918"/>
                <a:gd name="connsiteY31" fmla="*/ 376374 h 563197"/>
                <a:gd name="connsiteX32" fmla="*/ 49341 w 405918"/>
                <a:gd name="connsiteY32" fmla="*/ 354424 h 563197"/>
                <a:gd name="connsiteX33" fmla="*/ 85169 w 405918"/>
                <a:gd name="connsiteY33" fmla="*/ 349149 h 563197"/>
                <a:gd name="connsiteX34" fmla="*/ 68401 w 405918"/>
                <a:gd name="connsiteY34" fmla="*/ 338535 h 563197"/>
                <a:gd name="connsiteX35" fmla="*/ 25853 w 405918"/>
                <a:gd name="connsiteY35" fmla="*/ 253689 h 563197"/>
                <a:gd name="connsiteX36" fmla="*/ 44945 w 405918"/>
                <a:gd name="connsiteY36" fmla="*/ 209728 h 563197"/>
                <a:gd name="connsiteX37" fmla="*/ 77790 w 405918"/>
                <a:gd name="connsiteY37" fmla="*/ 193431 h 563197"/>
                <a:gd name="connsiteX38" fmla="*/ 98421 w 405918"/>
                <a:gd name="connsiteY38" fmla="*/ 217013 h 563197"/>
                <a:gd name="connsiteX39" fmla="*/ 105455 w 405918"/>
                <a:gd name="connsiteY39" fmla="*/ 304308 h 563197"/>
                <a:gd name="connsiteX40" fmla="*/ 117010 w 405918"/>
                <a:gd name="connsiteY40" fmla="*/ 304905 h 563197"/>
                <a:gd name="connsiteX41" fmla="*/ 122599 w 405918"/>
                <a:gd name="connsiteY41" fmla="*/ 221032 h 5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5918" h="563197">
                  <a:moveTo>
                    <a:pt x="122568" y="220970"/>
                  </a:moveTo>
                  <a:cubicBezTo>
                    <a:pt x="144235" y="229008"/>
                    <a:pt x="161788" y="235508"/>
                    <a:pt x="179373" y="242008"/>
                  </a:cubicBezTo>
                  <a:cubicBezTo>
                    <a:pt x="180943" y="239559"/>
                    <a:pt x="182513" y="237110"/>
                    <a:pt x="184083" y="234660"/>
                  </a:cubicBezTo>
                  <a:cubicBezTo>
                    <a:pt x="174600" y="226747"/>
                    <a:pt x="164771" y="219148"/>
                    <a:pt x="155634" y="210827"/>
                  </a:cubicBezTo>
                  <a:cubicBezTo>
                    <a:pt x="129319" y="186868"/>
                    <a:pt x="131109" y="167682"/>
                    <a:pt x="160030" y="149940"/>
                  </a:cubicBezTo>
                  <a:cubicBezTo>
                    <a:pt x="206189" y="121648"/>
                    <a:pt x="258817" y="105068"/>
                    <a:pt x="294175" y="57809"/>
                  </a:cubicBezTo>
                  <a:cubicBezTo>
                    <a:pt x="312262" y="33631"/>
                    <a:pt x="346803" y="21730"/>
                    <a:pt x="380528" y="0"/>
                  </a:cubicBezTo>
                  <a:cubicBezTo>
                    <a:pt x="386086" y="12341"/>
                    <a:pt x="399432" y="29957"/>
                    <a:pt x="401347" y="48703"/>
                  </a:cubicBezTo>
                  <a:cubicBezTo>
                    <a:pt x="406654" y="100672"/>
                    <a:pt x="418743" y="155592"/>
                    <a:pt x="356129" y="188375"/>
                  </a:cubicBezTo>
                  <a:cubicBezTo>
                    <a:pt x="341088" y="196257"/>
                    <a:pt x="333772" y="219839"/>
                    <a:pt x="324132" y="236890"/>
                  </a:cubicBezTo>
                  <a:cubicBezTo>
                    <a:pt x="312670" y="257175"/>
                    <a:pt x="302528" y="278182"/>
                    <a:pt x="291380" y="299661"/>
                  </a:cubicBezTo>
                  <a:cubicBezTo>
                    <a:pt x="293107" y="300069"/>
                    <a:pt x="304035" y="302675"/>
                    <a:pt x="314146" y="305093"/>
                  </a:cubicBezTo>
                  <a:cubicBezTo>
                    <a:pt x="322750" y="388589"/>
                    <a:pt x="314146" y="394712"/>
                    <a:pt x="225250" y="372354"/>
                  </a:cubicBezTo>
                  <a:cubicBezTo>
                    <a:pt x="234105" y="379388"/>
                    <a:pt x="243274" y="386108"/>
                    <a:pt x="251784" y="393581"/>
                  </a:cubicBezTo>
                  <a:cubicBezTo>
                    <a:pt x="261644" y="402248"/>
                    <a:pt x="270907" y="411606"/>
                    <a:pt x="280453" y="420681"/>
                  </a:cubicBezTo>
                  <a:cubicBezTo>
                    <a:pt x="270059" y="430478"/>
                    <a:pt x="260513" y="441468"/>
                    <a:pt x="248989" y="449664"/>
                  </a:cubicBezTo>
                  <a:cubicBezTo>
                    <a:pt x="241672" y="454845"/>
                    <a:pt x="231436" y="455881"/>
                    <a:pt x="219629" y="459712"/>
                  </a:cubicBezTo>
                  <a:cubicBezTo>
                    <a:pt x="206440" y="442504"/>
                    <a:pt x="192969" y="425014"/>
                    <a:pt x="179530" y="407492"/>
                  </a:cubicBezTo>
                  <a:cubicBezTo>
                    <a:pt x="176201" y="409439"/>
                    <a:pt x="172841" y="411417"/>
                    <a:pt x="169513" y="413364"/>
                  </a:cubicBezTo>
                  <a:cubicBezTo>
                    <a:pt x="181634" y="435094"/>
                    <a:pt x="193754" y="456855"/>
                    <a:pt x="212815" y="491082"/>
                  </a:cubicBezTo>
                  <a:cubicBezTo>
                    <a:pt x="181382" y="482415"/>
                    <a:pt x="160501" y="476637"/>
                    <a:pt x="130732" y="468442"/>
                  </a:cubicBezTo>
                  <a:cubicBezTo>
                    <a:pt x="144643" y="483546"/>
                    <a:pt x="152902" y="492495"/>
                    <a:pt x="166121" y="506814"/>
                  </a:cubicBezTo>
                  <a:cubicBezTo>
                    <a:pt x="151646" y="512623"/>
                    <a:pt x="139430" y="517553"/>
                    <a:pt x="127216" y="522452"/>
                  </a:cubicBezTo>
                  <a:cubicBezTo>
                    <a:pt x="115063" y="527287"/>
                    <a:pt x="102063" y="530679"/>
                    <a:pt x="91010" y="537304"/>
                  </a:cubicBezTo>
                  <a:cubicBezTo>
                    <a:pt x="78355" y="544872"/>
                    <a:pt x="58259" y="564309"/>
                    <a:pt x="57128" y="563147"/>
                  </a:cubicBezTo>
                  <a:cubicBezTo>
                    <a:pt x="36058" y="541763"/>
                    <a:pt x="10278" y="520505"/>
                    <a:pt x="889" y="493845"/>
                  </a:cubicBezTo>
                  <a:cubicBezTo>
                    <a:pt x="-4481" y="478521"/>
                    <a:pt x="15742" y="452427"/>
                    <a:pt x="27674" y="433210"/>
                  </a:cubicBezTo>
                  <a:cubicBezTo>
                    <a:pt x="49686" y="397758"/>
                    <a:pt x="68433" y="430101"/>
                    <a:pt x="88310" y="438014"/>
                  </a:cubicBezTo>
                  <a:cubicBezTo>
                    <a:pt x="91795" y="439396"/>
                    <a:pt x="95909" y="439301"/>
                    <a:pt x="99740" y="439867"/>
                  </a:cubicBezTo>
                  <a:cubicBezTo>
                    <a:pt x="101843" y="436538"/>
                    <a:pt x="103947" y="433210"/>
                    <a:pt x="106082" y="429850"/>
                  </a:cubicBezTo>
                  <a:cubicBezTo>
                    <a:pt x="86017" y="419173"/>
                    <a:pt x="65732" y="408842"/>
                    <a:pt x="45918" y="397726"/>
                  </a:cubicBezTo>
                  <a:cubicBezTo>
                    <a:pt x="34362" y="391258"/>
                    <a:pt x="23498" y="383533"/>
                    <a:pt x="12350" y="376374"/>
                  </a:cubicBezTo>
                  <a:cubicBezTo>
                    <a:pt x="24628" y="368900"/>
                    <a:pt x="36309" y="360171"/>
                    <a:pt x="49341" y="354424"/>
                  </a:cubicBezTo>
                  <a:cubicBezTo>
                    <a:pt x="57725" y="350719"/>
                    <a:pt x="68087" y="351441"/>
                    <a:pt x="85169" y="349149"/>
                  </a:cubicBezTo>
                  <a:cubicBezTo>
                    <a:pt x="74430" y="342241"/>
                    <a:pt x="71636" y="339163"/>
                    <a:pt x="68401" y="338535"/>
                  </a:cubicBezTo>
                  <a:cubicBezTo>
                    <a:pt x="9367" y="326760"/>
                    <a:pt x="104" y="308076"/>
                    <a:pt x="25853" y="253689"/>
                  </a:cubicBezTo>
                  <a:cubicBezTo>
                    <a:pt x="32698" y="239182"/>
                    <a:pt x="35524" y="222006"/>
                    <a:pt x="44945" y="209728"/>
                  </a:cubicBezTo>
                  <a:cubicBezTo>
                    <a:pt x="51884" y="200684"/>
                    <a:pt x="66643" y="193242"/>
                    <a:pt x="77790" y="193431"/>
                  </a:cubicBezTo>
                  <a:cubicBezTo>
                    <a:pt x="85075" y="193556"/>
                    <a:pt x="96976" y="207781"/>
                    <a:pt x="98421" y="217013"/>
                  </a:cubicBezTo>
                  <a:cubicBezTo>
                    <a:pt x="102911" y="245776"/>
                    <a:pt x="103413" y="275168"/>
                    <a:pt x="105455" y="304308"/>
                  </a:cubicBezTo>
                  <a:cubicBezTo>
                    <a:pt x="109317" y="304496"/>
                    <a:pt x="113148" y="304716"/>
                    <a:pt x="117010" y="304905"/>
                  </a:cubicBezTo>
                  <a:cubicBezTo>
                    <a:pt x="118674" y="279941"/>
                    <a:pt x="120339" y="254977"/>
                    <a:pt x="122599" y="22103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E710A92-DBDC-1337-1E6B-26B546A9918C}"/>
                </a:ext>
              </a:extLst>
            </p:cNvPr>
            <p:cNvSpPr/>
            <p:nvPr/>
          </p:nvSpPr>
          <p:spPr>
            <a:xfrm>
              <a:off x="6360177" y="4825743"/>
              <a:ext cx="349808" cy="453369"/>
            </a:xfrm>
            <a:custGeom>
              <a:avLst/>
              <a:gdLst>
                <a:gd name="connsiteX0" fmla="*/ 248822 w 349808"/>
                <a:gd name="connsiteY0" fmla="*/ 127561 h 453369"/>
                <a:gd name="connsiteX1" fmla="*/ 322772 w 349808"/>
                <a:gd name="connsiteY1" fmla="*/ 184083 h 453369"/>
                <a:gd name="connsiteX2" fmla="*/ 232023 w 349808"/>
                <a:gd name="connsiteY2" fmla="*/ 207633 h 453369"/>
                <a:gd name="connsiteX3" fmla="*/ 311311 w 349808"/>
                <a:gd name="connsiteY3" fmla="*/ 293076 h 453369"/>
                <a:gd name="connsiteX4" fmla="*/ 312190 w 349808"/>
                <a:gd name="connsiteY4" fmla="*/ 367653 h 453369"/>
                <a:gd name="connsiteX5" fmla="*/ 284745 w 349808"/>
                <a:gd name="connsiteY5" fmla="*/ 402603 h 453369"/>
                <a:gd name="connsiteX6" fmla="*/ 133486 w 349808"/>
                <a:gd name="connsiteY6" fmla="*/ 397170 h 453369"/>
                <a:gd name="connsiteX7" fmla="*/ 36519 w 349808"/>
                <a:gd name="connsiteY7" fmla="*/ 223585 h 453369"/>
                <a:gd name="connsiteX8" fmla="*/ 0 w 349808"/>
                <a:gd name="connsiteY8" fmla="*/ 174160 h 453369"/>
                <a:gd name="connsiteX9" fmla="*/ 80795 w 349808"/>
                <a:gd name="connsiteY9" fmla="*/ 173563 h 453369"/>
                <a:gd name="connsiteX10" fmla="*/ 180650 w 349808"/>
                <a:gd name="connsiteY10" fmla="*/ 106082 h 453369"/>
                <a:gd name="connsiteX11" fmla="*/ 229856 w 349808"/>
                <a:gd name="connsiteY11" fmla="*/ 36528 h 453369"/>
                <a:gd name="connsiteX12" fmla="*/ 349808 w 349808"/>
                <a:gd name="connsiteY12" fmla="*/ 40391 h 453369"/>
                <a:gd name="connsiteX13" fmla="*/ 248791 w 349808"/>
                <a:gd name="connsiteY13" fmla="*/ 127561 h 45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808" h="453368">
                  <a:moveTo>
                    <a:pt x="248822" y="127561"/>
                  </a:moveTo>
                  <a:cubicBezTo>
                    <a:pt x="272436" y="145616"/>
                    <a:pt x="292470" y="160940"/>
                    <a:pt x="322772" y="184083"/>
                  </a:cubicBezTo>
                  <a:cubicBezTo>
                    <a:pt x="286912" y="193377"/>
                    <a:pt x="264554" y="199186"/>
                    <a:pt x="232023" y="207633"/>
                  </a:cubicBezTo>
                  <a:cubicBezTo>
                    <a:pt x="261163" y="239348"/>
                    <a:pt x="284557" y="268018"/>
                    <a:pt x="311311" y="293076"/>
                  </a:cubicBezTo>
                  <a:cubicBezTo>
                    <a:pt x="339258" y="319233"/>
                    <a:pt x="341330" y="341685"/>
                    <a:pt x="312190" y="367653"/>
                  </a:cubicBezTo>
                  <a:cubicBezTo>
                    <a:pt x="301293" y="377356"/>
                    <a:pt x="292596" y="390074"/>
                    <a:pt x="284745" y="402603"/>
                  </a:cubicBezTo>
                  <a:cubicBezTo>
                    <a:pt x="241223" y="472062"/>
                    <a:pt x="175469" y="470241"/>
                    <a:pt x="133486" y="397170"/>
                  </a:cubicBezTo>
                  <a:cubicBezTo>
                    <a:pt x="100484" y="339706"/>
                    <a:pt x="69585" y="281018"/>
                    <a:pt x="36519" y="223585"/>
                  </a:cubicBezTo>
                  <a:cubicBezTo>
                    <a:pt x="26126" y="205529"/>
                    <a:pt x="11713" y="189797"/>
                    <a:pt x="0" y="174160"/>
                  </a:cubicBezTo>
                  <a:cubicBezTo>
                    <a:pt x="28261" y="174160"/>
                    <a:pt x="54920" y="176860"/>
                    <a:pt x="80795" y="173563"/>
                  </a:cubicBezTo>
                  <a:cubicBezTo>
                    <a:pt x="124474" y="167974"/>
                    <a:pt x="159266" y="148128"/>
                    <a:pt x="180650" y="106082"/>
                  </a:cubicBezTo>
                  <a:cubicBezTo>
                    <a:pt x="193399" y="80993"/>
                    <a:pt x="211078" y="57693"/>
                    <a:pt x="229856" y="36528"/>
                  </a:cubicBezTo>
                  <a:cubicBezTo>
                    <a:pt x="274194" y="-13462"/>
                    <a:pt x="302895" y="-12112"/>
                    <a:pt x="349808" y="40391"/>
                  </a:cubicBezTo>
                  <a:cubicBezTo>
                    <a:pt x="317496" y="68275"/>
                    <a:pt x="285153" y="96191"/>
                    <a:pt x="248791" y="12756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300AAF74-CE10-42FB-A0D4-E48A5345959E}"/>
                </a:ext>
              </a:extLst>
            </p:cNvPr>
            <p:cNvSpPr/>
            <p:nvPr/>
          </p:nvSpPr>
          <p:spPr>
            <a:xfrm>
              <a:off x="4897724" y="1120736"/>
              <a:ext cx="258126" cy="612980"/>
            </a:xfrm>
            <a:custGeom>
              <a:avLst/>
              <a:gdLst>
                <a:gd name="connsiteX0" fmla="*/ 134406 w 258126"/>
                <a:gd name="connsiteY0" fmla="*/ 357815 h 612980"/>
                <a:gd name="connsiteX1" fmla="*/ 159779 w 258126"/>
                <a:gd name="connsiteY1" fmla="*/ 431420 h 612980"/>
                <a:gd name="connsiteX2" fmla="*/ 120653 w 258126"/>
                <a:gd name="connsiteY2" fmla="*/ 475664 h 612980"/>
                <a:gd name="connsiteX3" fmla="*/ 91010 w 258126"/>
                <a:gd name="connsiteY3" fmla="*/ 485084 h 612980"/>
                <a:gd name="connsiteX4" fmla="*/ 92329 w 258126"/>
                <a:gd name="connsiteY4" fmla="*/ 496294 h 612980"/>
                <a:gd name="connsiteX5" fmla="*/ 120245 w 258126"/>
                <a:gd name="connsiteY5" fmla="*/ 508855 h 612980"/>
                <a:gd name="connsiteX6" fmla="*/ 21425 w 258126"/>
                <a:gd name="connsiteY6" fmla="*/ 612981 h 612980"/>
                <a:gd name="connsiteX7" fmla="*/ 28867 w 258126"/>
                <a:gd name="connsiteY7" fmla="*/ 522671 h 612980"/>
                <a:gd name="connsiteX8" fmla="*/ 43500 w 258126"/>
                <a:gd name="connsiteY8" fmla="*/ 504302 h 612980"/>
                <a:gd name="connsiteX9" fmla="*/ 94370 w 258126"/>
                <a:gd name="connsiteY9" fmla="*/ 465490 h 612980"/>
                <a:gd name="connsiteX10" fmla="*/ 76157 w 258126"/>
                <a:gd name="connsiteY10" fmla="*/ 417917 h 612980"/>
                <a:gd name="connsiteX11" fmla="*/ 81307 w 258126"/>
                <a:gd name="connsiteY11" fmla="*/ 335584 h 612980"/>
                <a:gd name="connsiteX12" fmla="*/ 89723 w 258126"/>
                <a:gd name="connsiteY12" fmla="*/ 289361 h 612980"/>
                <a:gd name="connsiteX13" fmla="*/ 93554 w 258126"/>
                <a:gd name="connsiteY13" fmla="*/ 231457 h 612980"/>
                <a:gd name="connsiteX14" fmla="*/ 93679 w 258126"/>
                <a:gd name="connsiteY14" fmla="*/ 172894 h 612980"/>
                <a:gd name="connsiteX15" fmla="*/ 105517 w 258126"/>
                <a:gd name="connsiteY15" fmla="*/ 164887 h 612980"/>
                <a:gd name="connsiteX16" fmla="*/ 122474 w 258126"/>
                <a:gd name="connsiteY16" fmla="*/ 139358 h 612980"/>
                <a:gd name="connsiteX17" fmla="*/ 92360 w 258126"/>
                <a:gd name="connsiteY17" fmla="*/ 112039 h 612980"/>
                <a:gd name="connsiteX18" fmla="*/ 51696 w 258126"/>
                <a:gd name="connsiteY18" fmla="*/ 84155 h 612980"/>
                <a:gd name="connsiteX19" fmla="*/ 100148 w 258126"/>
                <a:gd name="connsiteY19" fmla="*/ 33411 h 612980"/>
                <a:gd name="connsiteX20" fmla="*/ 219880 w 258126"/>
                <a:gd name="connsiteY20" fmla="*/ 0 h 612980"/>
                <a:gd name="connsiteX21" fmla="*/ 215170 w 258126"/>
                <a:gd name="connsiteY21" fmla="*/ 75834 h 612980"/>
                <a:gd name="connsiteX22" fmla="*/ 258127 w 258126"/>
                <a:gd name="connsiteY22" fmla="*/ 50305 h 612980"/>
                <a:gd name="connsiteX23" fmla="*/ 209801 w 258126"/>
                <a:gd name="connsiteY23" fmla="*/ 125950 h 612980"/>
                <a:gd name="connsiteX24" fmla="*/ 187443 w 258126"/>
                <a:gd name="connsiteY24" fmla="*/ 207687 h 612980"/>
                <a:gd name="connsiteX25" fmla="*/ 196612 w 258126"/>
                <a:gd name="connsiteY25" fmla="*/ 228443 h 612980"/>
                <a:gd name="connsiteX26" fmla="*/ 151646 w 258126"/>
                <a:gd name="connsiteY26" fmla="*/ 239747 h 612980"/>
                <a:gd name="connsiteX27" fmla="*/ 177803 w 258126"/>
                <a:gd name="connsiteY27" fmla="*/ 311248 h 612980"/>
                <a:gd name="connsiteX28" fmla="*/ 192593 w 258126"/>
                <a:gd name="connsiteY28" fmla="*/ 315298 h 612980"/>
                <a:gd name="connsiteX29" fmla="*/ 134344 w 258126"/>
                <a:gd name="connsiteY29" fmla="*/ 357878 h 61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8126" h="612980">
                  <a:moveTo>
                    <a:pt x="134406" y="357815"/>
                  </a:moveTo>
                  <a:cubicBezTo>
                    <a:pt x="141158" y="376939"/>
                    <a:pt x="152682" y="403630"/>
                    <a:pt x="159779" y="431420"/>
                  </a:cubicBezTo>
                  <a:cubicBezTo>
                    <a:pt x="168194" y="464391"/>
                    <a:pt x="153216" y="478584"/>
                    <a:pt x="120653" y="475664"/>
                  </a:cubicBezTo>
                  <a:cubicBezTo>
                    <a:pt x="111138" y="474816"/>
                    <a:pt x="100902" y="481724"/>
                    <a:pt x="91010" y="485084"/>
                  </a:cubicBezTo>
                  <a:cubicBezTo>
                    <a:pt x="91450" y="488821"/>
                    <a:pt x="91889" y="492558"/>
                    <a:pt x="92329" y="496294"/>
                  </a:cubicBezTo>
                  <a:cubicBezTo>
                    <a:pt x="100839" y="500125"/>
                    <a:pt x="109348" y="503956"/>
                    <a:pt x="120245" y="508855"/>
                  </a:cubicBezTo>
                  <a:cubicBezTo>
                    <a:pt x="85923" y="545029"/>
                    <a:pt x="53611" y="579068"/>
                    <a:pt x="21425" y="612981"/>
                  </a:cubicBezTo>
                  <a:cubicBezTo>
                    <a:pt x="-8971" y="573039"/>
                    <a:pt x="-7495" y="553884"/>
                    <a:pt x="28867" y="522671"/>
                  </a:cubicBezTo>
                  <a:cubicBezTo>
                    <a:pt x="34834" y="517553"/>
                    <a:pt x="43594" y="510394"/>
                    <a:pt x="43500" y="504302"/>
                  </a:cubicBezTo>
                  <a:cubicBezTo>
                    <a:pt x="42998" y="471613"/>
                    <a:pt x="63597" y="464768"/>
                    <a:pt x="94370" y="465490"/>
                  </a:cubicBezTo>
                  <a:cubicBezTo>
                    <a:pt x="86959" y="447120"/>
                    <a:pt x="76848" y="432739"/>
                    <a:pt x="76157" y="417917"/>
                  </a:cubicBezTo>
                  <a:cubicBezTo>
                    <a:pt x="74870" y="390598"/>
                    <a:pt x="78481" y="362965"/>
                    <a:pt x="81307" y="335584"/>
                  </a:cubicBezTo>
                  <a:cubicBezTo>
                    <a:pt x="82909" y="320071"/>
                    <a:pt x="87933" y="304905"/>
                    <a:pt x="89723" y="289361"/>
                  </a:cubicBezTo>
                  <a:cubicBezTo>
                    <a:pt x="91952" y="270175"/>
                    <a:pt x="92894" y="250801"/>
                    <a:pt x="93554" y="231457"/>
                  </a:cubicBezTo>
                  <a:cubicBezTo>
                    <a:pt x="94182" y="213465"/>
                    <a:pt x="93679" y="195472"/>
                    <a:pt x="93679" y="172894"/>
                  </a:cubicBezTo>
                  <a:cubicBezTo>
                    <a:pt x="95438" y="171764"/>
                    <a:pt x="101718" y="169378"/>
                    <a:pt x="105517" y="164887"/>
                  </a:cubicBezTo>
                  <a:cubicBezTo>
                    <a:pt x="112394" y="156786"/>
                    <a:pt x="124798" y="143189"/>
                    <a:pt x="122474" y="139358"/>
                  </a:cubicBezTo>
                  <a:cubicBezTo>
                    <a:pt x="115754" y="128242"/>
                    <a:pt x="103319" y="120266"/>
                    <a:pt x="92360" y="112039"/>
                  </a:cubicBezTo>
                  <a:cubicBezTo>
                    <a:pt x="79203" y="102211"/>
                    <a:pt x="65293" y="93418"/>
                    <a:pt x="51696" y="84155"/>
                  </a:cubicBezTo>
                  <a:cubicBezTo>
                    <a:pt x="67836" y="66288"/>
                    <a:pt x="84008" y="33379"/>
                    <a:pt x="100148" y="33411"/>
                  </a:cubicBezTo>
                  <a:cubicBezTo>
                    <a:pt x="143356" y="33474"/>
                    <a:pt x="184334" y="37116"/>
                    <a:pt x="219880" y="0"/>
                  </a:cubicBezTo>
                  <a:cubicBezTo>
                    <a:pt x="218216" y="26974"/>
                    <a:pt x="216866" y="48609"/>
                    <a:pt x="215170" y="75834"/>
                  </a:cubicBezTo>
                  <a:cubicBezTo>
                    <a:pt x="229929" y="67041"/>
                    <a:pt x="240511" y="60761"/>
                    <a:pt x="258127" y="50305"/>
                  </a:cubicBezTo>
                  <a:cubicBezTo>
                    <a:pt x="246540" y="83998"/>
                    <a:pt x="247953" y="112667"/>
                    <a:pt x="209801" y="125950"/>
                  </a:cubicBezTo>
                  <a:cubicBezTo>
                    <a:pt x="166341" y="141085"/>
                    <a:pt x="161945" y="168278"/>
                    <a:pt x="187443" y="207687"/>
                  </a:cubicBezTo>
                  <a:cubicBezTo>
                    <a:pt x="190897" y="213025"/>
                    <a:pt x="192687" y="219399"/>
                    <a:pt x="196612" y="228443"/>
                  </a:cubicBezTo>
                  <a:cubicBezTo>
                    <a:pt x="183015" y="231866"/>
                    <a:pt x="172056" y="234629"/>
                    <a:pt x="151646" y="239747"/>
                  </a:cubicBezTo>
                  <a:cubicBezTo>
                    <a:pt x="160626" y="264272"/>
                    <a:pt x="169230" y="287760"/>
                    <a:pt x="177803" y="311248"/>
                  </a:cubicBezTo>
                  <a:cubicBezTo>
                    <a:pt x="182733" y="312598"/>
                    <a:pt x="187663" y="313948"/>
                    <a:pt x="192593" y="315298"/>
                  </a:cubicBezTo>
                  <a:cubicBezTo>
                    <a:pt x="172213" y="330214"/>
                    <a:pt x="151834" y="345098"/>
                    <a:pt x="134344" y="3578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2B4E21D2-4207-CB84-1006-DA23488ADC04}"/>
                </a:ext>
              </a:extLst>
            </p:cNvPr>
            <p:cNvSpPr/>
            <p:nvPr/>
          </p:nvSpPr>
          <p:spPr>
            <a:xfrm>
              <a:off x="5340018" y="1933432"/>
              <a:ext cx="332914" cy="276544"/>
            </a:xfrm>
            <a:custGeom>
              <a:avLst/>
              <a:gdLst>
                <a:gd name="connsiteX0" fmla="*/ 332915 w 332914"/>
                <a:gd name="connsiteY0" fmla="*/ 161805 h 276544"/>
                <a:gd name="connsiteX1" fmla="*/ 277335 w 332914"/>
                <a:gd name="connsiteY1" fmla="*/ 192735 h 276544"/>
                <a:gd name="connsiteX2" fmla="*/ 297871 w 332914"/>
                <a:gd name="connsiteY2" fmla="*/ 205233 h 276544"/>
                <a:gd name="connsiteX3" fmla="*/ 205583 w 332914"/>
                <a:gd name="connsiteY3" fmla="*/ 244736 h 276544"/>
                <a:gd name="connsiteX4" fmla="*/ 197639 w 332914"/>
                <a:gd name="connsiteY4" fmla="*/ 243574 h 276544"/>
                <a:gd name="connsiteX5" fmla="*/ 34259 w 332914"/>
                <a:gd name="connsiteY5" fmla="*/ 276545 h 276544"/>
                <a:gd name="connsiteX6" fmla="*/ 0 w 332914"/>
                <a:gd name="connsiteY6" fmla="*/ 246965 h 276544"/>
                <a:gd name="connsiteX7" fmla="*/ 77027 w 332914"/>
                <a:gd name="connsiteY7" fmla="*/ 215282 h 276544"/>
                <a:gd name="connsiteX8" fmla="*/ 144853 w 332914"/>
                <a:gd name="connsiteY8" fmla="*/ 132697 h 276544"/>
                <a:gd name="connsiteX9" fmla="*/ 31558 w 332914"/>
                <a:gd name="connsiteY9" fmla="*/ 118880 h 276544"/>
                <a:gd name="connsiteX10" fmla="*/ 92099 w 332914"/>
                <a:gd name="connsiteY10" fmla="*/ 103117 h 276544"/>
                <a:gd name="connsiteX11" fmla="*/ 92413 w 332914"/>
                <a:gd name="connsiteY11" fmla="*/ 92723 h 276544"/>
                <a:gd name="connsiteX12" fmla="*/ 50807 w 332914"/>
                <a:gd name="connsiteY12" fmla="*/ 91750 h 276544"/>
                <a:gd name="connsiteX13" fmla="*/ 31621 w 332914"/>
                <a:gd name="connsiteY13" fmla="*/ 70052 h 276544"/>
                <a:gd name="connsiteX14" fmla="*/ 128242 w 332914"/>
                <a:gd name="connsiteY14" fmla="*/ 278 h 276544"/>
                <a:gd name="connsiteX15" fmla="*/ 161056 w 332914"/>
                <a:gd name="connsiteY15" fmla="*/ 12085 h 276544"/>
                <a:gd name="connsiteX16" fmla="*/ 227878 w 332914"/>
                <a:gd name="connsiteY16" fmla="*/ 101610 h 276544"/>
                <a:gd name="connsiteX17" fmla="*/ 330654 w 332914"/>
                <a:gd name="connsiteY17" fmla="*/ 145414 h 276544"/>
                <a:gd name="connsiteX18" fmla="*/ 332883 w 332914"/>
                <a:gd name="connsiteY18" fmla="*/ 161837 h 27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914" h="276544">
                  <a:moveTo>
                    <a:pt x="332915" y="161805"/>
                  </a:moveTo>
                  <a:cubicBezTo>
                    <a:pt x="314922" y="171822"/>
                    <a:pt x="296897" y="181839"/>
                    <a:pt x="277335" y="192735"/>
                  </a:cubicBezTo>
                  <a:cubicBezTo>
                    <a:pt x="282673" y="195970"/>
                    <a:pt x="290272" y="200617"/>
                    <a:pt x="297871" y="205233"/>
                  </a:cubicBezTo>
                  <a:cubicBezTo>
                    <a:pt x="275733" y="254721"/>
                    <a:pt x="254380" y="263828"/>
                    <a:pt x="205583" y="244736"/>
                  </a:cubicBezTo>
                  <a:cubicBezTo>
                    <a:pt x="203134" y="243762"/>
                    <a:pt x="200119" y="243072"/>
                    <a:pt x="197639" y="243574"/>
                  </a:cubicBezTo>
                  <a:cubicBezTo>
                    <a:pt x="145450" y="253968"/>
                    <a:pt x="93324" y="264581"/>
                    <a:pt x="34259" y="276545"/>
                  </a:cubicBezTo>
                  <a:cubicBezTo>
                    <a:pt x="27099" y="270359"/>
                    <a:pt x="13126" y="258301"/>
                    <a:pt x="0" y="246965"/>
                  </a:cubicBezTo>
                  <a:cubicBezTo>
                    <a:pt x="11367" y="181400"/>
                    <a:pt x="56020" y="231013"/>
                    <a:pt x="77027" y="215282"/>
                  </a:cubicBezTo>
                  <a:cubicBezTo>
                    <a:pt x="98788" y="188779"/>
                    <a:pt x="120549" y="162277"/>
                    <a:pt x="144853" y="132697"/>
                  </a:cubicBezTo>
                  <a:cubicBezTo>
                    <a:pt x="108302" y="142023"/>
                    <a:pt x="73102" y="149967"/>
                    <a:pt x="31558" y="118880"/>
                  </a:cubicBezTo>
                  <a:cubicBezTo>
                    <a:pt x="59631" y="111564"/>
                    <a:pt x="75865" y="107356"/>
                    <a:pt x="92099" y="103117"/>
                  </a:cubicBezTo>
                  <a:cubicBezTo>
                    <a:pt x="92194" y="99663"/>
                    <a:pt x="92288" y="96209"/>
                    <a:pt x="92413" y="92723"/>
                  </a:cubicBezTo>
                  <a:cubicBezTo>
                    <a:pt x="78471" y="92723"/>
                    <a:pt x="63744" y="95361"/>
                    <a:pt x="50807" y="91750"/>
                  </a:cubicBezTo>
                  <a:cubicBezTo>
                    <a:pt x="42988" y="89551"/>
                    <a:pt x="37901" y="77619"/>
                    <a:pt x="31621" y="70052"/>
                  </a:cubicBezTo>
                  <a:cubicBezTo>
                    <a:pt x="64749" y="47819"/>
                    <a:pt x="84877" y="6935"/>
                    <a:pt x="128242" y="278"/>
                  </a:cubicBezTo>
                  <a:cubicBezTo>
                    <a:pt x="138605" y="-1323"/>
                    <a:pt x="154713" y="4172"/>
                    <a:pt x="161056" y="12085"/>
                  </a:cubicBezTo>
                  <a:cubicBezTo>
                    <a:pt x="184450" y="41257"/>
                    <a:pt x="199742" y="79283"/>
                    <a:pt x="227878" y="101610"/>
                  </a:cubicBezTo>
                  <a:cubicBezTo>
                    <a:pt x="256013" y="123936"/>
                    <a:pt x="295924" y="131409"/>
                    <a:pt x="330654" y="145414"/>
                  </a:cubicBezTo>
                  <a:cubicBezTo>
                    <a:pt x="331407" y="150878"/>
                    <a:pt x="332161" y="156373"/>
                    <a:pt x="332883" y="16183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28F638F6-1246-E1BD-20D2-3EFA77289497}"/>
                </a:ext>
              </a:extLst>
            </p:cNvPr>
            <p:cNvSpPr/>
            <p:nvPr/>
          </p:nvSpPr>
          <p:spPr>
            <a:xfrm>
              <a:off x="5922760" y="3590458"/>
              <a:ext cx="225426" cy="278251"/>
            </a:xfrm>
            <a:custGeom>
              <a:avLst/>
              <a:gdLst>
                <a:gd name="connsiteX0" fmla="*/ 63 w 225426"/>
                <a:gd name="connsiteY0" fmla="*/ 278220 h 278251"/>
                <a:gd name="connsiteX1" fmla="*/ 37022 w 225426"/>
                <a:gd name="connsiteY1" fmla="*/ 157263 h 278251"/>
                <a:gd name="connsiteX2" fmla="*/ 65817 w 225426"/>
                <a:gd name="connsiteY2" fmla="*/ 125673 h 278251"/>
                <a:gd name="connsiteX3" fmla="*/ 108711 w 225426"/>
                <a:gd name="connsiteY3" fmla="*/ 65980 h 278251"/>
                <a:gd name="connsiteX4" fmla="*/ 191798 w 225426"/>
                <a:gd name="connsiteY4" fmla="*/ 257 h 278251"/>
                <a:gd name="connsiteX5" fmla="*/ 208660 w 225426"/>
                <a:gd name="connsiteY5" fmla="*/ 32349 h 278251"/>
                <a:gd name="connsiteX6" fmla="*/ 218834 w 225426"/>
                <a:gd name="connsiteY6" fmla="*/ 77064 h 278251"/>
                <a:gd name="connsiteX7" fmla="*/ 224455 w 225426"/>
                <a:gd name="connsiteY7" fmla="*/ 105702 h 278251"/>
                <a:gd name="connsiteX8" fmla="*/ 85882 w 225426"/>
                <a:gd name="connsiteY8" fmla="*/ 257715 h 278251"/>
                <a:gd name="connsiteX9" fmla="*/ 0 w 225426"/>
                <a:gd name="connsiteY9" fmla="*/ 278251 h 27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26" h="278251">
                  <a:moveTo>
                    <a:pt x="63" y="278220"/>
                  </a:moveTo>
                  <a:cubicBezTo>
                    <a:pt x="13126" y="234384"/>
                    <a:pt x="23143" y="195133"/>
                    <a:pt x="37022" y="157263"/>
                  </a:cubicBezTo>
                  <a:cubicBezTo>
                    <a:pt x="41544" y="144922"/>
                    <a:pt x="56930" y="136883"/>
                    <a:pt x="65817" y="125673"/>
                  </a:cubicBezTo>
                  <a:cubicBezTo>
                    <a:pt x="81078" y="106424"/>
                    <a:pt x="99165" y="87961"/>
                    <a:pt x="108711" y="65980"/>
                  </a:cubicBezTo>
                  <a:cubicBezTo>
                    <a:pt x="120141" y="39603"/>
                    <a:pt x="165264" y="-3731"/>
                    <a:pt x="191798" y="257"/>
                  </a:cubicBezTo>
                  <a:cubicBezTo>
                    <a:pt x="198989" y="1325"/>
                    <a:pt x="204766" y="20605"/>
                    <a:pt x="208660" y="32349"/>
                  </a:cubicBezTo>
                  <a:cubicBezTo>
                    <a:pt x="213433" y="46793"/>
                    <a:pt x="215568" y="62117"/>
                    <a:pt x="218834" y="77064"/>
                  </a:cubicBezTo>
                  <a:cubicBezTo>
                    <a:pt x="220970" y="86736"/>
                    <a:pt x="227972" y="98919"/>
                    <a:pt x="224455" y="105702"/>
                  </a:cubicBezTo>
                  <a:cubicBezTo>
                    <a:pt x="192018" y="168630"/>
                    <a:pt x="148935" y="223833"/>
                    <a:pt x="85882" y="257715"/>
                  </a:cubicBezTo>
                  <a:cubicBezTo>
                    <a:pt x="60510" y="271343"/>
                    <a:pt x="28135" y="271939"/>
                    <a:pt x="0" y="27825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B419125A-2B28-8FB1-D702-7B0ADD981ED7}"/>
                </a:ext>
              </a:extLst>
            </p:cNvPr>
            <p:cNvSpPr/>
            <p:nvPr/>
          </p:nvSpPr>
          <p:spPr>
            <a:xfrm>
              <a:off x="6618312" y="114597"/>
              <a:ext cx="252980" cy="218974"/>
            </a:xfrm>
            <a:custGeom>
              <a:avLst/>
              <a:gdLst>
                <a:gd name="connsiteX0" fmla="*/ 157678 w 252980"/>
                <a:gd name="connsiteY0" fmla="*/ 184687 h 218974"/>
                <a:gd name="connsiteX1" fmla="*/ 2337 w 252980"/>
                <a:gd name="connsiteY1" fmla="*/ 140443 h 218974"/>
                <a:gd name="connsiteX2" fmla="*/ 94562 w 252980"/>
                <a:gd name="connsiteY2" fmla="*/ 31104 h 218974"/>
                <a:gd name="connsiteX3" fmla="*/ 156862 w 252980"/>
                <a:gd name="connsiteY3" fmla="*/ 7616 h 218974"/>
                <a:gd name="connsiteX4" fmla="*/ 156862 w 252980"/>
                <a:gd name="connsiteY4" fmla="*/ 47464 h 218974"/>
                <a:gd name="connsiteX5" fmla="*/ 112178 w 252980"/>
                <a:gd name="connsiteY5" fmla="*/ 57669 h 218974"/>
                <a:gd name="connsiteX6" fmla="*/ 112021 w 252980"/>
                <a:gd name="connsiteY6" fmla="*/ 123172 h 218974"/>
                <a:gd name="connsiteX7" fmla="*/ 252980 w 252980"/>
                <a:gd name="connsiteY7" fmla="*/ 178909 h 218974"/>
                <a:gd name="connsiteX8" fmla="*/ 217183 w 252980"/>
                <a:gd name="connsiteY8" fmla="*/ 218003 h 218974"/>
                <a:gd name="connsiteX9" fmla="*/ 157709 w 252980"/>
                <a:gd name="connsiteY9" fmla="*/ 184718 h 2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80" h="218974">
                  <a:moveTo>
                    <a:pt x="157678" y="184687"/>
                  </a:moveTo>
                  <a:cubicBezTo>
                    <a:pt x="66332" y="202711"/>
                    <a:pt x="7675" y="185409"/>
                    <a:pt x="2337" y="140443"/>
                  </a:cubicBezTo>
                  <a:cubicBezTo>
                    <a:pt x="-7555" y="57355"/>
                    <a:pt x="12259" y="33176"/>
                    <a:pt x="94562" y="31104"/>
                  </a:cubicBezTo>
                  <a:cubicBezTo>
                    <a:pt x="97356" y="-22561"/>
                    <a:pt x="131709" y="10034"/>
                    <a:pt x="156862" y="7616"/>
                  </a:cubicBezTo>
                  <a:lnTo>
                    <a:pt x="156862" y="47464"/>
                  </a:lnTo>
                  <a:cubicBezTo>
                    <a:pt x="142323" y="50792"/>
                    <a:pt x="128318" y="53995"/>
                    <a:pt x="112178" y="57669"/>
                  </a:cubicBezTo>
                  <a:cubicBezTo>
                    <a:pt x="113340" y="81095"/>
                    <a:pt x="161101" y="102541"/>
                    <a:pt x="112021" y="123172"/>
                  </a:cubicBezTo>
                  <a:cubicBezTo>
                    <a:pt x="159028" y="141761"/>
                    <a:pt x="201074" y="158373"/>
                    <a:pt x="252980" y="178909"/>
                  </a:cubicBezTo>
                  <a:cubicBezTo>
                    <a:pt x="240953" y="192851"/>
                    <a:pt x="228424" y="218569"/>
                    <a:pt x="217183" y="218003"/>
                  </a:cubicBezTo>
                  <a:cubicBezTo>
                    <a:pt x="196427" y="216967"/>
                    <a:pt x="160002" y="229967"/>
                    <a:pt x="157709" y="18471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61DCDF1-ECB4-D1A4-62F8-456796DD186B}"/>
                </a:ext>
              </a:extLst>
            </p:cNvPr>
            <p:cNvSpPr/>
            <p:nvPr/>
          </p:nvSpPr>
          <p:spPr>
            <a:xfrm>
              <a:off x="6646586" y="5286727"/>
              <a:ext cx="180885" cy="219329"/>
            </a:xfrm>
            <a:custGeom>
              <a:avLst/>
              <a:gdLst>
                <a:gd name="connsiteX0" fmla="*/ 40288 w 180885"/>
                <a:gd name="connsiteY0" fmla="*/ 151660 h 219329"/>
                <a:gd name="connsiteX1" fmla="*/ 1822 w 180885"/>
                <a:gd name="connsiteY1" fmla="*/ 22256 h 219329"/>
                <a:gd name="connsiteX2" fmla="*/ 0 w 180885"/>
                <a:gd name="connsiteY2" fmla="*/ 5017 h 219329"/>
                <a:gd name="connsiteX3" fmla="*/ 158199 w 180885"/>
                <a:gd name="connsiteY3" fmla="*/ 51710 h 219329"/>
                <a:gd name="connsiteX4" fmla="*/ 161307 w 180885"/>
                <a:gd name="connsiteY4" fmla="*/ 219329 h 219329"/>
                <a:gd name="connsiteX5" fmla="*/ 40319 w 180885"/>
                <a:gd name="connsiteY5" fmla="*/ 151691 h 21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885" h="219329">
                  <a:moveTo>
                    <a:pt x="40288" y="151660"/>
                  </a:moveTo>
                  <a:cubicBezTo>
                    <a:pt x="26440" y="105249"/>
                    <a:pt x="13974" y="63800"/>
                    <a:pt x="1822" y="22256"/>
                  </a:cubicBezTo>
                  <a:cubicBezTo>
                    <a:pt x="408" y="17389"/>
                    <a:pt x="691" y="12019"/>
                    <a:pt x="0" y="5017"/>
                  </a:cubicBezTo>
                  <a:cubicBezTo>
                    <a:pt x="62457" y="-7292"/>
                    <a:pt x="114143" y="1154"/>
                    <a:pt x="158199" y="51710"/>
                  </a:cubicBezTo>
                  <a:cubicBezTo>
                    <a:pt x="207813" y="108640"/>
                    <a:pt x="160460" y="162462"/>
                    <a:pt x="161307" y="219329"/>
                  </a:cubicBezTo>
                  <a:cubicBezTo>
                    <a:pt x="130032" y="180706"/>
                    <a:pt x="108617" y="128706"/>
                    <a:pt x="40319" y="15169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1EDF86A9-D4BB-CD65-A1DF-BC7B048301A9}"/>
                </a:ext>
              </a:extLst>
            </p:cNvPr>
            <p:cNvSpPr/>
            <p:nvPr/>
          </p:nvSpPr>
          <p:spPr>
            <a:xfrm>
              <a:off x="5727273" y="2618286"/>
              <a:ext cx="139906" cy="230376"/>
            </a:xfrm>
            <a:custGeom>
              <a:avLst/>
              <a:gdLst>
                <a:gd name="connsiteX0" fmla="*/ 59238 w 139906"/>
                <a:gd name="connsiteY0" fmla="*/ 0 h 230376"/>
                <a:gd name="connsiteX1" fmla="*/ 104895 w 139906"/>
                <a:gd name="connsiteY1" fmla="*/ 75394 h 230376"/>
                <a:gd name="connsiteX2" fmla="*/ 139907 w 139906"/>
                <a:gd name="connsiteY2" fmla="*/ 124128 h 230376"/>
                <a:gd name="connsiteX3" fmla="*/ 129890 w 139906"/>
                <a:gd name="connsiteY3" fmla="*/ 176160 h 230376"/>
                <a:gd name="connsiteX4" fmla="*/ 96542 w 139906"/>
                <a:gd name="connsiteY4" fmla="*/ 230233 h 230376"/>
                <a:gd name="connsiteX5" fmla="*/ 33928 w 139906"/>
                <a:gd name="connsiteY5" fmla="*/ 211518 h 230376"/>
                <a:gd name="connsiteX6" fmla="*/ 455 w 139906"/>
                <a:gd name="connsiteY6" fmla="*/ 89368 h 230376"/>
                <a:gd name="connsiteX7" fmla="*/ 59238 w 139906"/>
                <a:gd name="connsiteY7" fmla="*/ 0 h 23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06" h="230376">
                  <a:moveTo>
                    <a:pt x="59238" y="0"/>
                  </a:moveTo>
                  <a:cubicBezTo>
                    <a:pt x="98740" y="19249"/>
                    <a:pt x="107156" y="44872"/>
                    <a:pt x="104895" y="75394"/>
                  </a:cubicBezTo>
                  <a:cubicBezTo>
                    <a:pt x="102854" y="103027"/>
                    <a:pt x="109197" y="123626"/>
                    <a:pt x="139907" y="124128"/>
                  </a:cubicBezTo>
                  <a:cubicBezTo>
                    <a:pt x="136045" y="142624"/>
                    <a:pt x="128508" y="159769"/>
                    <a:pt x="129890" y="176160"/>
                  </a:cubicBezTo>
                  <a:cubicBezTo>
                    <a:pt x="132245" y="204453"/>
                    <a:pt x="126561" y="228537"/>
                    <a:pt x="96542" y="230233"/>
                  </a:cubicBezTo>
                  <a:cubicBezTo>
                    <a:pt x="75252" y="231426"/>
                    <a:pt x="40617" y="225209"/>
                    <a:pt x="33928" y="211518"/>
                  </a:cubicBezTo>
                  <a:cubicBezTo>
                    <a:pt x="15370" y="173711"/>
                    <a:pt x="-3156" y="129215"/>
                    <a:pt x="455" y="89368"/>
                  </a:cubicBezTo>
                  <a:cubicBezTo>
                    <a:pt x="3312" y="57747"/>
                    <a:pt x="38827" y="29109"/>
                    <a:pt x="59238" y="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A8719EB0-5E2D-44E3-A266-AA63418D8D8A}"/>
                </a:ext>
              </a:extLst>
            </p:cNvPr>
            <p:cNvSpPr/>
            <p:nvPr/>
          </p:nvSpPr>
          <p:spPr>
            <a:xfrm>
              <a:off x="7341398" y="6277452"/>
              <a:ext cx="215270" cy="157130"/>
            </a:xfrm>
            <a:custGeom>
              <a:avLst/>
              <a:gdLst>
                <a:gd name="connsiteX0" fmla="*/ 63 w 215270"/>
                <a:gd name="connsiteY0" fmla="*/ 73954 h 157130"/>
                <a:gd name="connsiteX1" fmla="*/ 71375 w 215270"/>
                <a:gd name="connsiteY1" fmla="*/ 26318 h 157130"/>
                <a:gd name="connsiteX2" fmla="*/ 86824 w 215270"/>
                <a:gd name="connsiteY2" fmla="*/ 22738 h 157130"/>
                <a:gd name="connsiteX3" fmla="*/ 209697 w 215270"/>
                <a:gd name="connsiteY3" fmla="*/ 39569 h 157130"/>
                <a:gd name="connsiteX4" fmla="*/ 212837 w 215270"/>
                <a:gd name="connsiteY4" fmla="*/ 85572 h 157130"/>
                <a:gd name="connsiteX5" fmla="*/ 176412 w 215270"/>
                <a:gd name="connsiteY5" fmla="*/ 132862 h 157130"/>
                <a:gd name="connsiteX6" fmla="*/ 122213 w 215270"/>
                <a:gd name="connsiteY6" fmla="*/ 147715 h 157130"/>
                <a:gd name="connsiteX7" fmla="*/ 0 w 215270"/>
                <a:gd name="connsiteY7" fmla="*/ 73954 h 1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70" h="157130">
                  <a:moveTo>
                    <a:pt x="63" y="73954"/>
                  </a:moveTo>
                  <a:cubicBezTo>
                    <a:pt x="13911" y="49618"/>
                    <a:pt x="33097" y="25219"/>
                    <a:pt x="71375" y="26318"/>
                  </a:cubicBezTo>
                  <a:cubicBezTo>
                    <a:pt x="76587" y="26475"/>
                    <a:pt x="83810" y="25973"/>
                    <a:pt x="86824" y="22738"/>
                  </a:cubicBezTo>
                  <a:cubicBezTo>
                    <a:pt x="135213" y="-29388"/>
                    <a:pt x="171418" y="22016"/>
                    <a:pt x="209697" y="39569"/>
                  </a:cubicBezTo>
                  <a:cubicBezTo>
                    <a:pt x="216825" y="42835"/>
                    <a:pt x="216228" y="84630"/>
                    <a:pt x="212837" y="85572"/>
                  </a:cubicBezTo>
                  <a:cubicBezTo>
                    <a:pt x="186742" y="92731"/>
                    <a:pt x="186020" y="114586"/>
                    <a:pt x="176412" y="132862"/>
                  </a:cubicBezTo>
                  <a:cubicBezTo>
                    <a:pt x="165672" y="153304"/>
                    <a:pt x="149972" y="167340"/>
                    <a:pt x="122213" y="147715"/>
                  </a:cubicBezTo>
                  <a:cubicBezTo>
                    <a:pt x="85003" y="121401"/>
                    <a:pt x="44150" y="100236"/>
                    <a:pt x="0" y="7395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26E7031E-F83C-0F42-4C0C-112FF2D6EFD8}"/>
                </a:ext>
              </a:extLst>
            </p:cNvPr>
            <p:cNvSpPr/>
            <p:nvPr/>
          </p:nvSpPr>
          <p:spPr>
            <a:xfrm>
              <a:off x="5298228" y="1609137"/>
              <a:ext cx="196063" cy="168855"/>
            </a:xfrm>
            <a:custGeom>
              <a:avLst/>
              <a:gdLst>
                <a:gd name="connsiteX0" fmla="*/ 63991 w 196063"/>
                <a:gd name="connsiteY0" fmla="*/ 30754 h 168855"/>
                <a:gd name="connsiteX1" fmla="*/ 159890 w 196063"/>
                <a:gd name="connsiteY1" fmla="*/ 90887 h 168855"/>
                <a:gd name="connsiteX2" fmla="*/ 195875 w 196063"/>
                <a:gd name="connsiteY2" fmla="*/ 138742 h 168855"/>
                <a:gd name="connsiteX3" fmla="*/ 169593 w 196063"/>
                <a:gd name="connsiteY3" fmla="*/ 168856 h 168855"/>
                <a:gd name="connsiteX4" fmla="*/ 136747 w 196063"/>
                <a:gd name="connsiteY4" fmla="*/ 113967 h 168855"/>
                <a:gd name="connsiteX5" fmla="*/ 48165 w 196063"/>
                <a:gd name="connsiteY5" fmla="*/ 50631 h 168855"/>
                <a:gd name="connsiteX6" fmla="*/ 22008 w 196063"/>
                <a:gd name="connsiteY6" fmla="*/ 37756 h 168855"/>
                <a:gd name="connsiteX7" fmla="*/ 152 w 196063"/>
                <a:gd name="connsiteY7" fmla="*/ 16937 h 168855"/>
                <a:gd name="connsiteX8" fmla="*/ 13309 w 196063"/>
                <a:gd name="connsiteY8" fmla="*/ 75 h 168855"/>
                <a:gd name="connsiteX9" fmla="*/ 45150 w 196063"/>
                <a:gd name="connsiteY9" fmla="*/ 7799 h 168855"/>
                <a:gd name="connsiteX10" fmla="*/ 63991 w 196063"/>
                <a:gd name="connsiteY10" fmla="*/ 30785 h 16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63" h="168855">
                  <a:moveTo>
                    <a:pt x="63991" y="30754"/>
                  </a:moveTo>
                  <a:cubicBezTo>
                    <a:pt x="135491" y="-7147"/>
                    <a:pt x="145634" y="1174"/>
                    <a:pt x="159890" y="90887"/>
                  </a:cubicBezTo>
                  <a:cubicBezTo>
                    <a:pt x="172482" y="106556"/>
                    <a:pt x="187868" y="120969"/>
                    <a:pt x="195875" y="138742"/>
                  </a:cubicBezTo>
                  <a:cubicBezTo>
                    <a:pt x="198168" y="143829"/>
                    <a:pt x="178950" y="158556"/>
                    <a:pt x="169593" y="168856"/>
                  </a:cubicBezTo>
                  <a:cubicBezTo>
                    <a:pt x="159639" y="152213"/>
                    <a:pt x="149653" y="135570"/>
                    <a:pt x="136747" y="113967"/>
                  </a:cubicBezTo>
                  <a:cubicBezTo>
                    <a:pt x="97088" y="116667"/>
                    <a:pt x="60851" y="102223"/>
                    <a:pt x="48165" y="50631"/>
                  </a:cubicBezTo>
                  <a:cubicBezTo>
                    <a:pt x="46689" y="44633"/>
                    <a:pt x="30266" y="43188"/>
                    <a:pt x="22008" y="37756"/>
                  </a:cubicBezTo>
                  <a:cubicBezTo>
                    <a:pt x="13624" y="32230"/>
                    <a:pt x="5271" y="25258"/>
                    <a:pt x="152" y="16937"/>
                  </a:cubicBezTo>
                  <a:cubicBezTo>
                    <a:pt x="-1323" y="14551"/>
                    <a:pt x="8285" y="357"/>
                    <a:pt x="13309" y="75"/>
                  </a:cubicBezTo>
                  <a:cubicBezTo>
                    <a:pt x="23860" y="-522"/>
                    <a:pt x="35887" y="2493"/>
                    <a:pt x="45150" y="7799"/>
                  </a:cubicBezTo>
                  <a:cubicBezTo>
                    <a:pt x="52624" y="12039"/>
                    <a:pt x="56957" y="21804"/>
                    <a:pt x="63991" y="3078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184A4110-9FF0-B359-B24B-BD8172BE9871}"/>
                </a:ext>
              </a:extLst>
            </p:cNvPr>
            <p:cNvSpPr/>
            <p:nvPr/>
          </p:nvSpPr>
          <p:spPr>
            <a:xfrm>
              <a:off x="6593793" y="306774"/>
              <a:ext cx="122788" cy="132024"/>
            </a:xfrm>
            <a:custGeom>
              <a:avLst/>
              <a:gdLst>
                <a:gd name="connsiteX0" fmla="*/ 65919 w 122788"/>
                <a:gd name="connsiteY0" fmla="*/ 131993 h 132024"/>
                <a:gd name="connsiteX1" fmla="*/ 25474 w 122788"/>
                <a:gd name="connsiteY1" fmla="*/ 86650 h 132024"/>
                <a:gd name="connsiteX2" fmla="*/ 1547 w 122788"/>
                <a:gd name="connsiteY2" fmla="*/ 45608 h 132024"/>
                <a:gd name="connsiteX3" fmla="*/ 5911 w 122788"/>
                <a:gd name="connsiteY3" fmla="*/ 5949 h 132024"/>
                <a:gd name="connsiteX4" fmla="*/ 33419 w 122788"/>
                <a:gd name="connsiteY4" fmla="*/ 1773 h 132024"/>
                <a:gd name="connsiteX5" fmla="*/ 118390 w 122788"/>
                <a:gd name="connsiteY5" fmla="*/ 62722 h 132024"/>
                <a:gd name="connsiteX6" fmla="*/ 118704 w 122788"/>
                <a:gd name="connsiteY6" fmla="*/ 95097 h 132024"/>
                <a:gd name="connsiteX7" fmla="*/ 65888 w 122788"/>
                <a:gd name="connsiteY7" fmla="*/ 132024 h 13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788" h="132024">
                  <a:moveTo>
                    <a:pt x="65919" y="131993"/>
                  </a:moveTo>
                  <a:cubicBezTo>
                    <a:pt x="49057" y="113309"/>
                    <a:pt x="36182" y="100780"/>
                    <a:pt x="25474" y="86650"/>
                  </a:cubicBezTo>
                  <a:cubicBezTo>
                    <a:pt x="15928" y="73995"/>
                    <a:pt x="5660" y="60430"/>
                    <a:pt x="1547" y="45608"/>
                  </a:cubicBezTo>
                  <a:cubicBezTo>
                    <a:pt x="-1845" y="33425"/>
                    <a:pt x="667" y="17724"/>
                    <a:pt x="5911" y="5949"/>
                  </a:cubicBezTo>
                  <a:cubicBezTo>
                    <a:pt x="8078" y="1113"/>
                    <a:pt x="27076" y="-2215"/>
                    <a:pt x="33419" y="1773"/>
                  </a:cubicBezTo>
                  <a:cubicBezTo>
                    <a:pt x="62967" y="20236"/>
                    <a:pt x="91793" y="40270"/>
                    <a:pt x="118390" y="62722"/>
                  </a:cubicBezTo>
                  <a:cubicBezTo>
                    <a:pt x="124105" y="67558"/>
                    <a:pt x="124293" y="88848"/>
                    <a:pt x="118704" y="95097"/>
                  </a:cubicBezTo>
                  <a:cubicBezTo>
                    <a:pt x="107149" y="108002"/>
                    <a:pt x="89972" y="115884"/>
                    <a:pt x="65888" y="13202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760C6D2B-F155-2F49-6851-3C365163E51F}"/>
                </a:ext>
              </a:extLst>
            </p:cNvPr>
            <p:cNvSpPr/>
            <p:nvPr/>
          </p:nvSpPr>
          <p:spPr>
            <a:xfrm>
              <a:off x="6823707" y="32540"/>
              <a:ext cx="154976" cy="118027"/>
            </a:xfrm>
            <a:custGeom>
              <a:avLst/>
              <a:gdLst>
                <a:gd name="connsiteX0" fmla="*/ 2210 w 154976"/>
                <a:gd name="connsiteY0" fmla="*/ 118028 h 118027"/>
                <a:gd name="connsiteX1" fmla="*/ 45167 w 154976"/>
                <a:gd name="connsiteY1" fmla="*/ 55445 h 118027"/>
                <a:gd name="connsiteX2" fmla="*/ 67054 w 154976"/>
                <a:gd name="connsiteY2" fmla="*/ 34909 h 118027"/>
                <a:gd name="connsiteX3" fmla="*/ 154977 w 154976"/>
                <a:gd name="connsiteY3" fmla="*/ 3476 h 118027"/>
                <a:gd name="connsiteX4" fmla="*/ 112366 w 154976"/>
                <a:gd name="connsiteY4" fmla="*/ 53530 h 118027"/>
                <a:gd name="connsiteX5" fmla="*/ 34114 w 154976"/>
                <a:gd name="connsiteY5" fmla="*/ 104400 h 118027"/>
                <a:gd name="connsiteX6" fmla="*/ 2179 w 154976"/>
                <a:gd name="connsiteY6" fmla="*/ 118028 h 11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76" h="118026">
                  <a:moveTo>
                    <a:pt x="2210" y="118028"/>
                  </a:moveTo>
                  <a:cubicBezTo>
                    <a:pt x="2619" y="83078"/>
                    <a:pt x="-15437" y="42539"/>
                    <a:pt x="45167" y="55445"/>
                  </a:cubicBezTo>
                  <a:cubicBezTo>
                    <a:pt x="50914" y="56670"/>
                    <a:pt x="62595" y="43607"/>
                    <a:pt x="67054" y="34909"/>
                  </a:cubicBezTo>
                  <a:cubicBezTo>
                    <a:pt x="84073" y="1749"/>
                    <a:pt x="110890" y="-5347"/>
                    <a:pt x="154977" y="3476"/>
                  </a:cubicBezTo>
                  <a:cubicBezTo>
                    <a:pt x="138648" y="23699"/>
                    <a:pt x="126779" y="52179"/>
                    <a:pt x="112366" y="53530"/>
                  </a:cubicBezTo>
                  <a:cubicBezTo>
                    <a:pt x="74559" y="57047"/>
                    <a:pt x="58827" y="85779"/>
                    <a:pt x="34114" y="104400"/>
                  </a:cubicBezTo>
                  <a:cubicBezTo>
                    <a:pt x="26201" y="110366"/>
                    <a:pt x="15462" y="112532"/>
                    <a:pt x="2179" y="11802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B13AD0B7-8FA1-AE78-7D5E-AC1627F55908}"/>
                </a:ext>
              </a:extLst>
            </p:cNvPr>
            <p:cNvSpPr/>
            <p:nvPr/>
          </p:nvSpPr>
          <p:spPr>
            <a:xfrm>
              <a:off x="5232658" y="1879952"/>
              <a:ext cx="121804" cy="103058"/>
            </a:xfrm>
            <a:custGeom>
              <a:avLst/>
              <a:gdLst>
                <a:gd name="connsiteX0" fmla="*/ 31 w 121804"/>
                <a:gd name="connsiteY0" fmla="*/ 100201 h 103058"/>
                <a:gd name="connsiteX1" fmla="*/ 108114 w 121804"/>
                <a:gd name="connsiteY1" fmla="*/ 0 h 103058"/>
                <a:gd name="connsiteX2" fmla="*/ 121805 w 121804"/>
                <a:gd name="connsiteY2" fmla="*/ 9075 h 103058"/>
                <a:gd name="connsiteX3" fmla="*/ 77781 w 121804"/>
                <a:gd name="connsiteY3" fmla="*/ 96935 h 103058"/>
                <a:gd name="connsiteX4" fmla="*/ 2983 w 121804"/>
                <a:gd name="connsiteY4" fmla="*/ 103058 h 103058"/>
                <a:gd name="connsiteX5" fmla="*/ 0 w 121804"/>
                <a:gd name="connsiteY5" fmla="*/ 100170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04" h="103058">
                  <a:moveTo>
                    <a:pt x="31" y="100201"/>
                  </a:moveTo>
                  <a:cubicBezTo>
                    <a:pt x="26377" y="55517"/>
                    <a:pt x="58061" y="17114"/>
                    <a:pt x="108114" y="0"/>
                  </a:cubicBezTo>
                  <a:cubicBezTo>
                    <a:pt x="112667" y="3015"/>
                    <a:pt x="117252" y="6060"/>
                    <a:pt x="121805" y="9075"/>
                  </a:cubicBezTo>
                  <a:cubicBezTo>
                    <a:pt x="106544" y="39565"/>
                    <a:pt x="91252" y="70087"/>
                    <a:pt x="77781" y="96935"/>
                  </a:cubicBezTo>
                  <a:cubicBezTo>
                    <a:pt x="49457" y="99259"/>
                    <a:pt x="26220" y="101143"/>
                    <a:pt x="2983" y="103058"/>
                  </a:cubicBezTo>
                  <a:cubicBezTo>
                    <a:pt x="1978" y="102116"/>
                    <a:pt x="1005" y="101143"/>
                    <a:pt x="0" y="1001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FE826005-7B7D-560A-76AA-2D16DF084971}"/>
                </a:ext>
              </a:extLst>
            </p:cNvPr>
            <p:cNvSpPr/>
            <p:nvPr/>
          </p:nvSpPr>
          <p:spPr>
            <a:xfrm>
              <a:off x="5118042" y="1980121"/>
              <a:ext cx="117630" cy="97060"/>
            </a:xfrm>
            <a:custGeom>
              <a:avLst/>
              <a:gdLst>
                <a:gd name="connsiteX0" fmla="*/ 117599 w 117630"/>
                <a:gd name="connsiteY0" fmla="*/ 2920 h 97060"/>
                <a:gd name="connsiteX1" fmla="*/ 90091 w 117630"/>
                <a:gd name="connsiteY1" fmla="*/ 36614 h 97060"/>
                <a:gd name="connsiteX2" fmla="*/ 24149 w 117630"/>
                <a:gd name="connsiteY2" fmla="*/ 97061 h 97060"/>
                <a:gd name="connsiteX3" fmla="*/ 1100 w 117630"/>
                <a:gd name="connsiteY3" fmla="*/ 39032 h 97060"/>
                <a:gd name="connsiteX4" fmla="*/ 56209 w 117630"/>
                <a:gd name="connsiteY4" fmla="*/ 8729 h 97060"/>
                <a:gd name="connsiteX5" fmla="*/ 114647 w 117630"/>
                <a:gd name="connsiteY5" fmla="*/ 0 h 97060"/>
                <a:gd name="connsiteX6" fmla="*/ 117630 w 117630"/>
                <a:gd name="connsiteY6" fmla="*/ 2889 h 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0" h="97060">
                  <a:moveTo>
                    <a:pt x="117599" y="2920"/>
                  </a:moveTo>
                  <a:cubicBezTo>
                    <a:pt x="108492" y="14225"/>
                    <a:pt x="100359" y="26503"/>
                    <a:pt x="90091" y="36614"/>
                  </a:cubicBezTo>
                  <a:cubicBezTo>
                    <a:pt x="71251" y="55172"/>
                    <a:pt x="51154" y="72474"/>
                    <a:pt x="24149" y="97061"/>
                  </a:cubicBezTo>
                  <a:cubicBezTo>
                    <a:pt x="14729" y="75363"/>
                    <a:pt x="-4834" y="50713"/>
                    <a:pt x="1100" y="39032"/>
                  </a:cubicBezTo>
                  <a:cubicBezTo>
                    <a:pt x="9014" y="23425"/>
                    <a:pt x="35924" y="15449"/>
                    <a:pt x="56209" y="8729"/>
                  </a:cubicBezTo>
                  <a:cubicBezTo>
                    <a:pt x="74642" y="2638"/>
                    <a:pt x="95084" y="2669"/>
                    <a:pt x="114647" y="0"/>
                  </a:cubicBezTo>
                  <a:cubicBezTo>
                    <a:pt x="115620" y="973"/>
                    <a:pt x="116625" y="1915"/>
                    <a:pt x="117630" y="288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EF2E5763-A6C8-79A6-362B-DF40314C7C7D}"/>
                </a:ext>
              </a:extLst>
            </p:cNvPr>
            <p:cNvSpPr/>
            <p:nvPr/>
          </p:nvSpPr>
          <p:spPr>
            <a:xfrm>
              <a:off x="5381706" y="2308474"/>
              <a:ext cx="72863" cy="95342"/>
            </a:xfrm>
            <a:custGeom>
              <a:avLst/>
              <a:gdLst>
                <a:gd name="connsiteX0" fmla="*/ 2305 w 72863"/>
                <a:gd name="connsiteY0" fmla="*/ 95342 h 95342"/>
                <a:gd name="connsiteX1" fmla="*/ 69597 w 72863"/>
                <a:gd name="connsiteY1" fmla="*/ 919 h 95342"/>
                <a:gd name="connsiteX2" fmla="*/ 2305 w 72863"/>
                <a:gd name="connsiteY2" fmla="*/ 95342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63" h="95342">
                  <a:moveTo>
                    <a:pt x="2305" y="95342"/>
                  </a:moveTo>
                  <a:cubicBezTo>
                    <a:pt x="-7586" y="24815"/>
                    <a:pt x="14269" y="-5863"/>
                    <a:pt x="69597" y="919"/>
                  </a:cubicBezTo>
                  <a:cubicBezTo>
                    <a:pt x="81153" y="53956"/>
                    <a:pt x="62815" y="79642"/>
                    <a:pt x="2305" y="9534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5A181FAE-A2C7-3A96-BFE6-27AC8215DFB5}"/>
                </a:ext>
              </a:extLst>
            </p:cNvPr>
            <p:cNvSpPr/>
            <p:nvPr/>
          </p:nvSpPr>
          <p:spPr>
            <a:xfrm>
              <a:off x="6748675" y="352662"/>
              <a:ext cx="53684" cy="113110"/>
            </a:xfrm>
            <a:custGeom>
              <a:avLst/>
              <a:gdLst>
                <a:gd name="connsiteX0" fmla="*/ 24301 w 53684"/>
                <a:gd name="connsiteY0" fmla="*/ 113110 h 113110"/>
                <a:gd name="connsiteX1" fmla="*/ 17832 w 53684"/>
                <a:gd name="connsiteY1" fmla="*/ 8921 h 113110"/>
                <a:gd name="connsiteX2" fmla="*/ 41383 w 53684"/>
                <a:gd name="connsiteY2" fmla="*/ 98 h 113110"/>
                <a:gd name="connsiteX3" fmla="*/ 53567 w 53684"/>
                <a:gd name="connsiteY3" fmla="*/ 17086 h 113110"/>
                <a:gd name="connsiteX4" fmla="*/ 24269 w 53684"/>
                <a:gd name="connsiteY4" fmla="*/ 113110 h 1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84" h="113110">
                  <a:moveTo>
                    <a:pt x="24301" y="113110"/>
                  </a:moveTo>
                  <a:cubicBezTo>
                    <a:pt x="-10115" y="72446"/>
                    <a:pt x="-3929" y="40071"/>
                    <a:pt x="17832" y="8921"/>
                  </a:cubicBezTo>
                  <a:cubicBezTo>
                    <a:pt x="21977" y="3018"/>
                    <a:pt x="33689" y="-656"/>
                    <a:pt x="41383" y="98"/>
                  </a:cubicBezTo>
                  <a:cubicBezTo>
                    <a:pt x="46218" y="569"/>
                    <a:pt x="54791" y="12438"/>
                    <a:pt x="53567" y="17086"/>
                  </a:cubicBezTo>
                  <a:cubicBezTo>
                    <a:pt x="45810" y="47011"/>
                    <a:pt x="35793" y="76371"/>
                    <a:pt x="24269" y="11311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CD45FC22-5C75-75EC-926C-3E039E64BEF5}"/>
                </a:ext>
              </a:extLst>
            </p:cNvPr>
            <p:cNvSpPr/>
            <p:nvPr/>
          </p:nvSpPr>
          <p:spPr>
            <a:xfrm>
              <a:off x="5097622" y="6786154"/>
              <a:ext cx="71166" cy="72504"/>
            </a:xfrm>
            <a:custGeom>
              <a:avLst/>
              <a:gdLst>
                <a:gd name="connsiteX0" fmla="*/ 71166 w 71166"/>
                <a:gd name="connsiteY0" fmla="*/ 37838 h 72504"/>
                <a:gd name="connsiteX1" fmla="*/ 33140 w 71166"/>
                <a:gd name="connsiteY1" fmla="*/ 72505 h 72504"/>
                <a:gd name="connsiteX2" fmla="*/ 43 w 71166"/>
                <a:gd name="connsiteY2" fmla="*/ 22672 h 72504"/>
                <a:gd name="connsiteX3" fmla="*/ 31099 w 71166"/>
                <a:gd name="connsiteY3" fmla="*/ 219 h 72504"/>
                <a:gd name="connsiteX4" fmla="*/ 71166 w 71166"/>
                <a:gd name="connsiteY4" fmla="*/ 37838 h 7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6" h="72504">
                  <a:moveTo>
                    <a:pt x="71166" y="37838"/>
                  </a:moveTo>
                  <a:cubicBezTo>
                    <a:pt x="54367" y="53162"/>
                    <a:pt x="43753" y="62833"/>
                    <a:pt x="33140" y="72505"/>
                  </a:cubicBezTo>
                  <a:cubicBezTo>
                    <a:pt x="21521" y="56145"/>
                    <a:pt x="8364" y="40539"/>
                    <a:pt x="43" y="22672"/>
                  </a:cubicBezTo>
                  <a:cubicBezTo>
                    <a:pt x="-1182" y="20065"/>
                    <a:pt x="24222" y="-2449"/>
                    <a:pt x="31099" y="219"/>
                  </a:cubicBezTo>
                  <a:cubicBezTo>
                    <a:pt x="45355" y="5746"/>
                    <a:pt x="55434" y="22043"/>
                    <a:pt x="71166" y="3783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994440E-64D0-17DB-91B9-0A1E167D818D}"/>
                </a:ext>
              </a:extLst>
            </p:cNvPr>
            <p:cNvSpPr/>
            <p:nvPr/>
          </p:nvSpPr>
          <p:spPr>
            <a:xfrm>
              <a:off x="6875249" y="136594"/>
              <a:ext cx="54198" cy="84657"/>
            </a:xfrm>
            <a:custGeom>
              <a:avLst/>
              <a:gdLst>
                <a:gd name="connsiteX0" fmla="*/ 0 w 54198"/>
                <a:gd name="connsiteY0" fmla="*/ 84657 h 84657"/>
                <a:gd name="connsiteX1" fmla="*/ 10990 w 54198"/>
                <a:gd name="connsiteY1" fmla="*/ 4051 h 84657"/>
                <a:gd name="connsiteX2" fmla="*/ 25089 w 54198"/>
                <a:gd name="connsiteY2" fmla="*/ 0 h 84657"/>
                <a:gd name="connsiteX3" fmla="*/ 54198 w 54198"/>
                <a:gd name="connsiteY3" fmla="*/ 62520 h 84657"/>
                <a:gd name="connsiteX4" fmla="*/ 0 w 54198"/>
                <a:gd name="connsiteY4" fmla="*/ 84626 h 8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8" h="84657">
                  <a:moveTo>
                    <a:pt x="0" y="84657"/>
                  </a:moveTo>
                  <a:cubicBezTo>
                    <a:pt x="5056" y="47573"/>
                    <a:pt x="8007" y="25812"/>
                    <a:pt x="10990" y="4051"/>
                  </a:cubicBezTo>
                  <a:cubicBezTo>
                    <a:pt x="15701" y="2700"/>
                    <a:pt x="20379" y="1350"/>
                    <a:pt x="25089" y="0"/>
                  </a:cubicBezTo>
                  <a:cubicBezTo>
                    <a:pt x="34792" y="20850"/>
                    <a:pt x="44495" y="41701"/>
                    <a:pt x="54198" y="62520"/>
                  </a:cubicBezTo>
                  <a:cubicBezTo>
                    <a:pt x="40005" y="68329"/>
                    <a:pt x="25780" y="74107"/>
                    <a:pt x="0" y="84626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F8BA7E2-4B9C-6905-4600-77F2BFC08259}"/>
                </a:ext>
              </a:extLst>
            </p:cNvPr>
            <p:cNvSpPr/>
            <p:nvPr/>
          </p:nvSpPr>
          <p:spPr>
            <a:xfrm>
              <a:off x="5557251" y="2603936"/>
              <a:ext cx="47908" cy="85065"/>
            </a:xfrm>
            <a:custGeom>
              <a:avLst/>
              <a:gdLst>
                <a:gd name="connsiteX0" fmla="*/ 31 w 47908"/>
                <a:gd name="connsiteY0" fmla="*/ 76713 h 85065"/>
                <a:gd name="connsiteX1" fmla="*/ 16203 w 47908"/>
                <a:gd name="connsiteY1" fmla="*/ 27225 h 85065"/>
                <a:gd name="connsiteX2" fmla="*/ 47447 w 47908"/>
                <a:gd name="connsiteY2" fmla="*/ 0 h 85065"/>
                <a:gd name="connsiteX3" fmla="*/ 44872 w 47908"/>
                <a:gd name="connsiteY3" fmla="*/ 44621 h 85065"/>
                <a:gd name="connsiteX4" fmla="*/ 15544 w 47908"/>
                <a:gd name="connsiteY4" fmla="*/ 85066 h 85065"/>
                <a:gd name="connsiteX5" fmla="*/ 0 w 47908"/>
                <a:gd name="connsiteY5" fmla="*/ 76713 h 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08" h="85065">
                  <a:moveTo>
                    <a:pt x="31" y="76713"/>
                  </a:moveTo>
                  <a:cubicBezTo>
                    <a:pt x="5150" y="60070"/>
                    <a:pt x="7693" y="41920"/>
                    <a:pt x="16203" y="27225"/>
                  </a:cubicBezTo>
                  <a:cubicBezTo>
                    <a:pt x="22734" y="15920"/>
                    <a:pt x="36771" y="8918"/>
                    <a:pt x="47447" y="0"/>
                  </a:cubicBezTo>
                  <a:cubicBezTo>
                    <a:pt x="46913" y="15010"/>
                    <a:pt x="50053" y="31433"/>
                    <a:pt x="44872" y="44621"/>
                  </a:cubicBezTo>
                  <a:cubicBezTo>
                    <a:pt x="38969" y="59631"/>
                    <a:pt x="25655" y="71720"/>
                    <a:pt x="15544" y="85066"/>
                  </a:cubicBezTo>
                  <a:cubicBezTo>
                    <a:pt x="10362" y="82271"/>
                    <a:pt x="5181" y="79476"/>
                    <a:pt x="0" y="76713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136462A8-83FB-A1D4-FE5E-087F8703B5AC}"/>
                </a:ext>
              </a:extLst>
            </p:cNvPr>
            <p:cNvSpPr/>
            <p:nvPr/>
          </p:nvSpPr>
          <p:spPr>
            <a:xfrm>
              <a:off x="6734164" y="-31"/>
              <a:ext cx="76806" cy="60989"/>
            </a:xfrm>
            <a:custGeom>
              <a:avLst/>
              <a:gdLst>
                <a:gd name="connsiteX0" fmla="*/ 76807 w 76806"/>
                <a:gd name="connsiteY0" fmla="*/ 57527 h 60989"/>
                <a:gd name="connsiteX1" fmla="*/ 0 w 76806"/>
                <a:gd name="connsiteY1" fmla="*/ 29046 h 60989"/>
                <a:gd name="connsiteX2" fmla="*/ 35766 w 76806"/>
                <a:gd name="connsiteY2" fmla="*/ 0 h 60989"/>
                <a:gd name="connsiteX3" fmla="*/ 76807 w 76806"/>
                <a:gd name="connsiteY3" fmla="*/ 57495 h 6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06" h="60989">
                  <a:moveTo>
                    <a:pt x="76807" y="57527"/>
                  </a:moveTo>
                  <a:cubicBezTo>
                    <a:pt x="46285" y="55078"/>
                    <a:pt x="14602" y="78566"/>
                    <a:pt x="0" y="29046"/>
                  </a:cubicBezTo>
                  <a:cubicBezTo>
                    <a:pt x="9295" y="21510"/>
                    <a:pt x="21259" y="11807"/>
                    <a:pt x="35766" y="0"/>
                  </a:cubicBezTo>
                  <a:cubicBezTo>
                    <a:pt x="47981" y="17114"/>
                    <a:pt x="60792" y="35075"/>
                    <a:pt x="76807" y="5749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5AB0447E-8712-870A-B84D-547EB0FCDAF7}"/>
                </a:ext>
              </a:extLst>
            </p:cNvPr>
            <p:cNvSpPr/>
            <p:nvPr/>
          </p:nvSpPr>
          <p:spPr>
            <a:xfrm>
              <a:off x="5463613" y="755541"/>
              <a:ext cx="78722" cy="61822"/>
            </a:xfrm>
            <a:custGeom>
              <a:avLst/>
              <a:gdLst>
                <a:gd name="connsiteX0" fmla="*/ 78723 w 78722"/>
                <a:gd name="connsiteY0" fmla="*/ 11713 h 61822"/>
                <a:gd name="connsiteX1" fmla="*/ 40790 w 78722"/>
                <a:gd name="connsiteY1" fmla="*/ 60824 h 61822"/>
                <a:gd name="connsiteX2" fmla="*/ 0 w 78722"/>
                <a:gd name="connsiteY2" fmla="*/ 48515 h 61822"/>
                <a:gd name="connsiteX3" fmla="*/ 65660 w 78722"/>
                <a:gd name="connsiteY3" fmla="*/ 0 h 61822"/>
                <a:gd name="connsiteX4" fmla="*/ 78723 w 78722"/>
                <a:gd name="connsiteY4" fmla="*/ 11744 h 6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22" h="61822">
                  <a:moveTo>
                    <a:pt x="78723" y="11713"/>
                  </a:moveTo>
                  <a:cubicBezTo>
                    <a:pt x="66445" y="28512"/>
                    <a:pt x="56177" y="47698"/>
                    <a:pt x="40790" y="60824"/>
                  </a:cubicBezTo>
                  <a:cubicBezTo>
                    <a:pt x="35672" y="65189"/>
                    <a:pt x="17365" y="54167"/>
                    <a:pt x="0" y="48515"/>
                  </a:cubicBezTo>
                  <a:cubicBezTo>
                    <a:pt x="26974" y="28575"/>
                    <a:pt x="46317" y="14288"/>
                    <a:pt x="65660" y="0"/>
                  </a:cubicBezTo>
                  <a:cubicBezTo>
                    <a:pt x="70024" y="3925"/>
                    <a:pt x="74358" y="7819"/>
                    <a:pt x="78723" y="1174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981C6281-1DED-AEF6-E725-E3B6C21042DC}"/>
                </a:ext>
              </a:extLst>
            </p:cNvPr>
            <p:cNvSpPr/>
            <p:nvPr/>
          </p:nvSpPr>
          <p:spPr>
            <a:xfrm>
              <a:off x="5886083" y="5944830"/>
              <a:ext cx="57244" cy="48823"/>
            </a:xfrm>
            <a:custGeom>
              <a:avLst/>
              <a:gdLst>
                <a:gd name="connsiteX0" fmla="*/ 57244 w 57244"/>
                <a:gd name="connsiteY0" fmla="*/ 24048 h 48823"/>
                <a:gd name="connsiteX1" fmla="*/ 24995 w 57244"/>
                <a:gd name="connsiteY1" fmla="*/ 48823 h 48823"/>
                <a:gd name="connsiteX2" fmla="*/ 0 w 57244"/>
                <a:gd name="connsiteY2" fmla="*/ 26057 h 48823"/>
                <a:gd name="connsiteX3" fmla="*/ 29109 w 57244"/>
                <a:gd name="connsiteY3" fmla="*/ 151 h 48823"/>
                <a:gd name="connsiteX4" fmla="*/ 57213 w 57244"/>
                <a:gd name="connsiteY4" fmla="*/ 24079 h 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44" h="48823">
                  <a:moveTo>
                    <a:pt x="57244" y="24048"/>
                  </a:moveTo>
                  <a:cubicBezTo>
                    <a:pt x="43459" y="35383"/>
                    <a:pt x="34259" y="48760"/>
                    <a:pt x="24995" y="48823"/>
                  </a:cubicBezTo>
                  <a:cubicBezTo>
                    <a:pt x="16705" y="48886"/>
                    <a:pt x="8353" y="34222"/>
                    <a:pt x="0" y="26057"/>
                  </a:cubicBezTo>
                  <a:cubicBezTo>
                    <a:pt x="9483" y="16951"/>
                    <a:pt x="17804" y="5175"/>
                    <a:pt x="29109" y="151"/>
                  </a:cubicBezTo>
                  <a:cubicBezTo>
                    <a:pt x="33128" y="-1638"/>
                    <a:pt x="44432" y="12806"/>
                    <a:pt x="57213" y="2407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8B6BB011-3F3C-389E-C48C-CFB05B5277A8}"/>
                </a:ext>
              </a:extLst>
            </p:cNvPr>
            <p:cNvSpPr/>
            <p:nvPr/>
          </p:nvSpPr>
          <p:spPr>
            <a:xfrm>
              <a:off x="5070377" y="1065313"/>
              <a:ext cx="37995" cy="46913"/>
            </a:xfrm>
            <a:custGeom>
              <a:avLst/>
              <a:gdLst>
                <a:gd name="connsiteX0" fmla="*/ 8007 w 37995"/>
                <a:gd name="connsiteY0" fmla="*/ 46536 h 46913"/>
                <a:gd name="connsiteX1" fmla="*/ 0 w 37995"/>
                <a:gd name="connsiteY1" fmla="*/ 7222 h 46913"/>
                <a:gd name="connsiteX2" fmla="*/ 37995 w 37995"/>
                <a:gd name="connsiteY2" fmla="*/ 0 h 46913"/>
                <a:gd name="connsiteX3" fmla="*/ 26754 w 37995"/>
                <a:gd name="connsiteY3" fmla="*/ 46913 h 46913"/>
                <a:gd name="connsiteX4" fmla="*/ 8007 w 37995"/>
                <a:gd name="connsiteY4" fmla="*/ 46568 h 4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95" h="46913">
                  <a:moveTo>
                    <a:pt x="8007" y="46536"/>
                  </a:moveTo>
                  <a:cubicBezTo>
                    <a:pt x="5338" y="33442"/>
                    <a:pt x="2669" y="20317"/>
                    <a:pt x="0" y="7222"/>
                  </a:cubicBezTo>
                  <a:cubicBezTo>
                    <a:pt x="12655" y="4804"/>
                    <a:pt x="25341" y="2386"/>
                    <a:pt x="37995" y="0"/>
                  </a:cubicBezTo>
                  <a:cubicBezTo>
                    <a:pt x="34259" y="15638"/>
                    <a:pt x="30491" y="31275"/>
                    <a:pt x="26754" y="46913"/>
                  </a:cubicBezTo>
                  <a:cubicBezTo>
                    <a:pt x="20505" y="46788"/>
                    <a:pt x="14256" y="46693"/>
                    <a:pt x="8007" y="4656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A43E8C80-CDA7-5471-A830-A2B027CDECD7}"/>
                </a:ext>
              </a:extLst>
            </p:cNvPr>
            <p:cNvSpPr/>
            <p:nvPr/>
          </p:nvSpPr>
          <p:spPr>
            <a:xfrm>
              <a:off x="6789744" y="195628"/>
              <a:ext cx="50555" cy="50587"/>
            </a:xfrm>
            <a:custGeom>
              <a:avLst/>
              <a:gdLst>
                <a:gd name="connsiteX0" fmla="*/ 37179 w 50555"/>
                <a:gd name="connsiteY0" fmla="*/ 50587 h 50587"/>
                <a:gd name="connsiteX1" fmla="*/ 0 w 50555"/>
                <a:gd name="connsiteY1" fmla="*/ 28669 h 50587"/>
                <a:gd name="connsiteX2" fmla="*/ 33442 w 50555"/>
                <a:gd name="connsiteY2" fmla="*/ 0 h 50587"/>
                <a:gd name="connsiteX3" fmla="*/ 50556 w 50555"/>
                <a:gd name="connsiteY3" fmla="*/ 38027 h 50587"/>
                <a:gd name="connsiteX4" fmla="*/ 37179 w 50555"/>
                <a:gd name="connsiteY4" fmla="*/ 50587 h 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5" h="50587">
                  <a:moveTo>
                    <a:pt x="37179" y="50587"/>
                  </a:moveTo>
                  <a:cubicBezTo>
                    <a:pt x="24775" y="43271"/>
                    <a:pt x="12403" y="35986"/>
                    <a:pt x="0" y="28669"/>
                  </a:cubicBezTo>
                  <a:cubicBezTo>
                    <a:pt x="11147" y="19123"/>
                    <a:pt x="22295" y="9546"/>
                    <a:pt x="33442" y="0"/>
                  </a:cubicBezTo>
                  <a:cubicBezTo>
                    <a:pt x="39157" y="12686"/>
                    <a:pt x="44840" y="25341"/>
                    <a:pt x="50556" y="38027"/>
                  </a:cubicBezTo>
                  <a:cubicBezTo>
                    <a:pt x="46097" y="42203"/>
                    <a:pt x="41638" y="46411"/>
                    <a:pt x="37179" y="50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279BBEB2-4219-37E4-2C78-AE36C1BB4361}"/>
                </a:ext>
              </a:extLst>
            </p:cNvPr>
            <p:cNvSpPr/>
            <p:nvPr/>
          </p:nvSpPr>
          <p:spPr>
            <a:xfrm>
              <a:off x="4835543" y="1769071"/>
              <a:ext cx="45409" cy="52348"/>
            </a:xfrm>
            <a:custGeom>
              <a:avLst/>
              <a:gdLst>
                <a:gd name="connsiteX0" fmla="*/ 24133 w 45409"/>
                <a:gd name="connsiteY0" fmla="*/ 52349 h 52348"/>
                <a:gd name="connsiteX1" fmla="*/ 48 w 45409"/>
                <a:gd name="connsiteY1" fmla="*/ 16991 h 52348"/>
                <a:gd name="connsiteX2" fmla="*/ 20082 w 45409"/>
                <a:gd name="connsiteY2" fmla="*/ 129 h 52348"/>
                <a:gd name="connsiteX3" fmla="*/ 45266 w 45409"/>
                <a:gd name="connsiteY3" fmla="*/ 26129 h 52348"/>
                <a:gd name="connsiteX4" fmla="*/ 24101 w 45409"/>
                <a:gd name="connsiteY4" fmla="*/ 52349 h 5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09" h="52348">
                  <a:moveTo>
                    <a:pt x="24133" y="52349"/>
                  </a:moveTo>
                  <a:cubicBezTo>
                    <a:pt x="12671" y="36586"/>
                    <a:pt x="3345" y="27699"/>
                    <a:pt x="48" y="16991"/>
                  </a:cubicBezTo>
                  <a:cubicBezTo>
                    <a:pt x="-1051" y="13412"/>
                    <a:pt x="17099" y="-1535"/>
                    <a:pt x="20082" y="129"/>
                  </a:cubicBezTo>
                  <a:cubicBezTo>
                    <a:pt x="30381" y="5875"/>
                    <a:pt x="39613" y="15704"/>
                    <a:pt x="45266" y="26129"/>
                  </a:cubicBezTo>
                  <a:cubicBezTo>
                    <a:pt x="46867" y="29081"/>
                    <a:pt x="34840" y="39443"/>
                    <a:pt x="24101" y="5234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D9E2B762-E9BE-47A4-BB31-95C3FA33B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1139612"/>
            <a:ext cx="5028711" cy="384721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5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36F026A5-667D-BFCD-AE68-3F4EA49F2D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2195344"/>
            <a:ext cx="5028711" cy="2154436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B92403-015B-2EBA-CC9F-CF6AEEAA218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BCD30E04-DE91-504E-3F2B-F26D06DA1DD3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" name="Freeform: Shape 24">
              <a:extLst>
                <a:ext uri="{FF2B5EF4-FFF2-40B4-BE49-F238E27FC236}">
                  <a16:creationId xmlns:a16="http://schemas.microsoft.com/office/drawing/2014/main" id="{BE66BC6D-B36A-3275-B8FD-5516A607ADCD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Freeform: Shape 25">
              <a:extLst>
                <a:ext uri="{FF2B5EF4-FFF2-40B4-BE49-F238E27FC236}">
                  <a16:creationId xmlns:a16="http://schemas.microsoft.com/office/drawing/2014/main" id="{4C8A1A2B-B54A-6BB1-6373-BCFAFC06D9FF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9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C142F4DB-9591-EE28-A146-9BC1F29555EF}"/>
              </a:ext>
            </a:extLst>
          </p:cNvPr>
          <p:cNvGrpSpPr/>
          <p:nvPr/>
        </p:nvGrpSpPr>
        <p:grpSpPr>
          <a:xfrm>
            <a:off x="3704879" y="408916"/>
            <a:ext cx="4782242" cy="6040169"/>
            <a:chOff x="3381396" y="-31"/>
            <a:chExt cx="5430295" cy="6858689"/>
          </a:xfrm>
          <a:solidFill>
            <a:srgbClr val="0B9DA9"/>
          </a:solidFill>
        </p:grpSpPr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A33B86F3-7720-B882-726B-AE36125DE2AB}"/>
                </a:ext>
              </a:extLst>
            </p:cNvPr>
            <p:cNvSpPr/>
            <p:nvPr/>
          </p:nvSpPr>
          <p:spPr>
            <a:xfrm>
              <a:off x="3381396" y="2827417"/>
              <a:ext cx="2006719" cy="2740876"/>
            </a:xfrm>
            <a:custGeom>
              <a:avLst/>
              <a:gdLst>
                <a:gd name="connsiteX0" fmla="*/ 536184 w 2006719"/>
                <a:gd name="connsiteY0" fmla="*/ 1694090 h 2740876"/>
                <a:gd name="connsiteX1" fmla="*/ 537754 w 2006719"/>
                <a:gd name="connsiteY1" fmla="*/ 1600797 h 2740876"/>
                <a:gd name="connsiteX2" fmla="*/ 582783 w 2006719"/>
                <a:gd name="connsiteY2" fmla="*/ 1554920 h 2740876"/>
                <a:gd name="connsiteX3" fmla="*/ 576440 w 2006719"/>
                <a:gd name="connsiteY3" fmla="*/ 1539973 h 2740876"/>
                <a:gd name="connsiteX4" fmla="*/ 658491 w 2006719"/>
                <a:gd name="connsiteY4" fmla="*/ 1555202 h 2740876"/>
                <a:gd name="connsiteX5" fmla="*/ 738627 w 2006719"/>
                <a:gd name="connsiteY5" fmla="*/ 1538183 h 2740876"/>
                <a:gd name="connsiteX6" fmla="*/ 661129 w 2006719"/>
                <a:gd name="connsiteY6" fmla="*/ 1466274 h 2740876"/>
                <a:gd name="connsiteX7" fmla="*/ 491877 w 2006719"/>
                <a:gd name="connsiteY7" fmla="*/ 1460214 h 2740876"/>
                <a:gd name="connsiteX8" fmla="*/ 431273 w 2006719"/>
                <a:gd name="connsiteY8" fmla="*/ 1453243 h 2740876"/>
                <a:gd name="connsiteX9" fmla="*/ 480981 w 2006719"/>
                <a:gd name="connsiteY9" fmla="*/ 1384945 h 2740876"/>
                <a:gd name="connsiteX10" fmla="*/ 421978 w 2006719"/>
                <a:gd name="connsiteY10" fmla="*/ 1386076 h 2740876"/>
                <a:gd name="connsiteX11" fmla="*/ 345140 w 2006719"/>
                <a:gd name="connsiteY11" fmla="*/ 1357627 h 2740876"/>
                <a:gd name="connsiteX12" fmla="*/ 408099 w 2006719"/>
                <a:gd name="connsiteY12" fmla="*/ 1316428 h 2740876"/>
                <a:gd name="connsiteX13" fmla="*/ 403043 w 2006719"/>
                <a:gd name="connsiteY13" fmla="*/ 1305344 h 2740876"/>
                <a:gd name="connsiteX14" fmla="*/ 348562 w 2006719"/>
                <a:gd name="connsiteY14" fmla="*/ 1333008 h 2740876"/>
                <a:gd name="connsiteX15" fmla="*/ 292260 w 2006719"/>
                <a:gd name="connsiteY15" fmla="*/ 1321421 h 2740876"/>
                <a:gd name="connsiteX16" fmla="*/ 230212 w 2006719"/>
                <a:gd name="connsiteY16" fmla="*/ 1291433 h 2740876"/>
                <a:gd name="connsiteX17" fmla="*/ 281050 w 2006719"/>
                <a:gd name="connsiteY17" fmla="*/ 1271211 h 2740876"/>
                <a:gd name="connsiteX18" fmla="*/ 240762 w 2006719"/>
                <a:gd name="connsiteY18" fmla="*/ 1206870 h 2740876"/>
                <a:gd name="connsiteX19" fmla="*/ 293862 w 2006719"/>
                <a:gd name="connsiteY19" fmla="*/ 1189631 h 2740876"/>
                <a:gd name="connsiteX20" fmla="*/ 334589 w 2006719"/>
                <a:gd name="connsiteY20" fmla="*/ 1166488 h 2740876"/>
                <a:gd name="connsiteX21" fmla="*/ 364106 w 2006719"/>
                <a:gd name="connsiteY21" fmla="*/ 1138007 h 2740876"/>
                <a:gd name="connsiteX22" fmla="*/ 463993 w 2006719"/>
                <a:gd name="connsiteY22" fmla="*/ 1054763 h 2740876"/>
                <a:gd name="connsiteX23" fmla="*/ 503841 w 2006719"/>
                <a:gd name="connsiteY23" fmla="*/ 1054763 h 2740876"/>
                <a:gd name="connsiteX24" fmla="*/ 503841 w 2006719"/>
                <a:gd name="connsiteY24" fmla="*/ 972900 h 2740876"/>
                <a:gd name="connsiteX25" fmla="*/ 363635 w 2006719"/>
                <a:gd name="connsiteY25" fmla="*/ 993814 h 2740876"/>
                <a:gd name="connsiteX26" fmla="*/ 385679 w 2006719"/>
                <a:gd name="connsiteY26" fmla="*/ 911700 h 2740876"/>
                <a:gd name="connsiteX27" fmla="*/ 441321 w 2006719"/>
                <a:gd name="connsiteY27" fmla="*/ 955693 h 2740876"/>
                <a:gd name="connsiteX28" fmla="*/ 412903 w 2006719"/>
                <a:gd name="connsiteY28" fmla="*/ 893016 h 2740876"/>
                <a:gd name="connsiteX29" fmla="*/ 421696 w 2006719"/>
                <a:gd name="connsiteY29" fmla="*/ 846166 h 2740876"/>
                <a:gd name="connsiteX30" fmla="*/ 446754 w 2006719"/>
                <a:gd name="connsiteY30" fmla="*/ 804214 h 2740876"/>
                <a:gd name="connsiteX31" fmla="*/ 367686 w 2006719"/>
                <a:gd name="connsiteY31" fmla="*/ 853639 h 2740876"/>
                <a:gd name="connsiteX32" fmla="*/ 405116 w 2006719"/>
                <a:gd name="connsiteY32" fmla="*/ 730798 h 2740876"/>
                <a:gd name="connsiteX33" fmla="*/ 422763 w 2006719"/>
                <a:gd name="connsiteY33" fmla="*/ 715631 h 2740876"/>
                <a:gd name="connsiteX34" fmla="*/ 447287 w 2006719"/>
                <a:gd name="connsiteY34" fmla="*/ 659235 h 2740876"/>
                <a:gd name="connsiteX35" fmla="*/ 510372 w 2006719"/>
                <a:gd name="connsiteY35" fmla="*/ 667179 h 2740876"/>
                <a:gd name="connsiteX36" fmla="*/ 571447 w 2006719"/>
                <a:gd name="connsiteY36" fmla="*/ 680776 h 2740876"/>
                <a:gd name="connsiteX37" fmla="*/ 630136 w 2006719"/>
                <a:gd name="connsiteY37" fmla="*/ 684952 h 2740876"/>
                <a:gd name="connsiteX38" fmla="*/ 695356 w 2006719"/>
                <a:gd name="connsiteY38" fmla="*/ 738271 h 2740876"/>
                <a:gd name="connsiteX39" fmla="*/ 707728 w 2006719"/>
                <a:gd name="connsiteY39" fmla="*/ 833542 h 2740876"/>
                <a:gd name="connsiteX40" fmla="*/ 719001 w 2006719"/>
                <a:gd name="connsiteY40" fmla="*/ 812723 h 2740876"/>
                <a:gd name="connsiteX41" fmla="*/ 764815 w 2006719"/>
                <a:gd name="connsiteY41" fmla="*/ 714501 h 2740876"/>
                <a:gd name="connsiteX42" fmla="*/ 812922 w 2006719"/>
                <a:gd name="connsiteY42" fmla="*/ 712774 h 2740876"/>
                <a:gd name="connsiteX43" fmla="*/ 903828 w 2006719"/>
                <a:gd name="connsiteY43" fmla="*/ 741380 h 2740876"/>
                <a:gd name="connsiteX44" fmla="*/ 944335 w 2006719"/>
                <a:gd name="connsiteY44" fmla="*/ 770300 h 2740876"/>
                <a:gd name="connsiteX45" fmla="*/ 965939 w 2006719"/>
                <a:gd name="connsiteY45" fmla="*/ 799378 h 2740876"/>
                <a:gd name="connsiteX46" fmla="*/ 958968 w 2006719"/>
                <a:gd name="connsiteY46" fmla="*/ 732745 h 2740876"/>
                <a:gd name="connsiteX47" fmla="*/ 1007514 w 2006719"/>
                <a:gd name="connsiteY47" fmla="*/ 749513 h 2740876"/>
                <a:gd name="connsiteX48" fmla="*/ 1012225 w 2006719"/>
                <a:gd name="connsiteY48" fmla="*/ 740721 h 2740876"/>
                <a:gd name="connsiteX49" fmla="*/ 951809 w 2006719"/>
                <a:gd name="connsiteY49" fmla="*/ 695848 h 2740876"/>
                <a:gd name="connsiteX50" fmla="*/ 950961 w 2006719"/>
                <a:gd name="connsiteY50" fmla="*/ 670131 h 2740876"/>
                <a:gd name="connsiteX51" fmla="*/ 1074367 w 2006719"/>
                <a:gd name="connsiteY51" fmla="*/ 608522 h 2740876"/>
                <a:gd name="connsiteX52" fmla="*/ 1141754 w 2006719"/>
                <a:gd name="connsiteY52" fmla="*/ 539754 h 2740876"/>
                <a:gd name="connsiteX53" fmla="*/ 1165022 w 2006719"/>
                <a:gd name="connsiteY53" fmla="*/ 500659 h 2740876"/>
                <a:gd name="connsiteX54" fmla="*/ 1157141 w 2006719"/>
                <a:gd name="connsiteY54" fmla="*/ 494693 h 2740876"/>
                <a:gd name="connsiteX55" fmla="*/ 988894 w 2006719"/>
                <a:gd name="connsiteY55" fmla="*/ 499466 h 2740876"/>
                <a:gd name="connsiteX56" fmla="*/ 899558 w 2006719"/>
                <a:gd name="connsiteY56" fmla="*/ 442912 h 2740876"/>
                <a:gd name="connsiteX57" fmla="*/ 903985 w 2006719"/>
                <a:gd name="connsiteY57" fmla="*/ 424951 h 2740876"/>
                <a:gd name="connsiteX58" fmla="*/ 1007514 w 2006719"/>
                <a:gd name="connsiteY58" fmla="*/ 386014 h 2740876"/>
                <a:gd name="connsiteX59" fmla="*/ 1055809 w 2006719"/>
                <a:gd name="connsiteY59" fmla="*/ 390724 h 2740876"/>
                <a:gd name="connsiteX60" fmla="*/ 1033452 w 2006719"/>
                <a:gd name="connsiteY60" fmla="*/ 340105 h 2740876"/>
                <a:gd name="connsiteX61" fmla="*/ 1107841 w 2006719"/>
                <a:gd name="connsiteY61" fmla="*/ 292533 h 2740876"/>
                <a:gd name="connsiteX62" fmla="*/ 1070348 w 2006719"/>
                <a:gd name="connsiteY62" fmla="*/ 285185 h 2740876"/>
                <a:gd name="connsiteX63" fmla="*/ 1087179 w 2006719"/>
                <a:gd name="connsiteY63" fmla="*/ 220247 h 2740876"/>
                <a:gd name="connsiteX64" fmla="*/ 1125583 w 2006719"/>
                <a:gd name="connsiteY64" fmla="*/ 215883 h 2740876"/>
                <a:gd name="connsiteX65" fmla="*/ 1125802 w 2006719"/>
                <a:gd name="connsiteY65" fmla="*/ 178735 h 2740876"/>
                <a:gd name="connsiteX66" fmla="*/ 1180032 w 2006719"/>
                <a:gd name="connsiteY66" fmla="*/ 130754 h 2740876"/>
                <a:gd name="connsiteX67" fmla="*/ 1244938 w 2006719"/>
                <a:gd name="connsiteY67" fmla="*/ 101991 h 2740876"/>
                <a:gd name="connsiteX68" fmla="*/ 1268269 w 2006719"/>
                <a:gd name="connsiteY68" fmla="*/ 92413 h 2740876"/>
                <a:gd name="connsiteX69" fmla="*/ 1313738 w 2006719"/>
                <a:gd name="connsiteY69" fmla="*/ 133486 h 2740876"/>
                <a:gd name="connsiteX70" fmla="*/ 1325262 w 2006719"/>
                <a:gd name="connsiteY70" fmla="*/ 151573 h 2740876"/>
                <a:gd name="connsiteX71" fmla="*/ 1335656 w 2006719"/>
                <a:gd name="connsiteY71" fmla="*/ 116372 h 2740876"/>
                <a:gd name="connsiteX72" fmla="*/ 1346584 w 2006719"/>
                <a:gd name="connsiteY72" fmla="*/ 112479 h 2740876"/>
                <a:gd name="connsiteX73" fmla="*/ 1370072 w 2006719"/>
                <a:gd name="connsiteY73" fmla="*/ 184419 h 2740876"/>
                <a:gd name="connsiteX74" fmla="*/ 1354811 w 2006719"/>
                <a:gd name="connsiteY74" fmla="*/ 97500 h 2740876"/>
                <a:gd name="connsiteX75" fmla="*/ 1405209 w 2006719"/>
                <a:gd name="connsiteY75" fmla="*/ 70370 h 2740876"/>
                <a:gd name="connsiteX76" fmla="*/ 1431838 w 2006719"/>
                <a:gd name="connsiteY76" fmla="*/ 169943 h 2740876"/>
                <a:gd name="connsiteX77" fmla="*/ 1418241 w 2006719"/>
                <a:gd name="connsiteY77" fmla="*/ 225209 h 2740876"/>
                <a:gd name="connsiteX78" fmla="*/ 1379649 w 2006719"/>
                <a:gd name="connsiteY78" fmla="*/ 272467 h 2740876"/>
                <a:gd name="connsiteX79" fmla="*/ 1474512 w 2006719"/>
                <a:gd name="connsiteY79" fmla="*/ 152201 h 2740876"/>
                <a:gd name="connsiteX80" fmla="*/ 1469770 w 2006719"/>
                <a:gd name="connsiteY80" fmla="*/ 98725 h 2740876"/>
                <a:gd name="connsiteX81" fmla="*/ 1539512 w 2006719"/>
                <a:gd name="connsiteY81" fmla="*/ 64247 h 2740876"/>
                <a:gd name="connsiteX82" fmla="*/ 1554804 w 2006719"/>
                <a:gd name="connsiteY82" fmla="*/ 68329 h 2740876"/>
                <a:gd name="connsiteX83" fmla="*/ 1556563 w 2006719"/>
                <a:gd name="connsiteY83" fmla="*/ 66822 h 2740876"/>
                <a:gd name="connsiteX84" fmla="*/ 1530092 w 2006719"/>
                <a:gd name="connsiteY84" fmla="*/ 7348 h 2740876"/>
                <a:gd name="connsiteX85" fmla="*/ 1541082 w 2006719"/>
                <a:gd name="connsiteY85" fmla="*/ 0 h 2740876"/>
                <a:gd name="connsiteX86" fmla="*/ 1687443 w 2006719"/>
                <a:gd name="connsiteY86" fmla="*/ 104817 h 2740876"/>
                <a:gd name="connsiteX87" fmla="*/ 1597164 w 2006719"/>
                <a:gd name="connsiteY87" fmla="*/ 185581 h 2740876"/>
                <a:gd name="connsiteX88" fmla="*/ 1459000 w 2006719"/>
                <a:gd name="connsiteY88" fmla="*/ 317057 h 2740876"/>
                <a:gd name="connsiteX89" fmla="*/ 1423171 w 2006719"/>
                <a:gd name="connsiteY89" fmla="*/ 375149 h 2740876"/>
                <a:gd name="connsiteX90" fmla="*/ 1335625 w 2006719"/>
                <a:gd name="connsiteY90" fmla="*/ 443886 h 2740876"/>
                <a:gd name="connsiteX91" fmla="*/ 1278349 w 2006719"/>
                <a:gd name="connsiteY91" fmla="*/ 467280 h 2740876"/>
                <a:gd name="connsiteX92" fmla="*/ 1312670 w 2006719"/>
                <a:gd name="connsiteY92" fmla="*/ 541135 h 2740876"/>
                <a:gd name="connsiteX93" fmla="*/ 1252349 w 2006719"/>
                <a:gd name="connsiteY93" fmla="*/ 558940 h 2740876"/>
                <a:gd name="connsiteX94" fmla="*/ 1201385 w 2006719"/>
                <a:gd name="connsiteY94" fmla="*/ 695032 h 2740876"/>
                <a:gd name="connsiteX95" fmla="*/ 1256588 w 2006719"/>
                <a:gd name="connsiteY95" fmla="*/ 802989 h 2740876"/>
                <a:gd name="connsiteX96" fmla="*/ 1287361 w 2006719"/>
                <a:gd name="connsiteY96" fmla="*/ 839163 h 2740876"/>
                <a:gd name="connsiteX97" fmla="*/ 1368156 w 2006719"/>
                <a:gd name="connsiteY97" fmla="*/ 899924 h 2740876"/>
                <a:gd name="connsiteX98" fmla="*/ 1387939 w 2006719"/>
                <a:gd name="connsiteY98" fmla="*/ 914149 h 2740876"/>
                <a:gd name="connsiteX99" fmla="*/ 1572169 w 2006719"/>
                <a:gd name="connsiteY99" fmla="*/ 812504 h 2740876"/>
                <a:gd name="connsiteX100" fmla="*/ 1610730 w 2006719"/>
                <a:gd name="connsiteY100" fmla="*/ 756515 h 2740876"/>
                <a:gd name="connsiteX101" fmla="*/ 1665556 w 2006719"/>
                <a:gd name="connsiteY101" fmla="*/ 795829 h 2740876"/>
                <a:gd name="connsiteX102" fmla="*/ 1705938 w 2006719"/>
                <a:gd name="connsiteY102" fmla="*/ 849180 h 2740876"/>
                <a:gd name="connsiteX103" fmla="*/ 1728390 w 2006719"/>
                <a:gd name="connsiteY103" fmla="*/ 916473 h 2740876"/>
                <a:gd name="connsiteX104" fmla="*/ 1790909 w 2006719"/>
                <a:gd name="connsiteY104" fmla="*/ 1004301 h 2740876"/>
                <a:gd name="connsiteX105" fmla="*/ 1843161 w 2006719"/>
                <a:gd name="connsiteY105" fmla="*/ 997958 h 2740876"/>
                <a:gd name="connsiteX106" fmla="*/ 1891330 w 2006719"/>
                <a:gd name="connsiteY106" fmla="*/ 1004459 h 2740876"/>
                <a:gd name="connsiteX107" fmla="*/ 1891330 w 2006719"/>
                <a:gd name="connsiteY107" fmla="*/ 1068799 h 2740876"/>
                <a:gd name="connsiteX108" fmla="*/ 1904267 w 2006719"/>
                <a:gd name="connsiteY108" fmla="*/ 1067889 h 2740876"/>
                <a:gd name="connsiteX109" fmla="*/ 1920313 w 2006719"/>
                <a:gd name="connsiteY109" fmla="*/ 1136657 h 2740876"/>
                <a:gd name="connsiteX110" fmla="*/ 1922605 w 2006719"/>
                <a:gd name="connsiteY110" fmla="*/ 1208754 h 2740876"/>
                <a:gd name="connsiteX111" fmla="*/ 1907376 w 2006719"/>
                <a:gd name="connsiteY111" fmla="*/ 1221565 h 2740876"/>
                <a:gd name="connsiteX112" fmla="*/ 1993289 w 2006719"/>
                <a:gd name="connsiteY112" fmla="*/ 1375808 h 2740876"/>
                <a:gd name="connsiteX113" fmla="*/ 1926091 w 2006719"/>
                <a:gd name="connsiteY113" fmla="*/ 1528260 h 2740876"/>
                <a:gd name="connsiteX114" fmla="*/ 1992536 w 2006719"/>
                <a:gd name="connsiteY114" fmla="*/ 1668026 h 2740876"/>
                <a:gd name="connsiteX115" fmla="*/ 2006446 w 2006719"/>
                <a:gd name="connsiteY115" fmla="*/ 1798561 h 2740876"/>
                <a:gd name="connsiteX116" fmla="*/ 1971842 w 2006719"/>
                <a:gd name="connsiteY116" fmla="*/ 1867800 h 2740876"/>
                <a:gd name="connsiteX117" fmla="*/ 1934883 w 2006719"/>
                <a:gd name="connsiteY117" fmla="*/ 1953023 h 2740876"/>
                <a:gd name="connsiteX118" fmla="*/ 1912274 w 2006719"/>
                <a:gd name="connsiteY118" fmla="*/ 1994221 h 2740876"/>
                <a:gd name="connsiteX119" fmla="*/ 1899463 w 2006719"/>
                <a:gd name="connsiteY119" fmla="*/ 2053318 h 2740876"/>
                <a:gd name="connsiteX120" fmla="*/ 1864074 w 2006719"/>
                <a:gd name="connsiteY120" fmla="*/ 2144758 h 2740876"/>
                <a:gd name="connsiteX121" fmla="*/ 1839926 w 2006719"/>
                <a:gd name="connsiteY121" fmla="*/ 2228159 h 2740876"/>
                <a:gd name="connsiteX122" fmla="*/ 1765474 w 2006719"/>
                <a:gd name="connsiteY122" fmla="*/ 2219242 h 2740876"/>
                <a:gd name="connsiteX123" fmla="*/ 1789465 w 2006719"/>
                <a:gd name="connsiteY123" fmla="*/ 2252590 h 2740876"/>
                <a:gd name="connsiteX124" fmla="*/ 1837320 w 2006719"/>
                <a:gd name="connsiteY124" fmla="*/ 2323022 h 2740876"/>
                <a:gd name="connsiteX125" fmla="*/ 1833866 w 2006719"/>
                <a:gd name="connsiteY125" fmla="*/ 2340764 h 2740876"/>
                <a:gd name="connsiteX126" fmla="*/ 1815308 w 2006719"/>
                <a:gd name="connsiteY126" fmla="*/ 2344312 h 2740876"/>
                <a:gd name="connsiteX127" fmla="*/ 1733225 w 2006719"/>
                <a:gd name="connsiteY127" fmla="*/ 2343841 h 2740876"/>
                <a:gd name="connsiteX128" fmla="*/ 1707790 w 2006719"/>
                <a:gd name="connsiteY128" fmla="*/ 2338252 h 2740876"/>
                <a:gd name="connsiteX129" fmla="*/ 1608940 w 2006719"/>
                <a:gd name="connsiteY129" fmla="*/ 2296551 h 2740876"/>
                <a:gd name="connsiteX130" fmla="*/ 1603727 w 2006719"/>
                <a:gd name="connsiteY130" fmla="*/ 2300288 h 2740876"/>
                <a:gd name="connsiteX131" fmla="*/ 1578387 w 2006719"/>
                <a:gd name="connsiteY131" fmla="*/ 2354675 h 2740876"/>
                <a:gd name="connsiteX132" fmla="*/ 1561618 w 2006719"/>
                <a:gd name="connsiteY132" fmla="*/ 2287633 h 2740876"/>
                <a:gd name="connsiteX133" fmla="*/ 1486036 w 2006719"/>
                <a:gd name="connsiteY133" fmla="*/ 2232367 h 2740876"/>
                <a:gd name="connsiteX134" fmla="*/ 1463207 w 2006719"/>
                <a:gd name="connsiteY134" fmla="*/ 2248413 h 2740876"/>
                <a:gd name="connsiteX135" fmla="*/ 1478280 w 2006719"/>
                <a:gd name="connsiteY135" fmla="*/ 2272341 h 2740876"/>
                <a:gd name="connsiteX136" fmla="*/ 1521613 w 2006719"/>
                <a:gd name="connsiteY136" fmla="*/ 2369747 h 2740876"/>
                <a:gd name="connsiteX137" fmla="*/ 1497497 w 2006719"/>
                <a:gd name="connsiteY137" fmla="*/ 2359918 h 2740876"/>
                <a:gd name="connsiteX138" fmla="*/ 1454666 w 2006719"/>
                <a:gd name="connsiteY138" fmla="*/ 2353544 h 2740876"/>
                <a:gd name="connsiteX139" fmla="*/ 1390828 w 2006719"/>
                <a:gd name="connsiteY139" fmla="*/ 2364943 h 2740876"/>
                <a:gd name="connsiteX140" fmla="*/ 1244813 w 2006719"/>
                <a:gd name="connsiteY140" fmla="*/ 2365445 h 2740876"/>
                <a:gd name="connsiteX141" fmla="*/ 1242929 w 2006719"/>
                <a:gd name="connsiteY141" fmla="*/ 2379167 h 2740876"/>
                <a:gd name="connsiteX142" fmla="*/ 1275743 w 2006719"/>
                <a:gd name="connsiteY142" fmla="*/ 2421684 h 2740876"/>
                <a:gd name="connsiteX143" fmla="*/ 1218530 w 2006719"/>
                <a:gd name="connsiteY143" fmla="*/ 2461752 h 2740876"/>
                <a:gd name="connsiteX144" fmla="*/ 1114875 w 2006719"/>
                <a:gd name="connsiteY144" fmla="*/ 2507535 h 2740876"/>
                <a:gd name="connsiteX145" fmla="*/ 984749 w 2006719"/>
                <a:gd name="connsiteY145" fmla="*/ 2569238 h 2740876"/>
                <a:gd name="connsiteX146" fmla="*/ 964746 w 2006719"/>
                <a:gd name="connsiteY146" fmla="*/ 2554228 h 2740876"/>
                <a:gd name="connsiteX147" fmla="*/ 973224 w 2006719"/>
                <a:gd name="connsiteY147" fmla="*/ 2525496 h 2740876"/>
                <a:gd name="connsiteX148" fmla="*/ 983744 w 2006719"/>
                <a:gd name="connsiteY148" fmla="*/ 2498083 h 2740876"/>
                <a:gd name="connsiteX149" fmla="*/ 953191 w 2006719"/>
                <a:gd name="connsiteY149" fmla="*/ 2478049 h 2740876"/>
                <a:gd name="connsiteX150" fmla="*/ 880214 w 2006719"/>
                <a:gd name="connsiteY150" fmla="*/ 2481441 h 2740876"/>
                <a:gd name="connsiteX151" fmla="*/ 853869 w 2006719"/>
                <a:gd name="connsiteY151" fmla="*/ 2501098 h 2740876"/>
                <a:gd name="connsiteX152" fmla="*/ 879304 w 2006719"/>
                <a:gd name="connsiteY152" fmla="*/ 2521194 h 2740876"/>
                <a:gd name="connsiteX153" fmla="*/ 928572 w 2006719"/>
                <a:gd name="connsiteY153" fmla="*/ 2558311 h 2740876"/>
                <a:gd name="connsiteX154" fmla="*/ 870260 w 2006719"/>
                <a:gd name="connsiteY154" fmla="*/ 2623311 h 2740876"/>
                <a:gd name="connsiteX155" fmla="*/ 810002 w 2006719"/>
                <a:gd name="connsiteY155" fmla="*/ 2648118 h 2740876"/>
                <a:gd name="connsiteX156" fmla="*/ 776559 w 2006719"/>
                <a:gd name="connsiteY156" fmla="*/ 2663379 h 2740876"/>
                <a:gd name="connsiteX157" fmla="*/ 736711 w 2006719"/>
                <a:gd name="connsiteY157" fmla="*/ 2685642 h 2740876"/>
                <a:gd name="connsiteX158" fmla="*/ 699407 w 2006719"/>
                <a:gd name="connsiteY158" fmla="*/ 2693335 h 2740876"/>
                <a:gd name="connsiteX159" fmla="*/ 664175 w 2006719"/>
                <a:gd name="connsiteY159" fmla="*/ 2690949 h 2740876"/>
                <a:gd name="connsiteX160" fmla="*/ 604167 w 2006719"/>
                <a:gd name="connsiteY160" fmla="*/ 2705330 h 2740876"/>
                <a:gd name="connsiteX161" fmla="*/ 522996 w 2006719"/>
                <a:gd name="connsiteY161" fmla="*/ 2721596 h 2740876"/>
                <a:gd name="connsiteX162" fmla="*/ 431650 w 2006719"/>
                <a:gd name="connsiteY162" fmla="*/ 2726244 h 2740876"/>
                <a:gd name="connsiteX163" fmla="*/ 405555 w 2006719"/>
                <a:gd name="connsiteY163" fmla="*/ 2718582 h 2740876"/>
                <a:gd name="connsiteX164" fmla="*/ 251093 w 2006719"/>
                <a:gd name="connsiteY164" fmla="*/ 2734439 h 2740876"/>
                <a:gd name="connsiteX165" fmla="*/ 232096 w 2006719"/>
                <a:gd name="connsiteY165" fmla="*/ 2733089 h 2740876"/>
                <a:gd name="connsiteX166" fmla="*/ 228359 w 2006719"/>
                <a:gd name="connsiteY166" fmla="*/ 2721345 h 2740876"/>
                <a:gd name="connsiteX167" fmla="*/ 280673 w 2006719"/>
                <a:gd name="connsiteY167" fmla="*/ 2701813 h 2740876"/>
                <a:gd name="connsiteX168" fmla="*/ 329753 w 2006719"/>
                <a:gd name="connsiteY168" fmla="*/ 2675594 h 2740876"/>
                <a:gd name="connsiteX169" fmla="*/ 281898 w 2006719"/>
                <a:gd name="connsiteY169" fmla="*/ 2650630 h 2740876"/>
                <a:gd name="connsiteX170" fmla="*/ 276340 w 2006719"/>
                <a:gd name="connsiteY170" fmla="*/ 2642842 h 2740876"/>
                <a:gd name="connsiteX171" fmla="*/ 421539 w 2006719"/>
                <a:gd name="connsiteY171" fmla="*/ 2590873 h 2740876"/>
                <a:gd name="connsiteX172" fmla="*/ 346270 w 2006719"/>
                <a:gd name="connsiteY172" fmla="*/ 2569238 h 2740876"/>
                <a:gd name="connsiteX173" fmla="*/ 249021 w 2006719"/>
                <a:gd name="connsiteY173" fmla="*/ 2593197 h 2740876"/>
                <a:gd name="connsiteX174" fmla="*/ 193881 w 2006719"/>
                <a:gd name="connsiteY174" fmla="*/ 2610876 h 2740876"/>
                <a:gd name="connsiteX175" fmla="*/ 125834 w 2006719"/>
                <a:gd name="connsiteY175" fmla="*/ 2626765 h 2740876"/>
                <a:gd name="connsiteX176" fmla="*/ 158931 w 2006719"/>
                <a:gd name="connsiteY176" fmla="*/ 2554857 h 2740876"/>
                <a:gd name="connsiteX177" fmla="*/ 291852 w 2006719"/>
                <a:gd name="connsiteY177" fmla="*/ 2474093 h 2740876"/>
                <a:gd name="connsiteX178" fmla="*/ 345234 w 2006719"/>
                <a:gd name="connsiteY178" fmla="*/ 2467467 h 2740876"/>
                <a:gd name="connsiteX179" fmla="*/ 376227 w 2006719"/>
                <a:gd name="connsiteY179" fmla="*/ 2455912 h 2740876"/>
                <a:gd name="connsiteX180" fmla="*/ 355879 w 2006719"/>
                <a:gd name="connsiteY180" fmla="*/ 2426740 h 2740876"/>
                <a:gd name="connsiteX181" fmla="*/ 254610 w 2006719"/>
                <a:gd name="connsiteY181" fmla="*/ 2442472 h 2740876"/>
                <a:gd name="connsiteX182" fmla="*/ 146025 w 2006719"/>
                <a:gd name="connsiteY182" fmla="*/ 2497298 h 2740876"/>
                <a:gd name="connsiteX183" fmla="*/ 93774 w 2006719"/>
                <a:gd name="connsiteY183" fmla="*/ 2473528 h 2740876"/>
                <a:gd name="connsiteX184" fmla="*/ 77100 w 2006719"/>
                <a:gd name="connsiteY184" fmla="*/ 2440933 h 2740876"/>
                <a:gd name="connsiteX185" fmla="*/ 44725 w 2006719"/>
                <a:gd name="connsiteY185" fmla="*/ 2459083 h 2740876"/>
                <a:gd name="connsiteX186" fmla="*/ 2365 w 2006719"/>
                <a:gd name="connsiteY186" fmla="*/ 2404163 h 2740876"/>
                <a:gd name="connsiteX187" fmla="*/ 24440 w 2006719"/>
                <a:gd name="connsiteY187" fmla="*/ 2390409 h 2740876"/>
                <a:gd name="connsiteX188" fmla="*/ 73457 w 2006719"/>
                <a:gd name="connsiteY188" fmla="*/ 2346008 h 2740876"/>
                <a:gd name="connsiteX189" fmla="*/ 100117 w 2006719"/>
                <a:gd name="connsiteY189" fmla="*/ 2318312 h 2740876"/>
                <a:gd name="connsiteX190" fmla="*/ 236931 w 2006719"/>
                <a:gd name="connsiteY190" fmla="*/ 2273817 h 2740876"/>
                <a:gd name="connsiteX191" fmla="*/ 328623 w 2006719"/>
                <a:gd name="connsiteY191" fmla="*/ 2245430 h 2740876"/>
                <a:gd name="connsiteX192" fmla="*/ 359270 w 2006719"/>
                <a:gd name="connsiteY192" fmla="*/ 2226307 h 2740876"/>
                <a:gd name="connsiteX193" fmla="*/ 326770 w 2006719"/>
                <a:gd name="connsiteY193" fmla="*/ 2204609 h 2740876"/>
                <a:gd name="connsiteX194" fmla="*/ 187224 w 2006719"/>
                <a:gd name="connsiteY194" fmla="*/ 2228222 h 2740876"/>
                <a:gd name="connsiteX195" fmla="*/ 95878 w 2006719"/>
                <a:gd name="connsiteY195" fmla="*/ 2236072 h 2740876"/>
                <a:gd name="connsiteX196" fmla="*/ 15993 w 2006719"/>
                <a:gd name="connsiteY196" fmla="*/ 2243263 h 2740876"/>
                <a:gd name="connsiteX197" fmla="*/ 36090 w 2006719"/>
                <a:gd name="connsiteY197" fmla="*/ 2170476 h 2740876"/>
                <a:gd name="connsiteX198" fmla="*/ 127750 w 2006719"/>
                <a:gd name="connsiteY198" fmla="*/ 2112855 h 2740876"/>
                <a:gd name="connsiteX199" fmla="*/ 191934 w 2006719"/>
                <a:gd name="connsiteY199" fmla="*/ 2123531 h 2740876"/>
                <a:gd name="connsiteX200" fmla="*/ 226161 w 2006719"/>
                <a:gd name="connsiteY200" fmla="*/ 2131067 h 2740876"/>
                <a:gd name="connsiteX201" fmla="*/ 232755 w 2006719"/>
                <a:gd name="connsiteY201" fmla="*/ 2161495 h 2740876"/>
                <a:gd name="connsiteX202" fmla="*/ 331543 w 2006719"/>
                <a:gd name="connsiteY202" fmla="*/ 2167775 h 2740876"/>
                <a:gd name="connsiteX203" fmla="*/ 355188 w 2006719"/>
                <a:gd name="connsiteY203" fmla="*/ 2150065 h 2740876"/>
                <a:gd name="connsiteX204" fmla="*/ 346490 w 2006719"/>
                <a:gd name="connsiteY204" fmla="*/ 2130627 h 2740876"/>
                <a:gd name="connsiteX205" fmla="*/ 269871 w 2006719"/>
                <a:gd name="connsiteY205" fmla="*/ 2056207 h 2740876"/>
                <a:gd name="connsiteX206" fmla="*/ 271536 w 2006719"/>
                <a:gd name="connsiteY206" fmla="*/ 2049267 h 2740876"/>
                <a:gd name="connsiteX207" fmla="*/ 400060 w 2006719"/>
                <a:gd name="connsiteY207" fmla="*/ 1964108 h 2740876"/>
                <a:gd name="connsiteX208" fmla="*/ 452060 w 2006719"/>
                <a:gd name="connsiteY208" fmla="*/ 1955786 h 2740876"/>
                <a:gd name="connsiteX209" fmla="*/ 636793 w 2006719"/>
                <a:gd name="connsiteY209" fmla="*/ 1943603 h 2740876"/>
                <a:gd name="connsiteX210" fmla="*/ 801712 w 2006719"/>
                <a:gd name="connsiteY210" fmla="*/ 1929190 h 2740876"/>
                <a:gd name="connsiteX211" fmla="*/ 820898 w 2006719"/>
                <a:gd name="connsiteY211" fmla="*/ 1935155 h 2740876"/>
                <a:gd name="connsiteX212" fmla="*/ 862787 w 2006719"/>
                <a:gd name="connsiteY212" fmla="*/ 1924008 h 2740876"/>
                <a:gd name="connsiteX213" fmla="*/ 832548 w 2006719"/>
                <a:gd name="connsiteY213" fmla="*/ 1894177 h 2740876"/>
                <a:gd name="connsiteX214" fmla="*/ 723868 w 2006719"/>
                <a:gd name="connsiteY214" fmla="*/ 1871914 h 2740876"/>
                <a:gd name="connsiteX215" fmla="*/ 702987 w 2006719"/>
                <a:gd name="connsiteY215" fmla="*/ 1835677 h 2740876"/>
                <a:gd name="connsiteX216" fmla="*/ 663327 w 2006719"/>
                <a:gd name="connsiteY216" fmla="*/ 1866701 h 2740876"/>
                <a:gd name="connsiteX217" fmla="*/ 470932 w 2006719"/>
                <a:gd name="connsiteY217" fmla="*/ 1913520 h 2740876"/>
                <a:gd name="connsiteX218" fmla="*/ 381753 w 2006719"/>
                <a:gd name="connsiteY218" fmla="*/ 1919832 h 2740876"/>
                <a:gd name="connsiteX219" fmla="*/ 296656 w 2006719"/>
                <a:gd name="connsiteY219" fmla="*/ 1937134 h 2740876"/>
                <a:gd name="connsiteX220" fmla="*/ 278444 w 2006719"/>
                <a:gd name="connsiteY220" fmla="*/ 1926332 h 2740876"/>
                <a:gd name="connsiteX221" fmla="*/ 291004 w 2006719"/>
                <a:gd name="connsiteY221" fmla="*/ 1910066 h 2740876"/>
                <a:gd name="connsiteX222" fmla="*/ 409638 w 2006719"/>
                <a:gd name="connsiteY222" fmla="*/ 1827324 h 2740876"/>
                <a:gd name="connsiteX223" fmla="*/ 419026 w 2006719"/>
                <a:gd name="connsiteY223" fmla="*/ 1821233 h 2740876"/>
                <a:gd name="connsiteX224" fmla="*/ 498283 w 2006719"/>
                <a:gd name="connsiteY224" fmla="*/ 1741819 h 2740876"/>
                <a:gd name="connsiteX225" fmla="*/ 536215 w 2006719"/>
                <a:gd name="connsiteY225" fmla="*/ 1693995 h 2740876"/>
                <a:gd name="connsiteX226" fmla="*/ 1055904 w 2006719"/>
                <a:gd name="connsiteY226" fmla="*/ 1606198 h 2740876"/>
                <a:gd name="connsiteX227" fmla="*/ 1035870 w 2006719"/>
                <a:gd name="connsiteY227" fmla="*/ 1615116 h 2740876"/>
                <a:gd name="connsiteX228" fmla="*/ 910611 w 2006719"/>
                <a:gd name="connsiteY228" fmla="*/ 1786189 h 2740876"/>
                <a:gd name="connsiteX229" fmla="*/ 917645 w 2006719"/>
                <a:gd name="connsiteY229" fmla="*/ 1809897 h 2740876"/>
                <a:gd name="connsiteX230" fmla="*/ 945937 w 2006719"/>
                <a:gd name="connsiteY230" fmla="*/ 1805249 h 2740876"/>
                <a:gd name="connsiteX231" fmla="*/ 1009147 w 2006719"/>
                <a:gd name="connsiteY231" fmla="*/ 1711360 h 2740876"/>
                <a:gd name="connsiteX232" fmla="*/ 1044097 w 2006719"/>
                <a:gd name="connsiteY232" fmla="*/ 1666645 h 2740876"/>
                <a:gd name="connsiteX233" fmla="*/ 1063974 w 2006719"/>
                <a:gd name="connsiteY233" fmla="*/ 1641744 h 2740876"/>
                <a:gd name="connsiteX234" fmla="*/ 1055904 w 2006719"/>
                <a:gd name="connsiteY234" fmla="*/ 1606229 h 2740876"/>
                <a:gd name="connsiteX235" fmla="*/ 671774 w 2006719"/>
                <a:gd name="connsiteY235" fmla="*/ 1265307 h 2740876"/>
                <a:gd name="connsiteX236" fmla="*/ 567271 w 2006719"/>
                <a:gd name="connsiteY236" fmla="*/ 1266092 h 2740876"/>
                <a:gd name="connsiteX237" fmla="*/ 543563 w 2006719"/>
                <a:gd name="connsiteY237" fmla="*/ 1283394 h 2740876"/>
                <a:gd name="connsiteX238" fmla="*/ 554742 w 2006719"/>
                <a:gd name="connsiteY238" fmla="*/ 1304998 h 2740876"/>
                <a:gd name="connsiteX239" fmla="*/ 651143 w 2006719"/>
                <a:gd name="connsiteY239" fmla="*/ 1388054 h 2740876"/>
                <a:gd name="connsiteX240" fmla="*/ 691368 w 2006719"/>
                <a:gd name="connsiteY240" fmla="*/ 1418105 h 2740876"/>
                <a:gd name="connsiteX241" fmla="*/ 622663 w 2006719"/>
                <a:gd name="connsiteY241" fmla="*/ 1297933 h 2740876"/>
                <a:gd name="connsiteX242" fmla="*/ 671774 w 2006719"/>
                <a:gd name="connsiteY242" fmla="*/ 1265276 h 2740876"/>
                <a:gd name="connsiteX243" fmla="*/ 1181571 w 2006719"/>
                <a:gd name="connsiteY243" fmla="*/ 1254945 h 2740876"/>
                <a:gd name="connsiteX244" fmla="*/ 1190834 w 2006719"/>
                <a:gd name="connsiteY244" fmla="*/ 1249984 h 2740876"/>
                <a:gd name="connsiteX245" fmla="*/ 1166655 w 2006719"/>
                <a:gd name="connsiteY245" fmla="*/ 1211486 h 2740876"/>
                <a:gd name="connsiteX246" fmla="*/ 1140216 w 2006719"/>
                <a:gd name="connsiteY246" fmla="*/ 1246875 h 2740876"/>
                <a:gd name="connsiteX247" fmla="*/ 1166718 w 2006719"/>
                <a:gd name="connsiteY247" fmla="*/ 1359322 h 2740876"/>
                <a:gd name="connsiteX248" fmla="*/ 1197114 w 2006719"/>
                <a:gd name="connsiteY248" fmla="*/ 1389876 h 2740876"/>
                <a:gd name="connsiteX249" fmla="*/ 1207948 w 2006719"/>
                <a:gd name="connsiteY249" fmla="*/ 1349148 h 2740876"/>
                <a:gd name="connsiteX250" fmla="*/ 1181571 w 2006719"/>
                <a:gd name="connsiteY250" fmla="*/ 1254945 h 2740876"/>
                <a:gd name="connsiteX251" fmla="*/ 668759 w 2006719"/>
                <a:gd name="connsiteY251" fmla="*/ 1107266 h 2740876"/>
                <a:gd name="connsiteX252" fmla="*/ 628252 w 2006719"/>
                <a:gd name="connsiteY252" fmla="*/ 1102273 h 2740876"/>
                <a:gd name="connsiteX253" fmla="*/ 567302 w 2006719"/>
                <a:gd name="connsiteY253" fmla="*/ 1189694 h 2740876"/>
                <a:gd name="connsiteX254" fmla="*/ 579172 w 2006719"/>
                <a:gd name="connsiteY254" fmla="*/ 1223042 h 2740876"/>
                <a:gd name="connsiteX255" fmla="*/ 606365 w 2006719"/>
                <a:gd name="connsiteY255" fmla="*/ 1204421 h 2740876"/>
                <a:gd name="connsiteX256" fmla="*/ 655979 w 2006719"/>
                <a:gd name="connsiteY256" fmla="*/ 1132104 h 2740876"/>
                <a:gd name="connsiteX257" fmla="*/ 668791 w 2006719"/>
                <a:gd name="connsiteY257" fmla="*/ 1107297 h 2740876"/>
                <a:gd name="connsiteX258" fmla="*/ 656387 w 2006719"/>
                <a:gd name="connsiteY258" fmla="*/ 855115 h 2740876"/>
                <a:gd name="connsiteX259" fmla="*/ 640279 w 2006719"/>
                <a:gd name="connsiteY259" fmla="*/ 881492 h 2740876"/>
                <a:gd name="connsiteX260" fmla="*/ 695325 w 2006719"/>
                <a:gd name="connsiteY260" fmla="*/ 957294 h 2740876"/>
                <a:gd name="connsiteX261" fmla="*/ 719347 w 2006719"/>
                <a:gd name="connsiteY261" fmla="*/ 952741 h 2740876"/>
                <a:gd name="connsiteX262" fmla="*/ 717211 w 2006719"/>
                <a:gd name="connsiteY262" fmla="*/ 924668 h 2740876"/>
                <a:gd name="connsiteX263" fmla="*/ 681445 w 2006719"/>
                <a:gd name="connsiteY263" fmla="*/ 876468 h 2740876"/>
                <a:gd name="connsiteX264" fmla="*/ 656387 w 2006719"/>
                <a:gd name="connsiteY264" fmla="*/ 855083 h 2740876"/>
                <a:gd name="connsiteX265" fmla="*/ 1140404 w 2006719"/>
                <a:gd name="connsiteY265" fmla="*/ 899013 h 2740876"/>
                <a:gd name="connsiteX266" fmla="*/ 1171146 w 2006719"/>
                <a:gd name="connsiteY266" fmla="*/ 958048 h 2740876"/>
                <a:gd name="connsiteX267" fmla="*/ 1192184 w 2006719"/>
                <a:gd name="connsiteY267" fmla="*/ 898951 h 2740876"/>
                <a:gd name="connsiteX268" fmla="*/ 1166655 w 2006719"/>
                <a:gd name="connsiteY268" fmla="*/ 846385 h 2740876"/>
                <a:gd name="connsiteX269" fmla="*/ 1140435 w 2006719"/>
                <a:gd name="connsiteY269" fmla="*/ 899045 h 2740876"/>
                <a:gd name="connsiteX270" fmla="*/ 1163484 w 2006719"/>
                <a:gd name="connsiteY270" fmla="*/ 1056302 h 2740876"/>
                <a:gd name="connsiteX271" fmla="*/ 1184648 w 2006719"/>
                <a:gd name="connsiteY271" fmla="*/ 1092099 h 2740876"/>
                <a:gd name="connsiteX272" fmla="*/ 1254641 w 2006719"/>
                <a:gd name="connsiteY272" fmla="*/ 1109150 h 2740876"/>
                <a:gd name="connsiteX273" fmla="*/ 1254798 w 2006719"/>
                <a:gd name="connsiteY273" fmla="*/ 1101111 h 2740876"/>
                <a:gd name="connsiteX274" fmla="*/ 1163484 w 2006719"/>
                <a:gd name="connsiteY274" fmla="*/ 1056302 h 274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2006718" h="2740876">
                  <a:moveTo>
                    <a:pt x="536184" y="1694090"/>
                  </a:moveTo>
                  <a:cubicBezTo>
                    <a:pt x="503464" y="1676254"/>
                    <a:pt x="508771" y="1624693"/>
                    <a:pt x="537754" y="1600797"/>
                  </a:cubicBezTo>
                  <a:cubicBezTo>
                    <a:pt x="554208" y="1587263"/>
                    <a:pt x="567868" y="1570338"/>
                    <a:pt x="582783" y="1554920"/>
                  </a:cubicBezTo>
                  <a:cubicBezTo>
                    <a:pt x="580679" y="1549927"/>
                    <a:pt x="578544" y="1544966"/>
                    <a:pt x="576440" y="1539973"/>
                  </a:cubicBezTo>
                  <a:cubicBezTo>
                    <a:pt x="603791" y="1545468"/>
                    <a:pt x="631172" y="1555454"/>
                    <a:pt x="658491" y="1555202"/>
                  </a:cubicBezTo>
                  <a:cubicBezTo>
                    <a:pt x="685245" y="1554951"/>
                    <a:pt x="711873" y="1544306"/>
                    <a:pt x="738627" y="1538183"/>
                  </a:cubicBezTo>
                  <a:cubicBezTo>
                    <a:pt x="750622" y="1469226"/>
                    <a:pt x="725062" y="1446837"/>
                    <a:pt x="661129" y="1466274"/>
                  </a:cubicBezTo>
                  <a:cubicBezTo>
                    <a:pt x="604795" y="1483388"/>
                    <a:pt x="548054" y="1481944"/>
                    <a:pt x="491877" y="1460214"/>
                  </a:cubicBezTo>
                  <a:cubicBezTo>
                    <a:pt x="475266" y="1453777"/>
                    <a:pt x="455389" y="1455724"/>
                    <a:pt x="431273" y="1453243"/>
                  </a:cubicBezTo>
                  <a:cubicBezTo>
                    <a:pt x="446691" y="1432047"/>
                    <a:pt x="460193" y="1413489"/>
                    <a:pt x="480981" y="1384945"/>
                  </a:cubicBezTo>
                  <a:cubicBezTo>
                    <a:pt x="455766" y="1384945"/>
                    <a:pt x="435449" y="1379011"/>
                    <a:pt x="421978" y="1386076"/>
                  </a:cubicBezTo>
                  <a:cubicBezTo>
                    <a:pt x="384768" y="1405639"/>
                    <a:pt x="365174" y="1400740"/>
                    <a:pt x="345140" y="1357627"/>
                  </a:cubicBezTo>
                  <a:cubicBezTo>
                    <a:pt x="365927" y="1344030"/>
                    <a:pt x="387029" y="1330214"/>
                    <a:pt x="408099" y="1316428"/>
                  </a:cubicBezTo>
                  <a:cubicBezTo>
                    <a:pt x="406403" y="1312723"/>
                    <a:pt x="404739" y="1309018"/>
                    <a:pt x="403043" y="1305344"/>
                  </a:cubicBezTo>
                  <a:cubicBezTo>
                    <a:pt x="384925" y="1314670"/>
                    <a:pt x="367372" y="1325315"/>
                    <a:pt x="348562" y="1333008"/>
                  </a:cubicBezTo>
                  <a:cubicBezTo>
                    <a:pt x="328214" y="1341329"/>
                    <a:pt x="310975" y="1344909"/>
                    <a:pt x="292260" y="1321421"/>
                  </a:cubicBezTo>
                  <a:cubicBezTo>
                    <a:pt x="281019" y="1307322"/>
                    <a:pt x="252632" y="1306851"/>
                    <a:pt x="230212" y="1291433"/>
                  </a:cubicBezTo>
                  <a:cubicBezTo>
                    <a:pt x="244593" y="1285718"/>
                    <a:pt x="258975" y="1279972"/>
                    <a:pt x="281050" y="1271211"/>
                  </a:cubicBezTo>
                  <a:cubicBezTo>
                    <a:pt x="269620" y="1252967"/>
                    <a:pt x="257939" y="1234315"/>
                    <a:pt x="240762" y="1206870"/>
                  </a:cubicBezTo>
                  <a:cubicBezTo>
                    <a:pt x="244593" y="1178515"/>
                    <a:pt x="270217" y="1179645"/>
                    <a:pt x="293862" y="1189631"/>
                  </a:cubicBezTo>
                  <a:cubicBezTo>
                    <a:pt x="310693" y="1180242"/>
                    <a:pt x="323536" y="1174590"/>
                    <a:pt x="334589" y="1166488"/>
                  </a:cubicBezTo>
                  <a:cubicBezTo>
                    <a:pt x="345736" y="1158324"/>
                    <a:pt x="361971" y="1149092"/>
                    <a:pt x="364106" y="1138007"/>
                  </a:cubicBezTo>
                  <a:cubicBezTo>
                    <a:pt x="379650" y="1057464"/>
                    <a:pt x="381848" y="1054606"/>
                    <a:pt x="463993" y="1054763"/>
                  </a:cubicBezTo>
                  <a:cubicBezTo>
                    <a:pt x="477213" y="1054763"/>
                    <a:pt x="490433" y="1054763"/>
                    <a:pt x="503841" y="1054763"/>
                  </a:cubicBezTo>
                  <a:lnTo>
                    <a:pt x="503841" y="972900"/>
                  </a:lnTo>
                  <a:cubicBezTo>
                    <a:pt x="458027" y="979746"/>
                    <a:pt x="413814" y="986340"/>
                    <a:pt x="363635" y="993814"/>
                  </a:cubicBezTo>
                  <a:cubicBezTo>
                    <a:pt x="371548" y="964296"/>
                    <a:pt x="377954" y="940400"/>
                    <a:pt x="385679" y="911700"/>
                  </a:cubicBezTo>
                  <a:cubicBezTo>
                    <a:pt x="403734" y="925987"/>
                    <a:pt x="417582" y="936915"/>
                    <a:pt x="441321" y="955693"/>
                  </a:cubicBezTo>
                  <a:cubicBezTo>
                    <a:pt x="428855" y="926678"/>
                    <a:pt x="426217" y="901494"/>
                    <a:pt x="412903" y="893016"/>
                  </a:cubicBezTo>
                  <a:cubicBezTo>
                    <a:pt x="369413" y="865289"/>
                    <a:pt x="404708" y="860202"/>
                    <a:pt x="421696" y="846166"/>
                  </a:cubicBezTo>
                  <a:cubicBezTo>
                    <a:pt x="433942" y="836054"/>
                    <a:pt x="442358" y="821327"/>
                    <a:pt x="446754" y="804214"/>
                  </a:cubicBezTo>
                  <a:cubicBezTo>
                    <a:pt x="423737" y="818595"/>
                    <a:pt x="400720" y="832977"/>
                    <a:pt x="367686" y="853639"/>
                  </a:cubicBezTo>
                  <a:cubicBezTo>
                    <a:pt x="370480" y="799409"/>
                    <a:pt x="374374" y="761037"/>
                    <a:pt x="405116" y="730798"/>
                  </a:cubicBezTo>
                  <a:cubicBezTo>
                    <a:pt x="410674" y="725334"/>
                    <a:pt x="419780" y="722037"/>
                    <a:pt x="422763" y="715631"/>
                  </a:cubicBezTo>
                  <a:cubicBezTo>
                    <a:pt x="431681" y="696508"/>
                    <a:pt x="433251" y="666520"/>
                    <a:pt x="447287" y="659235"/>
                  </a:cubicBezTo>
                  <a:cubicBezTo>
                    <a:pt x="462800" y="651196"/>
                    <a:pt x="489020" y="663034"/>
                    <a:pt x="510372" y="667179"/>
                  </a:cubicBezTo>
                  <a:cubicBezTo>
                    <a:pt x="530846" y="671167"/>
                    <a:pt x="550880" y="677541"/>
                    <a:pt x="571447" y="680776"/>
                  </a:cubicBezTo>
                  <a:cubicBezTo>
                    <a:pt x="590822" y="683853"/>
                    <a:pt x="611358" y="688249"/>
                    <a:pt x="630136" y="684952"/>
                  </a:cubicBezTo>
                  <a:cubicBezTo>
                    <a:pt x="674663" y="677102"/>
                    <a:pt x="687506" y="706713"/>
                    <a:pt x="695356" y="738271"/>
                  </a:cubicBezTo>
                  <a:cubicBezTo>
                    <a:pt x="702861" y="768542"/>
                    <a:pt x="703709" y="800445"/>
                    <a:pt x="707728" y="833542"/>
                  </a:cubicBezTo>
                  <a:cubicBezTo>
                    <a:pt x="711214" y="827168"/>
                    <a:pt x="715641" y="820197"/>
                    <a:pt x="719001" y="812723"/>
                  </a:cubicBezTo>
                  <a:cubicBezTo>
                    <a:pt x="733854" y="779689"/>
                    <a:pt x="745692" y="744771"/>
                    <a:pt x="764815" y="714501"/>
                  </a:cubicBezTo>
                  <a:cubicBezTo>
                    <a:pt x="769965" y="706368"/>
                    <a:pt x="802654" y="704798"/>
                    <a:pt x="812922" y="712774"/>
                  </a:cubicBezTo>
                  <a:cubicBezTo>
                    <a:pt x="840775" y="734472"/>
                    <a:pt x="866712" y="747346"/>
                    <a:pt x="903828" y="741380"/>
                  </a:cubicBezTo>
                  <a:cubicBezTo>
                    <a:pt x="915698" y="739465"/>
                    <a:pt x="932780" y="758117"/>
                    <a:pt x="944335" y="770300"/>
                  </a:cubicBezTo>
                  <a:cubicBezTo>
                    <a:pt x="951432" y="777774"/>
                    <a:pt x="952531" y="790931"/>
                    <a:pt x="965939" y="799378"/>
                  </a:cubicBezTo>
                  <a:cubicBezTo>
                    <a:pt x="963773" y="778559"/>
                    <a:pt x="961575" y="757771"/>
                    <a:pt x="958968" y="732745"/>
                  </a:cubicBezTo>
                  <a:cubicBezTo>
                    <a:pt x="979379" y="739810"/>
                    <a:pt x="993447" y="744646"/>
                    <a:pt x="1007514" y="749513"/>
                  </a:cubicBezTo>
                  <a:cubicBezTo>
                    <a:pt x="1009084" y="746593"/>
                    <a:pt x="1010655" y="743641"/>
                    <a:pt x="1012225" y="740721"/>
                  </a:cubicBezTo>
                  <a:cubicBezTo>
                    <a:pt x="991877" y="726025"/>
                    <a:pt x="970555" y="712397"/>
                    <a:pt x="951809" y="695848"/>
                  </a:cubicBezTo>
                  <a:cubicBezTo>
                    <a:pt x="947162" y="691735"/>
                    <a:pt x="948920" y="670665"/>
                    <a:pt x="950961" y="670131"/>
                  </a:cubicBezTo>
                  <a:cubicBezTo>
                    <a:pt x="995959" y="658638"/>
                    <a:pt x="1021582" y="612604"/>
                    <a:pt x="1074367" y="608522"/>
                  </a:cubicBezTo>
                  <a:cubicBezTo>
                    <a:pt x="1098578" y="606638"/>
                    <a:pt x="1120276" y="564686"/>
                    <a:pt x="1141754" y="539754"/>
                  </a:cubicBezTo>
                  <a:cubicBezTo>
                    <a:pt x="1150672" y="529391"/>
                    <a:pt x="1156073" y="515983"/>
                    <a:pt x="1165022" y="500659"/>
                  </a:cubicBezTo>
                  <a:cubicBezTo>
                    <a:pt x="1164551" y="500282"/>
                    <a:pt x="1160720" y="494568"/>
                    <a:pt x="1157141" y="494693"/>
                  </a:cubicBezTo>
                  <a:cubicBezTo>
                    <a:pt x="1100901" y="496765"/>
                    <a:pt x="1043751" y="506845"/>
                    <a:pt x="988894" y="499466"/>
                  </a:cubicBezTo>
                  <a:cubicBezTo>
                    <a:pt x="957022" y="495164"/>
                    <a:pt x="928698" y="463386"/>
                    <a:pt x="899558" y="442912"/>
                  </a:cubicBezTo>
                  <a:cubicBezTo>
                    <a:pt x="897642" y="441562"/>
                    <a:pt x="900719" y="430101"/>
                    <a:pt x="903985" y="424951"/>
                  </a:cubicBezTo>
                  <a:cubicBezTo>
                    <a:pt x="922794" y="395309"/>
                    <a:pt x="972848" y="377598"/>
                    <a:pt x="1007514" y="386014"/>
                  </a:cubicBezTo>
                  <a:cubicBezTo>
                    <a:pt x="1021111" y="389311"/>
                    <a:pt x="1035618" y="388903"/>
                    <a:pt x="1055809" y="390724"/>
                  </a:cubicBezTo>
                  <a:cubicBezTo>
                    <a:pt x="1046734" y="370188"/>
                    <a:pt x="1040831" y="356811"/>
                    <a:pt x="1033452" y="340105"/>
                  </a:cubicBezTo>
                  <a:cubicBezTo>
                    <a:pt x="1065512" y="333040"/>
                    <a:pt x="1105078" y="341738"/>
                    <a:pt x="1107841" y="292533"/>
                  </a:cubicBezTo>
                  <a:cubicBezTo>
                    <a:pt x="1095281" y="290083"/>
                    <a:pt x="1082814" y="287634"/>
                    <a:pt x="1070348" y="285185"/>
                  </a:cubicBezTo>
                  <a:cubicBezTo>
                    <a:pt x="1075812" y="264177"/>
                    <a:pt x="1080867" y="244678"/>
                    <a:pt x="1087179" y="220247"/>
                  </a:cubicBezTo>
                  <a:cubicBezTo>
                    <a:pt x="1094056" y="219462"/>
                    <a:pt x="1108249" y="217861"/>
                    <a:pt x="1125583" y="215883"/>
                  </a:cubicBezTo>
                  <a:cubicBezTo>
                    <a:pt x="1125583" y="202537"/>
                    <a:pt x="1124421" y="190479"/>
                    <a:pt x="1125802" y="178735"/>
                  </a:cubicBezTo>
                  <a:cubicBezTo>
                    <a:pt x="1129539" y="147083"/>
                    <a:pt x="1141095" y="124819"/>
                    <a:pt x="1180032" y="130754"/>
                  </a:cubicBezTo>
                  <a:cubicBezTo>
                    <a:pt x="1206252" y="134742"/>
                    <a:pt x="1235141" y="140300"/>
                    <a:pt x="1244938" y="101991"/>
                  </a:cubicBezTo>
                  <a:cubicBezTo>
                    <a:pt x="1246257" y="96778"/>
                    <a:pt x="1264313" y="89619"/>
                    <a:pt x="1268269" y="92413"/>
                  </a:cubicBezTo>
                  <a:cubicBezTo>
                    <a:pt x="1284849" y="104126"/>
                    <a:pt x="1299513" y="118790"/>
                    <a:pt x="1313738" y="133486"/>
                  </a:cubicBezTo>
                  <a:cubicBezTo>
                    <a:pt x="1317412" y="137254"/>
                    <a:pt x="1316941" y="145073"/>
                    <a:pt x="1325262" y="151573"/>
                  </a:cubicBezTo>
                  <a:cubicBezTo>
                    <a:pt x="1328716" y="139829"/>
                    <a:pt x="1332170" y="128085"/>
                    <a:pt x="1335656" y="116372"/>
                  </a:cubicBezTo>
                  <a:cubicBezTo>
                    <a:pt x="1339298" y="115085"/>
                    <a:pt x="1342941" y="113766"/>
                    <a:pt x="1346584" y="112479"/>
                  </a:cubicBezTo>
                  <a:cubicBezTo>
                    <a:pt x="1354277" y="136092"/>
                    <a:pt x="1362002" y="159675"/>
                    <a:pt x="1370072" y="184419"/>
                  </a:cubicBezTo>
                  <a:cubicBezTo>
                    <a:pt x="1397014" y="153332"/>
                    <a:pt x="1377859" y="126421"/>
                    <a:pt x="1354811" y="97500"/>
                  </a:cubicBezTo>
                  <a:cubicBezTo>
                    <a:pt x="1373463" y="87452"/>
                    <a:pt x="1389917" y="78597"/>
                    <a:pt x="1405209" y="70370"/>
                  </a:cubicBezTo>
                  <a:cubicBezTo>
                    <a:pt x="1415823" y="108208"/>
                    <a:pt x="1427693" y="138573"/>
                    <a:pt x="1431838" y="169943"/>
                  </a:cubicBezTo>
                  <a:cubicBezTo>
                    <a:pt x="1434161" y="187653"/>
                    <a:pt x="1426908" y="208660"/>
                    <a:pt x="1418241" y="225209"/>
                  </a:cubicBezTo>
                  <a:cubicBezTo>
                    <a:pt x="1409135" y="242605"/>
                    <a:pt x="1393183" y="256421"/>
                    <a:pt x="1379649" y="272467"/>
                  </a:cubicBezTo>
                  <a:cubicBezTo>
                    <a:pt x="1449485" y="284839"/>
                    <a:pt x="1497497" y="221566"/>
                    <a:pt x="1474512" y="152201"/>
                  </a:cubicBezTo>
                  <a:cubicBezTo>
                    <a:pt x="1468985" y="135527"/>
                    <a:pt x="1466222" y="115556"/>
                    <a:pt x="1469770" y="98725"/>
                  </a:cubicBezTo>
                  <a:cubicBezTo>
                    <a:pt x="1478939" y="55140"/>
                    <a:pt x="1496932" y="47636"/>
                    <a:pt x="1539512" y="64247"/>
                  </a:cubicBezTo>
                  <a:cubicBezTo>
                    <a:pt x="1544410" y="66162"/>
                    <a:pt x="1549655" y="67230"/>
                    <a:pt x="1554804" y="68329"/>
                  </a:cubicBezTo>
                  <a:cubicBezTo>
                    <a:pt x="1555558" y="68486"/>
                    <a:pt x="1556751" y="66633"/>
                    <a:pt x="1556563" y="66822"/>
                  </a:cubicBezTo>
                  <a:cubicBezTo>
                    <a:pt x="1547676" y="46882"/>
                    <a:pt x="1538884" y="27131"/>
                    <a:pt x="1530092" y="7348"/>
                  </a:cubicBezTo>
                  <a:cubicBezTo>
                    <a:pt x="1533766" y="4899"/>
                    <a:pt x="1537439" y="2449"/>
                    <a:pt x="1541082" y="0"/>
                  </a:cubicBezTo>
                  <a:cubicBezTo>
                    <a:pt x="1591167" y="35891"/>
                    <a:pt x="1641283" y="71752"/>
                    <a:pt x="1687443" y="104817"/>
                  </a:cubicBezTo>
                  <a:cubicBezTo>
                    <a:pt x="1656324" y="133957"/>
                    <a:pt x="1631360" y="175689"/>
                    <a:pt x="1597164" y="185581"/>
                  </a:cubicBezTo>
                  <a:cubicBezTo>
                    <a:pt x="1524691" y="206525"/>
                    <a:pt x="1506038" y="274917"/>
                    <a:pt x="1459000" y="317057"/>
                  </a:cubicBezTo>
                  <a:cubicBezTo>
                    <a:pt x="1442734" y="331627"/>
                    <a:pt x="1433470" y="354801"/>
                    <a:pt x="1423171" y="375149"/>
                  </a:cubicBezTo>
                  <a:cubicBezTo>
                    <a:pt x="1404487" y="411951"/>
                    <a:pt x="1381345" y="439741"/>
                    <a:pt x="1335625" y="443886"/>
                  </a:cubicBezTo>
                  <a:cubicBezTo>
                    <a:pt x="1315968" y="445676"/>
                    <a:pt x="1297409" y="459147"/>
                    <a:pt x="1278349" y="467280"/>
                  </a:cubicBezTo>
                  <a:cubicBezTo>
                    <a:pt x="1289088" y="490359"/>
                    <a:pt x="1299796" y="513408"/>
                    <a:pt x="1312670" y="541135"/>
                  </a:cubicBezTo>
                  <a:cubicBezTo>
                    <a:pt x="1297158" y="545720"/>
                    <a:pt x="1274675" y="552063"/>
                    <a:pt x="1252349" y="558940"/>
                  </a:cubicBezTo>
                  <a:cubicBezTo>
                    <a:pt x="1176578" y="582365"/>
                    <a:pt x="1160878" y="626923"/>
                    <a:pt x="1201385" y="695032"/>
                  </a:cubicBezTo>
                  <a:cubicBezTo>
                    <a:pt x="1222015" y="729699"/>
                    <a:pt x="1237119" y="767569"/>
                    <a:pt x="1256588" y="802989"/>
                  </a:cubicBezTo>
                  <a:cubicBezTo>
                    <a:pt x="1264093" y="816648"/>
                    <a:pt x="1275272" y="829240"/>
                    <a:pt x="1287361" y="839163"/>
                  </a:cubicBezTo>
                  <a:cubicBezTo>
                    <a:pt x="1313393" y="860516"/>
                    <a:pt x="1341088" y="879827"/>
                    <a:pt x="1368156" y="899924"/>
                  </a:cubicBezTo>
                  <a:cubicBezTo>
                    <a:pt x="1374688" y="904792"/>
                    <a:pt x="1380779" y="910538"/>
                    <a:pt x="1387939" y="914149"/>
                  </a:cubicBezTo>
                  <a:cubicBezTo>
                    <a:pt x="1468200" y="954656"/>
                    <a:pt x="1567710" y="901180"/>
                    <a:pt x="1572169" y="812504"/>
                  </a:cubicBezTo>
                  <a:cubicBezTo>
                    <a:pt x="1573708" y="781888"/>
                    <a:pt x="1583128" y="756358"/>
                    <a:pt x="1610730" y="756515"/>
                  </a:cubicBezTo>
                  <a:cubicBezTo>
                    <a:pt x="1629288" y="756641"/>
                    <a:pt x="1649636" y="779533"/>
                    <a:pt x="1665556" y="795829"/>
                  </a:cubicBezTo>
                  <a:cubicBezTo>
                    <a:pt x="1681131" y="811781"/>
                    <a:pt x="1688165" y="839383"/>
                    <a:pt x="1705938" y="849180"/>
                  </a:cubicBezTo>
                  <a:cubicBezTo>
                    <a:pt x="1738124" y="866953"/>
                    <a:pt x="1742175" y="883815"/>
                    <a:pt x="1728390" y="916473"/>
                  </a:cubicBezTo>
                  <a:cubicBezTo>
                    <a:pt x="1706566" y="968127"/>
                    <a:pt x="1733979" y="1004678"/>
                    <a:pt x="1790909" y="1004301"/>
                  </a:cubicBezTo>
                  <a:cubicBezTo>
                    <a:pt x="1808337" y="1004176"/>
                    <a:pt x="1825764" y="997895"/>
                    <a:pt x="1843161" y="997958"/>
                  </a:cubicBezTo>
                  <a:cubicBezTo>
                    <a:pt x="1860431" y="997990"/>
                    <a:pt x="1877670" y="1002480"/>
                    <a:pt x="1891330" y="1004459"/>
                  </a:cubicBezTo>
                  <a:lnTo>
                    <a:pt x="1891330" y="1068799"/>
                  </a:lnTo>
                  <a:cubicBezTo>
                    <a:pt x="1895632" y="1068485"/>
                    <a:pt x="1899934" y="1068203"/>
                    <a:pt x="1904267" y="1067889"/>
                  </a:cubicBezTo>
                  <a:cubicBezTo>
                    <a:pt x="1883385" y="1098128"/>
                    <a:pt x="1869506" y="1123971"/>
                    <a:pt x="1920313" y="1136657"/>
                  </a:cubicBezTo>
                  <a:cubicBezTo>
                    <a:pt x="1940724" y="1141776"/>
                    <a:pt x="1940567" y="1189034"/>
                    <a:pt x="1922605" y="1208754"/>
                  </a:cubicBezTo>
                  <a:cubicBezTo>
                    <a:pt x="1916545" y="1215380"/>
                    <a:pt x="1908757" y="1220435"/>
                    <a:pt x="1907376" y="1221565"/>
                  </a:cubicBezTo>
                  <a:cubicBezTo>
                    <a:pt x="1937270" y="1275230"/>
                    <a:pt x="1965279" y="1325535"/>
                    <a:pt x="1993289" y="1375808"/>
                  </a:cubicBezTo>
                  <a:cubicBezTo>
                    <a:pt x="1942890" y="1415342"/>
                    <a:pt x="2004280" y="1496922"/>
                    <a:pt x="1926091" y="1528260"/>
                  </a:cubicBezTo>
                  <a:cubicBezTo>
                    <a:pt x="1990495" y="1560760"/>
                    <a:pt x="1983115" y="1618444"/>
                    <a:pt x="1992536" y="1668026"/>
                  </a:cubicBezTo>
                  <a:cubicBezTo>
                    <a:pt x="2000700" y="1711015"/>
                    <a:pt x="2008268" y="1755259"/>
                    <a:pt x="2006446" y="1798561"/>
                  </a:cubicBezTo>
                  <a:cubicBezTo>
                    <a:pt x="2005473" y="1822269"/>
                    <a:pt x="1987763" y="1847703"/>
                    <a:pt x="1971842" y="1867800"/>
                  </a:cubicBezTo>
                  <a:cubicBezTo>
                    <a:pt x="1951432" y="1893580"/>
                    <a:pt x="1931209" y="1915876"/>
                    <a:pt x="1934883" y="1953023"/>
                  </a:cubicBezTo>
                  <a:cubicBezTo>
                    <a:pt x="1936139" y="1965803"/>
                    <a:pt x="1917644" y="1979463"/>
                    <a:pt x="1912274" y="1994221"/>
                  </a:cubicBezTo>
                  <a:cubicBezTo>
                    <a:pt x="1905366" y="2013219"/>
                    <a:pt x="1895538" y="2035262"/>
                    <a:pt x="1899463" y="2053318"/>
                  </a:cubicBezTo>
                  <a:cubicBezTo>
                    <a:pt x="1908224" y="2093825"/>
                    <a:pt x="1891518" y="2121521"/>
                    <a:pt x="1864074" y="2144758"/>
                  </a:cubicBezTo>
                  <a:cubicBezTo>
                    <a:pt x="1838168" y="2166676"/>
                    <a:pt x="1819641" y="2188782"/>
                    <a:pt x="1839926" y="2228159"/>
                  </a:cubicBezTo>
                  <a:cubicBezTo>
                    <a:pt x="1815339" y="2225208"/>
                    <a:pt x="1795274" y="2222821"/>
                    <a:pt x="1765474" y="2219242"/>
                  </a:cubicBezTo>
                  <a:cubicBezTo>
                    <a:pt x="1776904" y="2235790"/>
                    <a:pt x="1781709" y="2250894"/>
                    <a:pt x="1789465" y="2252590"/>
                  </a:cubicBezTo>
                  <a:cubicBezTo>
                    <a:pt x="1828653" y="2261193"/>
                    <a:pt x="1812984" y="2305375"/>
                    <a:pt x="1837320" y="2323022"/>
                  </a:cubicBezTo>
                  <a:cubicBezTo>
                    <a:pt x="1839581" y="2324686"/>
                    <a:pt x="1837603" y="2337215"/>
                    <a:pt x="1833866" y="2340764"/>
                  </a:cubicBezTo>
                  <a:cubicBezTo>
                    <a:pt x="1829878" y="2344563"/>
                    <a:pt x="1819013" y="2347012"/>
                    <a:pt x="1815308" y="2344312"/>
                  </a:cubicBezTo>
                  <a:cubicBezTo>
                    <a:pt x="1787549" y="2324058"/>
                    <a:pt x="1761267" y="2329177"/>
                    <a:pt x="1733225" y="2343841"/>
                  </a:cubicBezTo>
                  <a:cubicBezTo>
                    <a:pt x="1727039" y="2347075"/>
                    <a:pt x="1710240" y="2343339"/>
                    <a:pt x="1707790" y="2338252"/>
                  </a:cubicBezTo>
                  <a:cubicBezTo>
                    <a:pt x="1686783" y="2294447"/>
                    <a:pt x="1639179" y="2316302"/>
                    <a:pt x="1608940" y="2296551"/>
                  </a:cubicBezTo>
                  <a:cubicBezTo>
                    <a:pt x="1608532" y="2296300"/>
                    <a:pt x="1606867" y="2297995"/>
                    <a:pt x="1603727" y="2300288"/>
                  </a:cubicBezTo>
                  <a:cubicBezTo>
                    <a:pt x="1595375" y="2316899"/>
                    <a:pt x="1622254" y="2354141"/>
                    <a:pt x="1578387" y="2354675"/>
                  </a:cubicBezTo>
                  <a:cubicBezTo>
                    <a:pt x="1572577" y="2332003"/>
                    <a:pt x="1565135" y="2310116"/>
                    <a:pt x="1561618" y="2287633"/>
                  </a:cubicBezTo>
                  <a:cubicBezTo>
                    <a:pt x="1554679" y="2243326"/>
                    <a:pt x="1518567" y="2239527"/>
                    <a:pt x="1486036" y="2232367"/>
                  </a:cubicBezTo>
                  <a:cubicBezTo>
                    <a:pt x="1479410" y="2230891"/>
                    <a:pt x="1464400" y="2241599"/>
                    <a:pt x="1463207" y="2248413"/>
                  </a:cubicBezTo>
                  <a:cubicBezTo>
                    <a:pt x="1461951" y="2255604"/>
                    <a:pt x="1471183" y="2270582"/>
                    <a:pt x="1478280" y="2272341"/>
                  </a:cubicBezTo>
                  <a:cubicBezTo>
                    <a:pt x="1533797" y="2286063"/>
                    <a:pt x="1521865" y="2327199"/>
                    <a:pt x="1521613" y="2369747"/>
                  </a:cubicBezTo>
                  <a:cubicBezTo>
                    <a:pt x="1510497" y="2365476"/>
                    <a:pt x="1499758" y="2364691"/>
                    <a:pt x="1497497" y="2359918"/>
                  </a:cubicBezTo>
                  <a:cubicBezTo>
                    <a:pt x="1485502" y="2334672"/>
                    <a:pt x="1471623" y="2347641"/>
                    <a:pt x="1454666" y="2353544"/>
                  </a:cubicBezTo>
                  <a:cubicBezTo>
                    <a:pt x="1434475" y="2360578"/>
                    <a:pt x="1412306" y="2364252"/>
                    <a:pt x="1390828" y="2364943"/>
                  </a:cubicBezTo>
                  <a:cubicBezTo>
                    <a:pt x="1342219" y="2366544"/>
                    <a:pt x="1293484" y="2365445"/>
                    <a:pt x="1244813" y="2365445"/>
                  </a:cubicBezTo>
                  <a:cubicBezTo>
                    <a:pt x="1244185" y="2370030"/>
                    <a:pt x="1243557" y="2374614"/>
                    <a:pt x="1242929" y="2379167"/>
                  </a:cubicBezTo>
                  <a:cubicBezTo>
                    <a:pt x="1253793" y="2393235"/>
                    <a:pt x="1264658" y="2407334"/>
                    <a:pt x="1275743" y="2421684"/>
                  </a:cubicBezTo>
                  <a:cubicBezTo>
                    <a:pt x="1265977" y="2448375"/>
                    <a:pt x="1249020" y="2462223"/>
                    <a:pt x="1218530" y="2461752"/>
                  </a:cubicBezTo>
                  <a:cubicBezTo>
                    <a:pt x="1177865" y="2461124"/>
                    <a:pt x="1146527" y="2469697"/>
                    <a:pt x="1114875" y="2507535"/>
                  </a:cubicBezTo>
                  <a:cubicBezTo>
                    <a:pt x="1086771" y="2541103"/>
                    <a:pt x="1029746" y="2550837"/>
                    <a:pt x="984749" y="2569238"/>
                  </a:cubicBezTo>
                  <a:cubicBezTo>
                    <a:pt x="980415" y="2570997"/>
                    <a:pt x="965814" y="2560508"/>
                    <a:pt x="964746" y="2554228"/>
                  </a:cubicBezTo>
                  <a:cubicBezTo>
                    <a:pt x="963239" y="2545373"/>
                    <a:pt x="969645" y="2535011"/>
                    <a:pt x="973224" y="2525496"/>
                  </a:cubicBezTo>
                  <a:cubicBezTo>
                    <a:pt x="976804" y="2515951"/>
                    <a:pt x="986853" y="2502605"/>
                    <a:pt x="983744" y="2498083"/>
                  </a:cubicBezTo>
                  <a:cubicBezTo>
                    <a:pt x="977181" y="2488600"/>
                    <a:pt x="964244" y="2478991"/>
                    <a:pt x="953191" y="2478049"/>
                  </a:cubicBezTo>
                  <a:cubicBezTo>
                    <a:pt x="929043" y="2476039"/>
                    <a:pt x="904174" y="2477610"/>
                    <a:pt x="880214" y="2481441"/>
                  </a:cubicBezTo>
                  <a:cubicBezTo>
                    <a:pt x="870637" y="2482979"/>
                    <a:pt x="862598" y="2494252"/>
                    <a:pt x="853869" y="2501098"/>
                  </a:cubicBezTo>
                  <a:cubicBezTo>
                    <a:pt x="862347" y="2508163"/>
                    <a:pt x="870920" y="2521289"/>
                    <a:pt x="879304" y="2521194"/>
                  </a:cubicBezTo>
                  <a:cubicBezTo>
                    <a:pt x="907439" y="2520817"/>
                    <a:pt x="933314" y="2532091"/>
                    <a:pt x="928572" y="2558311"/>
                  </a:cubicBezTo>
                  <a:cubicBezTo>
                    <a:pt x="923548" y="2586258"/>
                    <a:pt x="908193" y="2616434"/>
                    <a:pt x="870260" y="2623311"/>
                  </a:cubicBezTo>
                  <a:cubicBezTo>
                    <a:pt x="849347" y="2627110"/>
                    <a:pt x="829910" y="2639294"/>
                    <a:pt x="810002" y="2648118"/>
                  </a:cubicBezTo>
                  <a:cubicBezTo>
                    <a:pt x="798572" y="2653205"/>
                    <a:pt x="786074" y="2665514"/>
                    <a:pt x="776559" y="2663379"/>
                  </a:cubicBezTo>
                  <a:cubicBezTo>
                    <a:pt x="753951" y="2658323"/>
                    <a:pt x="744624" y="2667304"/>
                    <a:pt x="736711" y="2685642"/>
                  </a:cubicBezTo>
                  <a:cubicBezTo>
                    <a:pt x="728516" y="2704640"/>
                    <a:pt x="717557" y="2707654"/>
                    <a:pt x="699407" y="2693335"/>
                  </a:cubicBezTo>
                  <a:cubicBezTo>
                    <a:pt x="691368" y="2686992"/>
                    <a:pt x="668100" y="2685548"/>
                    <a:pt x="664175" y="2690949"/>
                  </a:cubicBezTo>
                  <a:cubicBezTo>
                    <a:pt x="646873" y="2714657"/>
                    <a:pt x="632523" y="2716509"/>
                    <a:pt x="604167" y="2705330"/>
                  </a:cubicBezTo>
                  <a:cubicBezTo>
                    <a:pt x="579360" y="2695565"/>
                    <a:pt x="547237" y="2697951"/>
                    <a:pt x="522996" y="2721596"/>
                  </a:cubicBezTo>
                  <a:cubicBezTo>
                    <a:pt x="494766" y="2749104"/>
                    <a:pt x="463365" y="2743954"/>
                    <a:pt x="431650" y="2726244"/>
                  </a:cubicBezTo>
                  <a:cubicBezTo>
                    <a:pt x="423862" y="2721879"/>
                    <a:pt x="414034" y="2717859"/>
                    <a:pt x="405555" y="2718582"/>
                  </a:cubicBezTo>
                  <a:cubicBezTo>
                    <a:pt x="354089" y="2722978"/>
                    <a:pt x="299514" y="2697857"/>
                    <a:pt x="251093" y="2734439"/>
                  </a:cubicBezTo>
                  <a:cubicBezTo>
                    <a:pt x="247294" y="2737328"/>
                    <a:pt x="238533" y="2733686"/>
                    <a:pt x="232096" y="2733089"/>
                  </a:cubicBezTo>
                  <a:cubicBezTo>
                    <a:pt x="230840" y="2729164"/>
                    <a:pt x="229615" y="2725270"/>
                    <a:pt x="228359" y="2721345"/>
                  </a:cubicBezTo>
                  <a:cubicBezTo>
                    <a:pt x="245818" y="2714845"/>
                    <a:pt x="263340" y="2708565"/>
                    <a:pt x="280673" y="2701813"/>
                  </a:cubicBezTo>
                  <a:cubicBezTo>
                    <a:pt x="298729" y="2694780"/>
                    <a:pt x="331512" y="2708722"/>
                    <a:pt x="329753" y="2675594"/>
                  </a:cubicBezTo>
                  <a:cubicBezTo>
                    <a:pt x="329282" y="2666487"/>
                    <a:pt x="298635" y="2658982"/>
                    <a:pt x="281898" y="2650630"/>
                  </a:cubicBezTo>
                  <a:cubicBezTo>
                    <a:pt x="280924" y="2650159"/>
                    <a:pt x="280453" y="2648683"/>
                    <a:pt x="276340" y="2642842"/>
                  </a:cubicBezTo>
                  <a:cubicBezTo>
                    <a:pt x="325420" y="2625258"/>
                    <a:pt x="373432" y="2608081"/>
                    <a:pt x="421539" y="2590873"/>
                  </a:cubicBezTo>
                  <a:cubicBezTo>
                    <a:pt x="402133" y="2544337"/>
                    <a:pt x="383794" y="2544776"/>
                    <a:pt x="346270" y="2569238"/>
                  </a:cubicBezTo>
                  <a:cubicBezTo>
                    <a:pt x="319893" y="2586446"/>
                    <a:pt x="281647" y="2585033"/>
                    <a:pt x="249021" y="2593197"/>
                  </a:cubicBezTo>
                  <a:cubicBezTo>
                    <a:pt x="230337" y="2597876"/>
                    <a:pt x="212501" y="2605789"/>
                    <a:pt x="193881" y="2610876"/>
                  </a:cubicBezTo>
                  <a:cubicBezTo>
                    <a:pt x="172810" y="2616654"/>
                    <a:pt x="151301" y="2620893"/>
                    <a:pt x="125834" y="2626765"/>
                  </a:cubicBezTo>
                  <a:cubicBezTo>
                    <a:pt x="125144" y="2591753"/>
                    <a:pt x="121815" y="2570337"/>
                    <a:pt x="158931" y="2554857"/>
                  </a:cubicBezTo>
                  <a:cubicBezTo>
                    <a:pt x="206190" y="2535105"/>
                    <a:pt x="246509" y="2499308"/>
                    <a:pt x="291852" y="2474093"/>
                  </a:cubicBezTo>
                  <a:cubicBezTo>
                    <a:pt x="306328" y="2466023"/>
                    <a:pt x="327492" y="2470607"/>
                    <a:pt x="345234" y="2467467"/>
                  </a:cubicBezTo>
                  <a:cubicBezTo>
                    <a:pt x="355910" y="2465552"/>
                    <a:pt x="365927" y="2459900"/>
                    <a:pt x="376227" y="2455912"/>
                  </a:cubicBezTo>
                  <a:cubicBezTo>
                    <a:pt x="369570" y="2445863"/>
                    <a:pt x="364985" y="2430006"/>
                    <a:pt x="355879" y="2426740"/>
                  </a:cubicBezTo>
                  <a:cubicBezTo>
                    <a:pt x="320364" y="2414022"/>
                    <a:pt x="288524" y="2413269"/>
                    <a:pt x="254610" y="2442472"/>
                  </a:cubicBezTo>
                  <a:cubicBezTo>
                    <a:pt x="224716" y="2468189"/>
                    <a:pt x="183675" y="2482069"/>
                    <a:pt x="146025" y="2497298"/>
                  </a:cubicBezTo>
                  <a:cubicBezTo>
                    <a:pt x="124264" y="2506091"/>
                    <a:pt x="104042" y="2497832"/>
                    <a:pt x="93774" y="2473528"/>
                  </a:cubicBezTo>
                  <a:cubicBezTo>
                    <a:pt x="89189" y="2462694"/>
                    <a:pt x="83066" y="2452489"/>
                    <a:pt x="77100" y="2440933"/>
                  </a:cubicBezTo>
                  <a:cubicBezTo>
                    <a:pt x="64414" y="2448030"/>
                    <a:pt x="53675" y="2454059"/>
                    <a:pt x="44725" y="2459083"/>
                  </a:cubicBezTo>
                  <a:cubicBezTo>
                    <a:pt x="30658" y="2440839"/>
                    <a:pt x="18631" y="2425264"/>
                    <a:pt x="2365" y="2404163"/>
                  </a:cubicBezTo>
                  <a:cubicBezTo>
                    <a:pt x="7578" y="2400991"/>
                    <a:pt x="16904" y="2396752"/>
                    <a:pt x="24440" y="2390409"/>
                  </a:cubicBezTo>
                  <a:cubicBezTo>
                    <a:pt x="41271" y="2376216"/>
                    <a:pt x="57506" y="2361237"/>
                    <a:pt x="73457" y="2346008"/>
                  </a:cubicBezTo>
                  <a:cubicBezTo>
                    <a:pt x="82784" y="2337090"/>
                    <a:pt x="89315" y="2322300"/>
                    <a:pt x="100117" y="2318312"/>
                  </a:cubicBezTo>
                  <a:cubicBezTo>
                    <a:pt x="145083" y="2301763"/>
                    <a:pt x="191180" y="2288198"/>
                    <a:pt x="236931" y="2273817"/>
                  </a:cubicBezTo>
                  <a:cubicBezTo>
                    <a:pt x="267453" y="2264239"/>
                    <a:pt x="298446" y="2255981"/>
                    <a:pt x="328623" y="2245430"/>
                  </a:cubicBezTo>
                  <a:cubicBezTo>
                    <a:pt x="339707" y="2241568"/>
                    <a:pt x="349096" y="2232807"/>
                    <a:pt x="359270" y="2226307"/>
                  </a:cubicBezTo>
                  <a:cubicBezTo>
                    <a:pt x="348374" y="2218645"/>
                    <a:pt x="336599" y="2203447"/>
                    <a:pt x="326770" y="2204609"/>
                  </a:cubicBezTo>
                  <a:cubicBezTo>
                    <a:pt x="279982" y="2210167"/>
                    <a:pt x="233886" y="2221220"/>
                    <a:pt x="187224" y="2228222"/>
                  </a:cubicBezTo>
                  <a:cubicBezTo>
                    <a:pt x="157079" y="2232744"/>
                    <a:pt x="126337" y="2233497"/>
                    <a:pt x="95878" y="2236072"/>
                  </a:cubicBezTo>
                  <a:cubicBezTo>
                    <a:pt x="72735" y="2238051"/>
                    <a:pt x="49624" y="2240217"/>
                    <a:pt x="15993" y="2243263"/>
                  </a:cubicBezTo>
                  <a:cubicBezTo>
                    <a:pt x="-9473" y="2223763"/>
                    <a:pt x="-5768" y="2194592"/>
                    <a:pt x="36090" y="2170476"/>
                  </a:cubicBezTo>
                  <a:cubicBezTo>
                    <a:pt x="67428" y="2152420"/>
                    <a:pt x="97416" y="2132041"/>
                    <a:pt x="127750" y="2112855"/>
                  </a:cubicBezTo>
                  <a:cubicBezTo>
                    <a:pt x="159151" y="2160082"/>
                    <a:pt x="158837" y="2159799"/>
                    <a:pt x="191934" y="2123531"/>
                  </a:cubicBezTo>
                  <a:cubicBezTo>
                    <a:pt x="206535" y="2107516"/>
                    <a:pt x="219881" y="2106040"/>
                    <a:pt x="226161" y="2131067"/>
                  </a:cubicBezTo>
                  <a:cubicBezTo>
                    <a:pt x="229081" y="2142654"/>
                    <a:pt x="231248" y="2154461"/>
                    <a:pt x="232755" y="2161495"/>
                  </a:cubicBezTo>
                  <a:cubicBezTo>
                    <a:pt x="267767" y="2164038"/>
                    <a:pt x="299640" y="2167649"/>
                    <a:pt x="331543" y="2167775"/>
                  </a:cubicBezTo>
                  <a:cubicBezTo>
                    <a:pt x="339707" y="2167775"/>
                    <a:pt x="349787" y="2157978"/>
                    <a:pt x="355188" y="2150065"/>
                  </a:cubicBezTo>
                  <a:cubicBezTo>
                    <a:pt x="357418" y="2146799"/>
                    <a:pt x="350258" y="2130973"/>
                    <a:pt x="346490" y="2130627"/>
                  </a:cubicBezTo>
                  <a:cubicBezTo>
                    <a:pt x="300487" y="2126451"/>
                    <a:pt x="290062" y="2086666"/>
                    <a:pt x="269871" y="2056207"/>
                  </a:cubicBezTo>
                  <a:cubicBezTo>
                    <a:pt x="270342" y="2054040"/>
                    <a:pt x="270279" y="2049676"/>
                    <a:pt x="271536" y="2049267"/>
                  </a:cubicBezTo>
                  <a:cubicBezTo>
                    <a:pt x="322405" y="2032845"/>
                    <a:pt x="362253" y="2001035"/>
                    <a:pt x="400060" y="1964108"/>
                  </a:cubicBezTo>
                  <a:cubicBezTo>
                    <a:pt x="410580" y="1953839"/>
                    <a:pt x="436957" y="1950605"/>
                    <a:pt x="452060" y="1955786"/>
                  </a:cubicBezTo>
                  <a:cubicBezTo>
                    <a:pt x="516181" y="1977767"/>
                    <a:pt x="579863" y="1977673"/>
                    <a:pt x="636793" y="1943603"/>
                  </a:cubicBezTo>
                  <a:cubicBezTo>
                    <a:pt x="691808" y="1910694"/>
                    <a:pt x="745692" y="1920146"/>
                    <a:pt x="801712" y="1929190"/>
                  </a:cubicBezTo>
                  <a:cubicBezTo>
                    <a:pt x="808306" y="1930257"/>
                    <a:pt x="814994" y="1936098"/>
                    <a:pt x="820898" y="1935155"/>
                  </a:cubicBezTo>
                  <a:cubicBezTo>
                    <a:pt x="835091" y="1932895"/>
                    <a:pt x="848845" y="1927902"/>
                    <a:pt x="862787" y="1924008"/>
                  </a:cubicBezTo>
                  <a:cubicBezTo>
                    <a:pt x="852801" y="1913709"/>
                    <a:pt x="844511" y="1897631"/>
                    <a:pt x="832548" y="1894177"/>
                  </a:cubicBezTo>
                  <a:cubicBezTo>
                    <a:pt x="797755" y="1884160"/>
                    <a:pt x="761487" y="1879230"/>
                    <a:pt x="723868" y="1871914"/>
                  </a:cubicBezTo>
                  <a:cubicBezTo>
                    <a:pt x="718467" y="1862525"/>
                    <a:pt x="710711" y="1849117"/>
                    <a:pt x="702987" y="1835677"/>
                  </a:cubicBezTo>
                  <a:cubicBezTo>
                    <a:pt x="689641" y="1845914"/>
                    <a:pt x="674349" y="1854392"/>
                    <a:pt x="663327" y="1866701"/>
                  </a:cubicBezTo>
                  <a:cubicBezTo>
                    <a:pt x="614059" y="1921716"/>
                    <a:pt x="540298" y="1940996"/>
                    <a:pt x="470932" y="1913520"/>
                  </a:cubicBezTo>
                  <a:cubicBezTo>
                    <a:pt x="439406" y="1901022"/>
                    <a:pt x="412558" y="1904602"/>
                    <a:pt x="381753" y="1919832"/>
                  </a:cubicBezTo>
                  <a:cubicBezTo>
                    <a:pt x="356601" y="1932267"/>
                    <a:pt x="325420" y="1933020"/>
                    <a:pt x="296656" y="1937134"/>
                  </a:cubicBezTo>
                  <a:cubicBezTo>
                    <a:pt x="291224" y="1937919"/>
                    <a:pt x="284567" y="1930163"/>
                    <a:pt x="278444" y="1926332"/>
                  </a:cubicBezTo>
                  <a:cubicBezTo>
                    <a:pt x="282557" y="1920774"/>
                    <a:pt x="285478" y="1912735"/>
                    <a:pt x="291004" y="1910066"/>
                  </a:cubicBezTo>
                  <a:cubicBezTo>
                    <a:pt x="334966" y="1888713"/>
                    <a:pt x="381534" y="1871474"/>
                    <a:pt x="409638" y="1827324"/>
                  </a:cubicBezTo>
                  <a:cubicBezTo>
                    <a:pt x="411522" y="1824373"/>
                    <a:pt x="416043" y="1820981"/>
                    <a:pt x="419026" y="1821233"/>
                  </a:cubicBezTo>
                  <a:cubicBezTo>
                    <a:pt x="477433" y="1826288"/>
                    <a:pt x="477966" y="1774633"/>
                    <a:pt x="498283" y="1741819"/>
                  </a:cubicBezTo>
                  <a:cubicBezTo>
                    <a:pt x="508268" y="1725710"/>
                    <a:pt x="521897" y="1711831"/>
                    <a:pt x="536215" y="1693995"/>
                  </a:cubicBezTo>
                  <a:close/>
                  <a:moveTo>
                    <a:pt x="1055904" y="1606198"/>
                  </a:moveTo>
                  <a:cubicBezTo>
                    <a:pt x="1043029" y="1611756"/>
                    <a:pt x="1037942" y="1612321"/>
                    <a:pt x="1035870" y="1615116"/>
                  </a:cubicBezTo>
                  <a:cubicBezTo>
                    <a:pt x="993667" y="1671826"/>
                    <a:pt x="951432" y="1728505"/>
                    <a:pt x="910611" y="1786189"/>
                  </a:cubicBezTo>
                  <a:cubicBezTo>
                    <a:pt x="907408" y="1790710"/>
                    <a:pt x="912872" y="1808264"/>
                    <a:pt x="917645" y="1809897"/>
                  </a:cubicBezTo>
                  <a:cubicBezTo>
                    <a:pt x="925683" y="1812629"/>
                    <a:pt x="936736" y="1808358"/>
                    <a:pt x="945937" y="1805249"/>
                  </a:cubicBezTo>
                  <a:cubicBezTo>
                    <a:pt x="950898" y="1803585"/>
                    <a:pt x="1004814" y="1717357"/>
                    <a:pt x="1009147" y="1711360"/>
                  </a:cubicBezTo>
                  <a:cubicBezTo>
                    <a:pt x="1020169" y="1696005"/>
                    <a:pt x="1032227" y="1681403"/>
                    <a:pt x="1044097" y="1666645"/>
                  </a:cubicBezTo>
                  <a:cubicBezTo>
                    <a:pt x="1050879" y="1658229"/>
                    <a:pt x="1062278" y="1650944"/>
                    <a:pt x="1063974" y="1641744"/>
                  </a:cubicBezTo>
                  <a:cubicBezTo>
                    <a:pt x="1065889" y="1631287"/>
                    <a:pt x="1059264" y="1619292"/>
                    <a:pt x="1055904" y="1606229"/>
                  </a:cubicBezTo>
                  <a:close/>
                  <a:moveTo>
                    <a:pt x="671774" y="1265307"/>
                  </a:moveTo>
                  <a:cubicBezTo>
                    <a:pt x="632648" y="1265307"/>
                    <a:pt x="599865" y="1264114"/>
                    <a:pt x="567271" y="1266092"/>
                  </a:cubicBezTo>
                  <a:cubicBezTo>
                    <a:pt x="558699" y="1266626"/>
                    <a:pt x="547991" y="1275418"/>
                    <a:pt x="543563" y="1283394"/>
                  </a:cubicBezTo>
                  <a:cubicBezTo>
                    <a:pt x="541240" y="1287539"/>
                    <a:pt x="548807" y="1302957"/>
                    <a:pt x="554742" y="1304998"/>
                  </a:cubicBezTo>
                  <a:cubicBezTo>
                    <a:pt x="598421" y="1319914"/>
                    <a:pt x="625583" y="1352226"/>
                    <a:pt x="651143" y="1388054"/>
                  </a:cubicBezTo>
                  <a:cubicBezTo>
                    <a:pt x="659622" y="1399924"/>
                    <a:pt x="675416" y="1406549"/>
                    <a:pt x="691368" y="1418105"/>
                  </a:cubicBezTo>
                  <a:cubicBezTo>
                    <a:pt x="697837" y="1358726"/>
                    <a:pt x="674255" y="1321924"/>
                    <a:pt x="622663" y="1297933"/>
                  </a:cubicBezTo>
                  <a:cubicBezTo>
                    <a:pt x="641911" y="1285153"/>
                    <a:pt x="654660" y="1276675"/>
                    <a:pt x="671774" y="1265276"/>
                  </a:cubicBezTo>
                  <a:close/>
                  <a:moveTo>
                    <a:pt x="1181571" y="1254945"/>
                  </a:moveTo>
                  <a:cubicBezTo>
                    <a:pt x="1184648" y="1253281"/>
                    <a:pt x="1187757" y="1251648"/>
                    <a:pt x="1190834" y="1249984"/>
                  </a:cubicBezTo>
                  <a:cubicBezTo>
                    <a:pt x="1182764" y="1237141"/>
                    <a:pt x="1174725" y="1224329"/>
                    <a:pt x="1166655" y="1211486"/>
                  </a:cubicBezTo>
                  <a:cubicBezTo>
                    <a:pt x="1157706" y="1223230"/>
                    <a:pt x="1146810" y="1233938"/>
                    <a:pt x="1140216" y="1246875"/>
                  </a:cubicBezTo>
                  <a:cubicBezTo>
                    <a:pt x="1117764" y="1290836"/>
                    <a:pt x="1158742" y="1321515"/>
                    <a:pt x="1166718" y="1359322"/>
                  </a:cubicBezTo>
                  <a:cubicBezTo>
                    <a:pt x="1169230" y="1371129"/>
                    <a:pt x="1186564" y="1379764"/>
                    <a:pt x="1197114" y="1389876"/>
                  </a:cubicBezTo>
                  <a:cubicBezTo>
                    <a:pt x="1201071" y="1376247"/>
                    <a:pt x="1210303" y="1361583"/>
                    <a:pt x="1207948" y="1349148"/>
                  </a:cubicBezTo>
                  <a:cubicBezTo>
                    <a:pt x="1201887" y="1317245"/>
                    <a:pt x="1190709" y="1286283"/>
                    <a:pt x="1181571" y="1254945"/>
                  </a:cubicBezTo>
                  <a:close/>
                  <a:moveTo>
                    <a:pt x="668759" y="1107266"/>
                  </a:moveTo>
                  <a:cubicBezTo>
                    <a:pt x="651709" y="1104816"/>
                    <a:pt x="632460" y="1097249"/>
                    <a:pt x="628252" y="1102273"/>
                  </a:cubicBezTo>
                  <a:cubicBezTo>
                    <a:pt x="605486" y="1129466"/>
                    <a:pt x="584918" y="1158920"/>
                    <a:pt x="567302" y="1189694"/>
                  </a:cubicBezTo>
                  <a:cubicBezTo>
                    <a:pt x="563472" y="1196351"/>
                    <a:pt x="574839" y="1211706"/>
                    <a:pt x="579172" y="1223042"/>
                  </a:cubicBezTo>
                  <a:cubicBezTo>
                    <a:pt x="588373" y="1216950"/>
                    <a:pt x="600022" y="1212711"/>
                    <a:pt x="606365" y="1204421"/>
                  </a:cubicBezTo>
                  <a:cubicBezTo>
                    <a:pt x="624107" y="1181215"/>
                    <a:pt x="639713" y="1156408"/>
                    <a:pt x="655979" y="1132104"/>
                  </a:cubicBezTo>
                  <a:cubicBezTo>
                    <a:pt x="658899" y="1127739"/>
                    <a:pt x="660878" y="1122715"/>
                    <a:pt x="668791" y="1107297"/>
                  </a:cubicBezTo>
                  <a:close/>
                  <a:moveTo>
                    <a:pt x="656387" y="855115"/>
                  </a:moveTo>
                  <a:cubicBezTo>
                    <a:pt x="649511" y="865948"/>
                    <a:pt x="638081" y="878006"/>
                    <a:pt x="640279" y="881492"/>
                  </a:cubicBezTo>
                  <a:cubicBezTo>
                    <a:pt x="656858" y="907932"/>
                    <a:pt x="675385" y="933272"/>
                    <a:pt x="695325" y="957294"/>
                  </a:cubicBezTo>
                  <a:cubicBezTo>
                    <a:pt x="698088" y="960622"/>
                    <a:pt x="717211" y="957326"/>
                    <a:pt x="719347" y="952741"/>
                  </a:cubicBezTo>
                  <a:cubicBezTo>
                    <a:pt x="722864" y="945142"/>
                    <a:pt x="721670" y="932236"/>
                    <a:pt x="717211" y="924668"/>
                  </a:cubicBezTo>
                  <a:cubicBezTo>
                    <a:pt x="707069" y="907523"/>
                    <a:pt x="694194" y="891917"/>
                    <a:pt x="681445" y="876468"/>
                  </a:cubicBezTo>
                  <a:cubicBezTo>
                    <a:pt x="675762" y="869591"/>
                    <a:pt x="667755" y="864629"/>
                    <a:pt x="656387" y="855083"/>
                  </a:cubicBezTo>
                  <a:close/>
                  <a:moveTo>
                    <a:pt x="1140404" y="899013"/>
                  </a:moveTo>
                  <a:cubicBezTo>
                    <a:pt x="1151960" y="921999"/>
                    <a:pt x="1164206" y="959021"/>
                    <a:pt x="1171146" y="958048"/>
                  </a:cubicBezTo>
                  <a:cubicBezTo>
                    <a:pt x="1206283" y="953117"/>
                    <a:pt x="1190834" y="920680"/>
                    <a:pt x="1192184" y="898951"/>
                  </a:cubicBezTo>
                  <a:cubicBezTo>
                    <a:pt x="1193503" y="877567"/>
                    <a:pt x="1199689" y="847390"/>
                    <a:pt x="1166655" y="846385"/>
                  </a:cubicBezTo>
                  <a:cubicBezTo>
                    <a:pt x="1159056" y="846166"/>
                    <a:pt x="1150484" y="877912"/>
                    <a:pt x="1140435" y="899045"/>
                  </a:cubicBezTo>
                  <a:close/>
                  <a:moveTo>
                    <a:pt x="1163484" y="1056302"/>
                  </a:moveTo>
                  <a:cubicBezTo>
                    <a:pt x="1170706" y="1069333"/>
                    <a:pt x="1174631" y="1087703"/>
                    <a:pt x="1184648" y="1092099"/>
                  </a:cubicBezTo>
                  <a:cubicBezTo>
                    <a:pt x="1206315" y="1101582"/>
                    <a:pt x="1231122" y="1103906"/>
                    <a:pt x="1254641" y="1109150"/>
                  </a:cubicBezTo>
                  <a:cubicBezTo>
                    <a:pt x="1254673" y="1106481"/>
                    <a:pt x="1254735" y="1103780"/>
                    <a:pt x="1254798" y="1101111"/>
                  </a:cubicBezTo>
                  <a:cubicBezTo>
                    <a:pt x="1226412" y="1087200"/>
                    <a:pt x="1198056" y="1073258"/>
                    <a:pt x="1163484" y="105630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8392DCE9-6BD7-4998-B186-2D1CC8F09166}"/>
                </a:ext>
              </a:extLst>
            </p:cNvPr>
            <p:cNvSpPr/>
            <p:nvPr/>
          </p:nvSpPr>
          <p:spPr>
            <a:xfrm>
              <a:off x="5273008" y="1189405"/>
              <a:ext cx="1959607" cy="2243802"/>
            </a:xfrm>
            <a:custGeom>
              <a:avLst/>
              <a:gdLst>
                <a:gd name="connsiteX0" fmla="*/ 688061 w 1959607"/>
                <a:gd name="connsiteY0" fmla="*/ 1369722 h 2243802"/>
                <a:gd name="connsiteX1" fmla="*/ 674653 w 1959607"/>
                <a:gd name="connsiteY1" fmla="*/ 1291470 h 2243802"/>
                <a:gd name="connsiteX2" fmla="*/ 705206 w 1959607"/>
                <a:gd name="connsiteY2" fmla="*/ 1260509 h 2243802"/>
                <a:gd name="connsiteX3" fmla="*/ 778057 w 1959607"/>
                <a:gd name="connsiteY3" fmla="*/ 1276994 h 2243802"/>
                <a:gd name="connsiteX4" fmla="*/ 740030 w 1959607"/>
                <a:gd name="connsiteY4" fmla="*/ 1242704 h 2243802"/>
                <a:gd name="connsiteX5" fmla="*/ 713778 w 1959607"/>
                <a:gd name="connsiteY5" fmla="*/ 1176322 h 2243802"/>
                <a:gd name="connsiteX6" fmla="*/ 731897 w 1959607"/>
                <a:gd name="connsiteY6" fmla="*/ 1086955 h 2243802"/>
                <a:gd name="connsiteX7" fmla="*/ 685486 w 1959607"/>
                <a:gd name="connsiteY7" fmla="*/ 1144450 h 2243802"/>
                <a:gd name="connsiteX8" fmla="*/ 685360 w 1959607"/>
                <a:gd name="connsiteY8" fmla="*/ 1221100 h 2243802"/>
                <a:gd name="connsiteX9" fmla="*/ 682440 w 1959607"/>
                <a:gd name="connsiteY9" fmla="*/ 1235953 h 2243802"/>
                <a:gd name="connsiteX10" fmla="*/ 655341 w 1959607"/>
                <a:gd name="connsiteY10" fmla="*/ 1321929 h 2243802"/>
                <a:gd name="connsiteX11" fmla="*/ 646266 w 1959607"/>
                <a:gd name="connsiteY11" fmla="*/ 1345826 h 2243802"/>
                <a:gd name="connsiteX12" fmla="*/ 601425 w 1959607"/>
                <a:gd name="connsiteY12" fmla="*/ 1329748 h 2243802"/>
                <a:gd name="connsiteX13" fmla="*/ 620863 w 1959607"/>
                <a:gd name="connsiteY13" fmla="*/ 1471210 h 2243802"/>
                <a:gd name="connsiteX14" fmla="*/ 554544 w 1959607"/>
                <a:gd name="connsiteY14" fmla="*/ 1352734 h 2243802"/>
                <a:gd name="connsiteX15" fmla="*/ 478741 w 1959607"/>
                <a:gd name="connsiteY15" fmla="*/ 1301424 h 2243802"/>
                <a:gd name="connsiteX16" fmla="*/ 569679 w 1959607"/>
                <a:gd name="connsiteY16" fmla="*/ 1140400 h 2243802"/>
                <a:gd name="connsiteX17" fmla="*/ 600044 w 1959607"/>
                <a:gd name="connsiteY17" fmla="*/ 1106486 h 2243802"/>
                <a:gd name="connsiteX18" fmla="*/ 653080 w 1959607"/>
                <a:gd name="connsiteY18" fmla="*/ 1044783 h 2243802"/>
                <a:gd name="connsiteX19" fmla="*/ 646800 w 1959607"/>
                <a:gd name="connsiteY19" fmla="*/ 1036493 h 2243802"/>
                <a:gd name="connsiteX20" fmla="*/ 589995 w 1959607"/>
                <a:gd name="connsiteY20" fmla="*/ 1084600 h 2243802"/>
                <a:gd name="connsiteX21" fmla="*/ 546285 w 1959607"/>
                <a:gd name="connsiteY21" fmla="*/ 1133617 h 2243802"/>
                <a:gd name="connsiteX22" fmla="*/ 462538 w 1959607"/>
                <a:gd name="connsiteY22" fmla="*/ 1326357 h 2243802"/>
                <a:gd name="connsiteX23" fmla="*/ 475413 w 1959607"/>
                <a:gd name="connsiteY23" fmla="*/ 1354429 h 2243802"/>
                <a:gd name="connsiteX24" fmla="*/ 471707 w 1959607"/>
                <a:gd name="connsiteY24" fmla="*/ 1413526 h 2243802"/>
                <a:gd name="connsiteX25" fmla="*/ 410946 w 1959607"/>
                <a:gd name="connsiteY25" fmla="*/ 1581679 h 2243802"/>
                <a:gd name="connsiteX26" fmla="*/ 403473 w 1959607"/>
                <a:gd name="connsiteY26" fmla="*/ 1616095 h 2243802"/>
                <a:gd name="connsiteX27" fmla="*/ 398292 w 1959607"/>
                <a:gd name="connsiteY27" fmla="*/ 1678960 h 2243802"/>
                <a:gd name="connsiteX28" fmla="*/ 381523 w 1959607"/>
                <a:gd name="connsiteY28" fmla="*/ 1722262 h 2243802"/>
                <a:gd name="connsiteX29" fmla="*/ 355994 w 1959607"/>
                <a:gd name="connsiteY29" fmla="*/ 1733158 h 2243802"/>
                <a:gd name="connsiteX30" fmla="*/ 286315 w 1959607"/>
                <a:gd name="connsiteY30" fmla="*/ 1742453 h 2243802"/>
                <a:gd name="connsiteX31" fmla="*/ 287540 w 1959607"/>
                <a:gd name="connsiteY31" fmla="*/ 1665238 h 2243802"/>
                <a:gd name="connsiteX32" fmla="*/ 313729 w 1959607"/>
                <a:gd name="connsiteY32" fmla="*/ 1552602 h 2243802"/>
                <a:gd name="connsiteX33" fmla="*/ 392451 w 1959607"/>
                <a:gd name="connsiteY33" fmla="*/ 1412207 h 2243802"/>
                <a:gd name="connsiteX34" fmla="*/ 407178 w 1959607"/>
                <a:gd name="connsiteY34" fmla="*/ 1398203 h 2243802"/>
                <a:gd name="connsiteX35" fmla="*/ 409439 w 1959607"/>
                <a:gd name="connsiteY35" fmla="*/ 1391828 h 2243802"/>
                <a:gd name="connsiteX36" fmla="*/ 354016 w 1959607"/>
                <a:gd name="connsiteY36" fmla="*/ 1380241 h 2243802"/>
                <a:gd name="connsiteX37" fmla="*/ 338316 w 1959607"/>
                <a:gd name="connsiteY37" fmla="*/ 1347239 h 2243802"/>
                <a:gd name="connsiteX38" fmla="*/ 364064 w 1959607"/>
                <a:gd name="connsiteY38" fmla="*/ 1326828 h 2243802"/>
                <a:gd name="connsiteX39" fmla="*/ 401683 w 1959607"/>
                <a:gd name="connsiteY39" fmla="*/ 1312666 h 2243802"/>
                <a:gd name="connsiteX40" fmla="*/ 398857 w 1959607"/>
                <a:gd name="connsiteY40" fmla="*/ 1302837 h 2243802"/>
                <a:gd name="connsiteX41" fmla="*/ 349589 w 1959607"/>
                <a:gd name="connsiteY41" fmla="*/ 1309746 h 2243802"/>
                <a:gd name="connsiteX42" fmla="*/ 393393 w 1959607"/>
                <a:gd name="connsiteY42" fmla="*/ 1224366 h 2243802"/>
                <a:gd name="connsiteX43" fmla="*/ 343811 w 1959607"/>
                <a:gd name="connsiteY43" fmla="*/ 1238371 h 2243802"/>
                <a:gd name="connsiteX44" fmla="*/ 413239 w 1959607"/>
                <a:gd name="connsiteY44" fmla="*/ 1164359 h 2243802"/>
                <a:gd name="connsiteX45" fmla="*/ 429347 w 1959607"/>
                <a:gd name="connsiteY45" fmla="*/ 1039005 h 2243802"/>
                <a:gd name="connsiteX46" fmla="*/ 412579 w 1959607"/>
                <a:gd name="connsiteY46" fmla="*/ 1031061 h 2243802"/>
                <a:gd name="connsiteX47" fmla="*/ 338567 w 1959607"/>
                <a:gd name="connsiteY47" fmla="*/ 1135627 h 2243802"/>
                <a:gd name="connsiteX48" fmla="*/ 263801 w 1959607"/>
                <a:gd name="connsiteY48" fmla="*/ 1315084 h 2243802"/>
                <a:gd name="connsiteX49" fmla="*/ 231772 w 1959607"/>
                <a:gd name="connsiteY49" fmla="*/ 1374243 h 2243802"/>
                <a:gd name="connsiteX50" fmla="*/ 184481 w 1959607"/>
                <a:gd name="connsiteY50" fmla="*/ 1374243 h 2243802"/>
                <a:gd name="connsiteX51" fmla="*/ 187999 w 1959607"/>
                <a:gd name="connsiteY51" fmla="*/ 1392487 h 2243802"/>
                <a:gd name="connsiteX52" fmla="*/ 148936 w 1959607"/>
                <a:gd name="connsiteY52" fmla="*/ 1494824 h 2243802"/>
                <a:gd name="connsiteX53" fmla="*/ 113232 w 1959607"/>
                <a:gd name="connsiteY53" fmla="*/ 1512314 h 2243802"/>
                <a:gd name="connsiteX54" fmla="*/ 76367 w 1959607"/>
                <a:gd name="connsiteY54" fmla="*/ 1530558 h 2243802"/>
                <a:gd name="connsiteX55" fmla="*/ 65785 w 1959607"/>
                <a:gd name="connsiteY55" fmla="*/ 1474727 h 2243802"/>
                <a:gd name="connsiteX56" fmla="*/ 69051 w 1959607"/>
                <a:gd name="connsiteY56" fmla="*/ 1415285 h 2243802"/>
                <a:gd name="connsiteX57" fmla="*/ 83119 w 1959607"/>
                <a:gd name="connsiteY57" fmla="*/ 1389724 h 2243802"/>
                <a:gd name="connsiteX58" fmla="*/ 74452 w 1959607"/>
                <a:gd name="connsiteY58" fmla="*/ 1381905 h 2243802"/>
                <a:gd name="connsiteX59" fmla="*/ 48295 w 1959607"/>
                <a:gd name="connsiteY59" fmla="*/ 1415128 h 2243802"/>
                <a:gd name="connsiteX60" fmla="*/ 15638 w 1959607"/>
                <a:gd name="connsiteY60" fmla="*/ 1465778 h 2243802"/>
                <a:gd name="connsiteX61" fmla="*/ 0 w 1959607"/>
                <a:gd name="connsiteY61" fmla="*/ 1458775 h 2243802"/>
                <a:gd name="connsiteX62" fmla="*/ 5464 w 1959607"/>
                <a:gd name="connsiteY62" fmla="*/ 1400872 h 2243802"/>
                <a:gd name="connsiteX63" fmla="*/ 12875 w 1959607"/>
                <a:gd name="connsiteY63" fmla="*/ 1382471 h 2243802"/>
                <a:gd name="connsiteX64" fmla="*/ 94643 w 1959607"/>
                <a:gd name="connsiteY64" fmla="*/ 1276429 h 2243802"/>
                <a:gd name="connsiteX65" fmla="*/ 94643 w 1959607"/>
                <a:gd name="connsiteY65" fmla="*/ 1319668 h 2243802"/>
                <a:gd name="connsiteX66" fmla="*/ 157979 w 1959607"/>
                <a:gd name="connsiteY66" fmla="*/ 1246818 h 2243802"/>
                <a:gd name="connsiteX67" fmla="*/ 174684 w 1959607"/>
                <a:gd name="connsiteY67" fmla="*/ 1299854 h 2243802"/>
                <a:gd name="connsiteX68" fmla="*/ 236796 w 1959607"/>
                <a:gd name="connsiteY68" fmla="*/ 1196984 h 2243802"/>
                <a:gd name="connsiteX69" fmla="*/ 291999 w 1959607"/>
                <a:gd name="connsiteY69" fmla="*/ 1153588 h 2243802"/>
                <a:gd name="connsiteX70" fmla="*/ 327859 w 1959607"/>
                <a:gd name="connsiteY70" fmla="*/ 1099735 h 2243802"/>
                <a:gd name="connsiteX71" fmla="*/ 329241 w 1959607"/>
                <a:gd name="connsiteY71" fmla="*/ 1087928 h 2243802"/>
                <a:gd name="connsiteX72" fmla="*/ 393864 w 1959607"/>
                <a:gd name="connsiteY72" fmla="*/ 978495 h 2243802"/>
                <a:gd name="connsiteX73" fmla="*/ 452490 w 1959607"/>
                <a:gd name="connsiteY73" fmla="*/ 966814 h 2243802"/>
                <a:gd name="connsiteX74" fmla="*/ 421591 w 1959607"/>
                <a:gd name="connsiteY74" fmla="*/ 945053 h 2243802"/>
                <a:gd name="connsiteX75" fmla="*/ 569176 w 1959607"/>
                <a:gd name="connsiteY75" fmla="*/ 905111 h 2243802"/>
                <a:gd name="connsiteX76" fmla="*/ 621051 w 1959607"/>
                <a:gd name="connsiteY76" fmla="*/ 854838 h 2243802"/>
                <a:gd name="connsiteX77" fmla="*/ 461282 w 1959607"/>
                <a:gd name="connsiteY77" fmla="*/ 876410 h 2243802"/>
                <a:gd name="connsiteX78" fmla="*/ 589807 w 1959607"/>
                <a:gd name="connsiteY78" fmla="*/ 745939 h 2243802"/>
                <a:gd name="connsiteX79" fmla="*/ 668812 w 1959607"/>
                <a:gd name="connsiteY79" fmla="*/ 699999 h 2243802"/>
                <a:gd name="connsiteX80" fmla="*/ 615807 w 1959607"/>
                <a:gd name="connsiteY80" fmla="*/ 722733 h 2243802"/>
                <a:gd name="connsiteX81" fmla="*/ 554010 w 1959607"/>
                <a:gd name="connsiteY81" fmla="*/ 720692 h 2243802"/>
                <a:gd name="connsiteX82" fmla="*/ 594454 w 1959607"/>
                <a:gd name="connsiteY82" fmla="*/ 673151 h 2243802"/>
                <a:gd name="connsiteX83" fmla="*/ 854204 w 1959607"/>
                <a:gd name="connsiteY83" fmla="*/ 380367 h 2243802"/>
                <a:gd name="connsiteX84" fmla="*/ 971864 w 1959607"/>
                <a:gd name="connsiteY84" fmla="*/ 249205 h 2243802"/>
                <a:gd name="connsiteX85" fmla="*/ 1021258 w 1959607"/>
                <a:gd name="connsiteY85" fmla="*/ 162349 h 2243802"/>
                <a:gd name="connsiteX86" fmla="*/ 1100923 w 1959607"/>
                <a:gd name="connsiteY86" fmla="*/ 92356 h 2243802"/>
                <a:gd name="connsiteX87" fmla="*/ 1178829 w 1959607"/>
                <a:gd name="connsiteY87" fmla="*/ 56779 h 2243802"/>
                <a:gd name="connsiteX88" fmla="*/ 1224863 w 1959607"/>
                <a:gd name="connsiteY88" fmla="*/ 45820 h 2243802"/>
                <a:gd name="connsiteX89" fmla="*/ 1274351 w 1959607"/>
                <a:gd name="connsiteY89" fmla="*/ 36400 h 2243802"/>
                <a:gd name="connsiteX90" fmla="*/ 1406895 w 1959607"/>
                <a:gd name="connsiteY90" fmla="*/ 24938 h 2243802"/>
                <a:gd name="connsiteX91" fmla="*/ 1500407 w 1959607"/>
                <a:gd name="connsiteY91" fmla="*/ 26163 h 2243802"/>
                <a:gd name="connsiteX92" fmla="*/ 1534321 w 1959607"/>
                <a:gd name="connsiteY92" fmla="*/ 17371 h 2243802"/>
                <a:gd name="connsiteX93" fmla="*/ 1598693 w 1959607"/>
                <a:gd name="connsiteY93" fmla="*/ 26131 h 2243802"/>
                <a:gd name="connsiteX94" fmla="*/ 1812848 w 1959607"/>
                <a:gd name="connsiteY94" fmla="*/ 26226 h 2243802"/>
                <a:gd name="connsiteX95" fmla="*/ 1884443 w 1959607"/>
                <a:gd name="connsiteY95" fmla="*/ 40827 h 2243802"/>
                <a:gd name="connsiteX96" fmla="*/ 1958863 w 1959607"/>
                <a:gd name="connsiteY96" fmla="*/ 189574 h 2243802"/>
                <a:gd name="connsiteX97" fmla="*/ 1897003 w 1959607"/>
                <a:gd name="connsiteY97" fmla="*/ 279130 h 2243802"/>
                <a:gd name="connsiteX98" fmla="*/ 1862808 w 1959607"/>
                <a:gd name="connsiteY98" fmla="*/ 361841 h 2243802"/>
                <a:gd name="connsiteX99" fmla="*/ 1803208 w 1959607"/>
                <a:gd name="connsiteY99" fmla="*/ 539068 h 2243802"/>
                <a:gd name="connsiteX100" fmla="*/ 1783865 w 1959607"/>
                <a:gd name="connsiteY100" fmla="*/ 591194 h 2243802"/>
                <a:gd name="connsiteX101" fmla="*/ 1712333 w 1959607"/>
                <a:gd name="connsiteY101" fmla="*/ 733379 h 2243802"/>
                <a:gd name="connsiteX102" fmla="*/ 1681906 w 1959607"/>
                <a:gd name="connsiteY102" fmla="*/ 749519 h 2243802"/>
                <a:gd name="connsiteX103" fmla="*/ 1692582 w 1959607"/>
                <a:gd name="connsiteY103" fmla="*/ 766036 h 2243802"/>
                <a:gd name="connsiteX104" fmla="*/ 1680273 w 1959607"/>
                <a:gd name="connsiteY104" fmla="*/ 821930 h 2243802"/>
                <a:gd name="connsiteX105" fmla="*/ 1650034 w 1959607"/>
                <a:gd name="connsiteY105" fmla="*/ 853236 h 2243802"/>
                <a:gd name="connsiteX106" fmla="*/ 1584688 w 1959607"/>
                <a:gd name="connsiteY106" fmla="*/ 919493 h 2243802"/>
                <a:gd name="connsiteX107" fmla="*/ 1551623 w 1959607"/>
                <a:gd name="connsiteY107" fmla="*/ 932493 h 2243802"/>
                <a:gd name="connsiteX108" fmla="*/ 1388651 w 1959607"/>
                <a:gd name="connsiteY108" fmla="*/ 973785 h 2243802"/>
                <a:gd name="connsiteX109" fmla="*/ 1342083 w 1959607"/>
                <a:gd name="connsiteY109" fmla="*/ 1007290 h 2243802"/>
                <a:gd name="connsiteX110" fmla="*/ 1550430 w 1959607"/>
                <a:gd name="connsiteY110" fmla="*/ 957268 h 2243802"/>
                <a:gd name="connsiteX111" fmla="*/ 1528763 w 1959607"/>
                <a:gd name="connsiteY111" fmla="*/ 996771 h 2243802"/>
                <a:gd name="connsiteX112" fmla="*/ 1632637 w 1959607"/>
                <a:gd name="connsiteY112" fmla="*/ 1049493 h 2243802"/>
                <a:gd name="connsiteX113" fmla="*/ 1491709 w 1959607"/>
                <a:gd name="connsiteY113" fmla="*/ 1119267 h 2243802"/>
                <a:gd name="connsiteX114" fmla="*/ 1460245 w 1959607"/>
                <a:gd name="connsiteY114" fmla="*/ 1122218 h 2243802"/>
                <a:gd name="connsiteX115" fmla="*/ 1387835 w 1959607"/>
                <a:gd name="connsiteY115" fmla="*/ 1213909 h 2243802"/>
                <a:gd name="connsiteX116" fmla="*/ 1394083 w 1959607"/>
                <a:gd name="connsiteY116" fmla="*/ 1231117 h 2243802"/>
                <a:gd name="connsiteX117" fmla="*/ 1202285 w 1959607"/>
                <a:gd name="connsiteY117" fmla="*/ 1215919 h 2243802"/>
                <a:gd name="connsiteX118" fmla="*/ 1144319 w 1959607"/>
                <a:gd name="connsiteY118" fmla="*/ 1193028 h 2243802"/>
                <a:gd name="connsiteX119" fmla="*/ 1108396 w 1959607"/>
                <a:gd name="connsiteY119" fmla="*/ 1189511 h 2243802"/>
                <a:gd name="connsiteX120" fmla="*/ 1112981 w 1959607"/>
                <a:gd name="connsiteY120" fmla="*/ 1221885 h 2243802"/>
                <a:gd name="connsiteX121" fmla="*/ 1149908 w 1959607"/>
                <a:gd name="connsiteY121" fmla="*/ 1252030 h 2243802"/>
                <a:gd name="connsiteX122" fmla="*/ 1337593 w 1959607"/>
                <a:gd name="connsiteY122" fmla="*/ 1276649 h 2243802"/>
                <a:gd name="connsiteX123" fmla="*/ 1411322 w 1959607"/>
                <a:gd name="connsiteY123" fmla="*/ 1285755 h 2243802"/>
                <a:gd name="connsiteX124" fmla="*/ 1487973 w 1959607"/>
                <a:gd name="connsiteY124" fmla="*/ 1253192 h 2243802"/>
                <a:gd name="connsiteX125" fmla="*/ 1604565 w 1959607"/>
                <a:gd name="connsiteY125" fmla="*/ 1213721 h 2243802"/>
                <a:gd name="connsiteX126" fmla="*/ 1633956 w 1959607"/>
                <a:gd name="connsiteY126" fmla="*/ 1245876 h 2243802"/>
                <a:gd name="connsiteX127" fmla="*/ 1694592 w 1959607"/>
                <a:gd name="connsiteY127" fmla="*/ 1289523 h 2243802"/>
                <a:gd name="connsiteX128" fmla="*/ 1743829 w 1959607"/>
                <a:gd name="connsiteY128" fmla="*/ 1304690 h 2243802"/>
                <a:gd name="connsiteX129" fmla="*/ 1844218 w 1959607"/>
                <a:gd name="connsiteY129" fmla="*/ 1372234 h 2243802"/>
                <a:gd name="connsiteX130" fmla="*/ 1836242 w 1959607"/>
                <a:gd name="connsiteY130" fmla="*/ 1416321 h 2243802"/>
                <a:gd name="connsiteX131" fmla="*/ 1656722 w 1959607"/>
                <a:gd name="connsiteY131" fmla="*/ 1545851 h 2243802"/>
                <a:gd name="connsiteX132" fmla="*/ 1525497 w 1959607"/>
                <a:gd name="connsiteY132" fmla="*/ 1543747 h 2243802"/>
                <a:gd name="connsiteX133" fmla="*/ 1366419 w 1959607"/>
                <a:gd name="connsiteY133" fmla="*/ 1525660 h 2243802"/>
                <a:gd name="connsiteX134" fmla="*/ 1277334 w 1959607"/>
                <a:gd name="connsiteY134" fmla="*/ 1591068 h 2243802"/>
                <a:gd name="connsiteX135" fmla="*/ 1229541 w 1959607"/>
                <a:gd name="connsiteY135" fmla="*/ 1656728 h 2243802"/>
                <a:gd name="connsiteX136" fmla="*/ 1232336 w 1959607"/>
                <a:gd name="connsiteY136" fmla="*/ 1691991 h 2243802"/>
                <a:gd name="connsiteX137" fmla="*/ 1263423 w 1959607"/>
                <a:gd name="connsiteY137" fmla="*/ 1680969 h 2243802"/>
                <a:gd name="connsiteX138" fmla="*/ 1306663 w 1959607"/>
                <a:gd name="connsiteY138" fmla="*/ 1627085 h 2243802"/>
                <a:gd name="connsiteX139" fmla="*/ 1460874 w 1959607"/>
                <a:gd name="connsiteY139" fmla="*/ 1570375 h 2243802"/>
                <a:gd name="connsiteX140" fmla="*/ 1488192 w 1959607"/>
                <a:gd name="connsiteY140" fmla="*/ 1578445 h 2243802"/>
                <a:gd name="connsiteX141" fmla="*/ 1744551 w 1959607"/>
                <a:gd name="connsiteY141" fmla="*/ 1555334 h 2243802"/>
                <a:gd name="connsiteX142" fmla="*/ 1769013 w 1959607"/>
                <a:gd name="connsiteY142" fmla="*/ 1643791 h 2243802"/>
                <a:gd name="connsiteX143" fmla="*/ 1698109 w 1959607"/>
                <a:gd name="connsiteY143" fmla="*/ 1719750 h 2243802"/>
                <a:gd name="connsiteX144" fmla="*/ 1548326 w 1959607"/>
                <a:gd name="connsiteY144" fmla="*/ 1838823 h 2243802"/>
                <a:gd name="connsiteX145" fmla="*/ 1456006 w 1959607"/>
                <a:gd name="connsiteY145" fmla="*/ 1956828 h 2243802"/>
                <a:gd name="connsiteX146" fmla="*/ 1384694 w 1959607"/>
                <a:gd name="connsiteY146" fmla="*/ 2001198 h 2243802"/>
                <a:gd name="connsiteX147" fmla="*/ 1245933 w 1959607"/>
                <a:gd name="connsiteY147" fmla="*/ 2019473 h 2243802"/>
                <a:gd name="connsiteX148" fmla="*/ 1208660 w 1959607"/>
                <a:gd name="connsiteY148" fmla="*/ 1987350 h 2243802"/>
                <a:gd name="connsiteX149" fmla="*/ 1189254 w 1959607"/>
                <a:gd name="connsiteY149" fmla="*/ 1972686 h 2243802"/>
                <a:gd name="connsiteX150" fmla="*/ 1210544 w 1959607"/>
                <a:gd name="connsiteY150" fmla="*/ 2055051 h 2243802"/>
                <a:gd name="connsiteX151" fmla="*/ 1172831 w 1959607"/>
                <a:gd name="connsiteY151" fmla="*/ 2083877 h 2243802"/>
                <a:gd name="connsiteX152" fmla="*/ 1116278 w 1959607"/>
                <a:gd name="connsiteY152" fmla="*/ 2082809 h 2243802"/>
                <a:gd name="connsiteX153" fmla="*/ 1111945 w 1959607"/>
                <a:gd name="connsiteY153" fmla="*/ 2058096 h 2243802"/>
                <a:gd name="connsiteX154" fmla="*/ 1060353 w 1959607"/>
                <a:gd name="connsiteY154" fmla="*/ 2147119 h 2243802"/>
                <a:gd name="connsiteX155" fmla="*/ 980719 w 1959607"/>
                <a:gd name="connsiteY155" fmla="*/ 2116095 h 2243802"/>
                <a:gd name="connsiteX156" fmla="*/ 980719 w 1959607"/>
                <a:gd name="connsiteY156" fmla="*/ 2158612 h 2243802"/>
                <a:gd name="connsiteX157" fmla="*/ 932424 w 1959607"/>
                <a:gd name="connsiteY157" fmla="*/ 2110756 h 2243802"/>
                <a:gd name="connsiteX158" fmla="*/ 965490 w 1959607"/>
                <a:gd name="connsiteY158" fmla="*/ 2067768 h 2243802"/>
                <a:gd name="connsiteX159" fmla="*/ 957608 w 1959607"/>
                <a:gd name="connsiteY159" fmla="*/ 2059824 h 2243802"/>
                <a:gd name="connsiteX160" fmla="*/ 910130 w 1959607"/>
                <a:gd name="connsiteY160" fmla="*/ 2102152 h 2243802"/>
                <a:gd name="connsiteX161" fmla="*/ 873767 w 1959607"/>
                <a:gd name="connsiteY161" fmla="*/ 2069150 h 2243802"/>
                <a:gd name="connsiteX162" fmla="*/ 837122 w 1959607"/>
                <a:gd name="connsiteY162" fmla="*/ 2056778 h 2243802"/>
                <a:gd name="connsiteX163" fmla="*/ 843497 w 1959607"/>
                <a:gd name="connsiteY163" fmla="*/ 2099452 h 2243802"/>
                <a:gd name="connsiteX164" fmla="*/ 877786 w 1959607"/>
                <a:gd name="connsiteY164" fmla="*/ 2186213 h 2243802"/>
                <a:gd name="connsiteX165" fmla="*/ 828864 w 1959607"/>
                <a:gd name="connsiteY165" fmla="*/ 2217646 h 2243802"/>
                <a:gd name="connsiteX166" fmla="*/ 755165 w 1959607"/>
                <a:gd name="connsiteY166" fmla="*/ 2156288 h 2243802"/>
                <a:gd name="connsiteX167" fmla="*/ 689035 w 1959607"/>
                <a:gd name="connsiteY167" fmla="*/ 2091853 h 2243802"/>
                <a:gd name="connsiteX168" fmla="*/ 649187 w 1959607"/>
                <a:gd name="connsiteY168" fmla="*/ 2081491 h 2243802"/>
                <a:gd name="connsiteX169" fmla="*/ 626295 w 1959607"/>
                <a:gd name="connsiteY169" fmla="*/ 2136191 h 2243802"/>
                <a:gd name="connsiteX170" fmla="*/ 649281 w 1959607"/>
                <a:gd name="connsiteY170" fmla="*/ 2213407 h 2243802"/>
                <a:gd name="connsiteX171" fmla="*/ 642655 w 1959607"/>
                <a:gd name="connsiteY171" fmla="*/ 2243803 h 2243802"/>
                <a:gd name="connsiteX172" fmla="*/ 613452 w 1959607"/>
                <a:gd name="connsiteY172" fmla="*/ 2228322 h 2243802"/>
                <a:gd name="connsiteX173" fmla="*/ 608334 w 1959607"/>
                <a:gd name="connsiteY173" fmla="*/ 2222105 h 2243802"/>
                <a:gd name="connsiteX174" fmla="*/ 526377 w 1959607"/>
                <a:gd name="connsiteY174" fmla="*/ 2057594 h 2243802"/>
                <a:gd name="connsiteX175" fmla="*/ 552754 w 1959607"/>
                <a:gd name="connsiteY175" fmla="*/ 1950422 h 2243802"/>
                <a:gd name="connsiteX176" fmla="*/ 557432 w 1959607"/>
                <a:gd name="connsiteY176" fmla="*/ 1989266 h 2243802"/>
                <a:gd name="connsiteX177" fmla="*/ 578283 w 1959607"/>
                <a:gd name="connsiteY177" fmla="*/ 2015234 h 2243802"/>
                <a:gd name="connsiteX178" fmla="*/ 598285 w 1959607"/>
                <a:gd name="connsiteY178" fmla="*/ 1989736 h 2243802"/>
                <a:gd name="connsiteX179" fmla="*/ 595585 w 1959607"/>
                <a:gd name="connsiteY179" fmla="*/ 1937642 h 2243802"/>
                <a:gd name="connsiteX180" fmla="*/ 625322 w 1959607"/>
                <a:gd name="connsiteY180" fmla="*/ 1845480 h 2243802"/>
                <a:gd name="connsiteX181" fmla="*/ 672737 w 1959607"/>
                <a:gd name="connsiteY181" fmla="*/ 1762424 h 2243802"/>
                <a:gd name="connsiteX182" fmla="*/ 747252 w 1959607"/>
                <a:gd name="connsiteY182" fmla="*/ 1638389 h 2243802"/>
                <a:gd name="connsiteX183" fmla="*/ 758462 w 1959607"/>
                <a:gd name="connsiteY183" fmla="*/ 1615090 h 2243802"/>
                <a:gd name="connsiteX184" fmla="*/ 711518 w 1959607"/>
                <a:gd name="connsiteY184" fmla="*/ 1511341 h 2243802"/>
                <a:gd name="connsiteX185" fmla="*/ 654964 w 1959607"/>
                <a:gd name="connsiteY185" fmla="*/ 1424548 h 2243802"/>
                <a:gd name="connsiteX186" fmla="*/ 679426 w 1959607"/>
                <a:gd name="connsiteY186" fmla="*/ 1370946 h 2243802"/>
                <a:gd name="connsiteX187" fmla="*/ 687778 w 1959607"/>
                <a:gd name="connsiteY187" fmla="*/ 1369753 h 2243802"/>
                <a:gd name="connsiteX188" fmla="*/ 781354 w 1959607"/>
                <a:gd name="connsiteY188" fmla="*/ 1062431 h 2243802"/>
                <a:gd name="connsiteX189" fmla="*/ 817245 w 1959607"/>
                <a:gd name="connsiteY189" fmla="*/ 1211021 h 2243802"/>
                <a:gd name="connsiteX190" fmla="*/ 781354 w 1959607"/>
                <a:gd name="connsiteY190" fmla="*/ 1062431 h 2243802"/>
                <a:gd name="connsiteX191" fmla="*/ 1086666 w 1959607"/>
                <a:gd name="connsiteY191" fmla="*/ 842309 h 2243802"/>
                <a:gd name="connsiteX192" fmla="*/ 922690 w 1959607"/>
                <a:gd name="connsiteY192" fmla="*/ 927280 h 2243802"/>
                <a:gd name="connsiteX193" fmla="*/ 1086666 w 1959607"/>
                <a:gd name="connsiteY193" fmla="*/ 842309 h 2243802"/>
                <a:gd name="connsiteX194" fmla="*/ 942975 w 1959607"/>
                <a:gd name="connsiteY194" fmla="*/ 581209 h 2243802"/>
                <a:gd name="connsiteX195" fmla="*/ 929002 w 1959607"/>
                <a:gd name="connsiteY195" fmla="*/ 572636 h 2243802"/>
                <a:gd name="connsiteX196" fmla="*/ 878195 w 1959607"/>
                <a:gd name="connsiteY196" fmla="*/ 688726 h 2243802"/>
                <a:gd name="connsiteX197" fmla="*/ 892325 w 1959607"/>
                <a:gd name="connsiteY197" fmla="*/ 694849 h 2243802"/>
                <a:gd name="connsiteX198" fmla="*/ 942944 w 1959607"/>
                <a:gd name="connsiteY198" fmla="*/ 581209 h 2243802"/>
                <a:gd name="connsiteX199" fmla="*/ 524932 w 1959607"/>
                <a:gd name="connsiteY199" fmla="*/ 1093675 h 2243802"/>
                <a:gd name="connsiteX200" fmla="*/ 575174 w 1959607"/>
                <a:gd name="connsiteY200" fmla="*/ 998875 h 2243802"/>
                <a:gd name="connsiteX201" fmla="*/ 524932 w 1959607"/>
                <a:gd name="connsiteY201" fmla="*/ 1093675 h 224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959607" h="2243802">
                  <a:moveTo>
                    <a:pt x="688061" y="1369722"/>
                  </a:moveTo>
                  <a:cubicBezTo>
                    <a:pt x="683414" y="1343659"/>
                    <a:pt x="677165" y="1317753"/>
                    <a:pt x="674653" y="1291470"/>
                  </a:cubicBezTo>
                  <a:cubicBezTo>
                    <a:pt x="672769" y="1271750"/>
                    <a:pt x="680713" y="1254574"/>
                    <a:pt x="705206" y="1260509"/>
                  </a:cubicBezTo>
                  <a:cubicBezTo>
                    <a:pt x="728192" y="1266067"/>
                    <a:pt x="750267" y="1275299"/>
                    <a:pt x="778057" y="1276994"/>
                  </a:cubicBezTo>
                  <a:cubicBezTo>
                    <a:pt x="765496" y="1265250"/>
                    <a:pt x="754883" y="1248608"/>
                    <a:pt x="740030" y="1242704"/>
                  </a:cubicBezTo>
                  <a:cubicBezTo>
                    <a:pt x="705237" y="1228919"/>
                    <a:pt x="706870" y="1203987"/>
                    <a:pt x="713778" y="1176322"/>
                  </a:cubicBezTo>
                  <a:cubicBezTo>
                    <a:pt x="721095" y="1146994"/>
                    <a:pt x="730076" y="1118105"/>
                    <a:pt x="731897" y="1086955"/>
                  </a:cubicBezTo>
                  <a:cubicBezTo>
                    <a:pt x="718834" y="1103126"/>
                    <a:pt x="705771" y="1119329"/>
                    <a:pt x="685486" y="1144450"/>
                  </a:cubicBezTo>
                  <a:cubicBezTo>
                    <a:pt x="685486" y="1160433"/>
                    <a:pt x="685612" y="1190767"/>
                    <a:pt x="685360" y="1221100"/>
                  </a:cubicBezTo>
                  <a:cubicBezTo>
                    <a:pt x="685329" y="1226062"/>
                    <a:pt x="683947" y="1231149"/>
                    <a:pt x="682440" y="1235953"/>
                  </a:cubicBezTo>
                  <a:cubicBezTo>
                    <a:pt x="673554" y="1264654"/>
                    <a:pt x="664510" y="1293323"/>
                    <a:pt x="655341" y="1321929"/>
                  </a:cubicBezTo>
                  <a:cubicBezTo>
                    <a:pt x="652986" y="1329308"/>
                    <a:pt x="649846" y="1336437"/>
                    <a:pt x="646266" y="1345826"/>
                  </a:cubicBezTo>
                  <a:cubicBezTo>
                    <a:pt x="633580" y="1341272"/>
                    <a:pt x="622841" y="1337410"/>
                    <a:pt x="601425" y="1329748"/>
                  </a:cubicBezTo>
                  <a:cubicBezTo>
                    <a:pt x="638039" y="1373521"/>
                    <a:pt x="639170" y="1414563"/>
                    <a:pt x="620863" y="1471210"/>
                  </a:cubicBezTo>
                  <a:cubicBezTo>
                    <a:pt x="595082" y="1425176"/>
                    <a:pt x="574797" y="1388939"/>
                    <a:pt x="554544" y="1352734"/>
                  </a:cubicBezTo>
                  <a:cubicBezTo>
                    <a:pt x="512529" y="1373867"/>
                    <a:pt x="482007" y="1354398"/>
                    <a:pt x="478741" y="1301424"/>
                  </a:cubicBezTo>
                  <a:cubicBezTo>
                    <a:pt x="474188" y="1227569"/>
                    <a:pt x="513502" y="1179871"/>
                    <a:pt x="569679" y="1140400"/>
                  </a:cubicBezTo>
                  <a:cubicBezTo>
                    <a:pt x="581768" y="1131890"/>
                    <a:pt x="590090" y="1117979"/>
                    <a:pt x="600044" y="1106486"/>
                  </a:cubicBezTo>
                  <a:cubicBezTo>
                    <a:pt x="617754" y="1085950"/>
                    <a:pt x="635401" y="1065351"/>
                    <a:pt x="653080" y="1044783"/>
                  </a:cubicBezTo>
                  <a:cubicBezTo>
                    <a:pt x="650976" y="1042020"/>
                    <a:pt x="648904" y="1039257"/>
                    <a:pt x="646800" y="1036493"/>
                  </a:cubicBezTo>
                  <a:cubicBezTo>
                    <a:pt x="627771" y="1052445"/>
                    <a:pt x="607800" y="1067392"/>
                    <a:pt x="589995" y="1084600"/>
                  </a:cubicBezTo>
                  <a:cubicBezTo>
                    <a:pt x="574295" y="1099767"/>
                    <a:pt x="562833" y="1119675"/>
                    <a:pt x="546285" y="1133617"/>
                  </a:cubicBezTo>
                  <a:cubicBezTo>
                    <a:pt x="486089" y="1184330"/>
                    <a:pt x="446461" y="1243175"/>
                    <a:pt x="462538" y="1326357"/>
                  </a:cubicBezTo>
                  <a:cubicBezTo>
                    <a:pt x="464485" y="1336342"/>
                    <a:pt x="468096" y="1349185"/>
                    <a:pt x="475413" y="1354429"/>
                  </a:cubicBezTo>
                  <a:cubicBezTo>
                    <a:pt x="507316" y="1377227"/>
                    <a:pt x="490988" y="1396475"/>
                    <a:pt x="471707" y="1413526"/>
                  </a:cubicBezTo>
                  <a:cubicBezTo>
                    <a:pt x="420555" y="1458775"/>
                    <a:pt x="389499" y="1509928"/>
                    <a:pt x="410946" y="1581679"/>
                  </a:cubicBezTo>
                  <a:cubicBezTo>
                    <a:pt x="413929" y="1591696"/>
                    <a:pt x="409439" y="1606580"/>
                    <a:pt x="403473" y="1616095"/>
                  </a:cubicBezTo>
                  <a:cubicBezTo>
                    <a:pt x="390410" y="1636977"/>
                    <a:pt x="387835" y="1654875"/>
                    <a:pt x="398292" y="1678960"/>
                  </a:cubicBezTo>
                  <a:cubicBezTo>
                    <a:pt x="402782" y="1689291"/>
                    <a:pt x="390065" y="1709105"/>
                    <a:pt x="381523" y="1722262"/>
                  </a:cubicBezTo>
                  <a:cubicBezTo>
                    <a:pt x="377284" y="1728762"/>
                    <a:pt x="365101" y="1731588"/>
                    <a:pt x="355994" y="1733158"/>
                  </a:cubicBezTo>
                  <a:cubicBezTo>
                    <a:pt x="332915" y="1737146"/>
                    <a:pt x="309552" y="1739470"/>
                    <a:pt x="286315" y="1742453"/>
                  </a:cubicBezTo>
                  <a:cubicBezTo>
                    <a:pt x="286096" y="1716390"/>
                    <a:pt x="277083" y="1685899"/>
                    <a:pt x="287540" y="1665238"/>
                  </a:cubicBezTo>
                  <a:cubicBezTo>
                    <a:pt x="306161" y="1628404"/>
                    <a:pt x="307794" y="1591288"/>
                    <a:pt x="313729" y="1552602"/>
                  </a:cubicBezTo>
                  <a:cubicBezTo>
                    <a:pt x="322113" y="1497964"/>
                    <a:pt x="342272" y="1445618"/>
                    <a:pt x="392451" y="1412207"/>
                  </a:cubicBezTo>
                  <a:cubicBezTo>
                    <a:pt x="398009" y="1408502"/>
                    <a:pt x="402908" y="1403415"/>
                    <a:pt x="407178" y="1398203"/>
                  </a:cubicBezTo>
                  <a:cubicBezTo>
                    <a:pt x="409439" y="1395439"/>
                    <a:pt x="409722" y="1391043"/>
                    <a:pt x="409439" y="1391828"/>
                  </a:cubicBezTo>
                  <a:cubicBezTo>
                    <a:pt x="390347" y="1388311"/>
                    <a:pt x="370313" y="1388123"/>
                    <a:pt x="354016" y="1380241"/>
                  </a:cubicBezTo>
                  <a:cubicBezTo>
                    <a:pt x="345004" y="1375876"/>
                    <a:pt x="337562" y="1358260"/>
                    <a:pt x="338316" y="1347239"/>
                  </a:cubicBezTo>
                  <a:cubicBezTo>
                    <a:pt x="338818" y="1339765"/>
                    <a:pt x="354110" y="1331978"/>
                    <a:pt x="364064" y="1326828"/>
                  </a:cubicBezTo>
                  <a:cubicBezTo>
                    <a:pt x="375871" y="1320705"/>
                    <a:pt x="389091" y="1317251"/>
                    <a:pt x="401683" y="1312666"/>
                  </a:cubicBezTo>
                  <a:cubicBezTo>
                    <a:pt x="400741" y="1309400"/>
                    <a:pt x="399799" y="1306103"/>
                    <a:pt x="398857" y="1302837"/>
                  </a:cubicBezTo>
                  <a:cubicBezTo>
                    <a:pt x="382371" y="1305161"/>
                    <a:pt x="365886" y="1307453"/>
                    <a:pt x="349589" y="1309746"/>
                  </a:cubicBezTo>
                  <a:cubicBezTo>
                    <a:pt x="323055" y="1258750"/>
                    <a:pt x="375871" y="1254166"/>
                    <a:pt x="393393" y="1224366"/>
                  </a:cubicBezTo>
                  <a:cubicBezTo>
                    <a:pt x="378195" y="1228668"/>
                    <a:pt x="363028" y="1232939"/>
                    <a:pt x="343811" y="1238371"/>
                  </a:cubicBezTo>
                  <a:cubicBezTo>
                    <a:pt x="339195" y="1184769"/>
                    <a:pt x="381523" y="1179431"/>
                    <a:pt x="413239" y="1164359"/>
                  </a:cubicBezTo>
                  <a:cubicBezTo>
                    <a:pt x="406236" y="1121716"/>
                    <a:pt x="382403" y="1078037"/>
                    <a:pt x="429347" y="1039005"/>
                  </a:cubicBezTo>
                  <a:cubicBezTo>
                    <a:pt x="423758" y="1036368"/>
                    <a:pt x="418169" y="1033698"/>
                    <a:pt x="412579" y="1031061"/>
                  </a:cubicBezTo>
                  <a:cubicBezTo>
                    <a:pt x="386673" y="1065759"/>
                    <a:pt x="343779" y="1098071"/>
                    <a:pt x="338567" y="1135627"/>
                  </a:cubicBezTo>
                  <a:cubicBezTo>
                    <a:pt x="328989" y="1204521"/>
                    <a:pt x="298185" y="1259221"/>
                    <a:pt x="263801" y="1315084"/>
                  </a:cubicBezTo>
                  <a:cubicBezTo>
                    <a:pt x="252653" y="1333202"/>
                    <a:pt x="243453" y="1352545"/>
                    <a:pt x="231772" y="1374243"/>
                  </a:cubicBezTo>
                  <a:lnTo>
                    <a:pt x="184481" y="1374243"/>
                  </a:lnTo>
                  <a:cubicBezTo>
                    <a:pt x="185957" y="1382376"/>
                    <a:pt x="185738" y="1388060"/>
                    <a:pt x="187999" y="1392487"/>
                  </a:cubicBezTo>
                  <a:cubicBezTo>
                    <a:pt x="213465" y="1441787"/>
                    <a:pt x="201187" y="1473785"/>
                    <a:pt x="148936" y="1494824"/>
                  </a:cubicBezTo>
                  <a:cubicBezTo>
                    <a:pt x="136689" y="1499754"/>
                    <a:pt x="125133" y="1506442"/>
                    <a:pt x="113232" y="1512314"/>
                  </a:cubicBezTo>
                  <a:cubicBezTo>
                    <a:pt x="100955" y="1518406"/>
                    <a:pt x="88645" y="1524466"/>
                    <a:pt x="76367" y="1530558"/>
                  </a:cubicBezTo>
                  <a:cubicBezTo>
                    <a:pt x="72254" y="1511780"/>
                    <a:pt x="61013" y="1490899"/>
                    <a:pt x="65785" y="1474727"/>
                  </a:cubicBezTo>
                  <a:cubicBezTo>
                    <a:pt x="71877" y="1454128"/>
                    <a:pt x="95428" y="1438051"/>
                    <a:pt x="69051" y="1415285"/>
                  </a:cubicBezTo>
                  <a:cubicBezTo>
                    <a:pt x="67512" y="1413966"/>
                    <a:pt x="78157" y="1398579"/>
                    <a:pt x="83119" y="1389724"/>
                  </a:cubicBezTo>
                  <a:cubicBezTo>
                    <a:pt x="80230" y="1387118"/>
                    <a:pt x="77341" y="1384512"/>
                    <a:pt x="74452" y="1381905"/>
                  </a:cubicBezTo>
                  <a:cubicBezTo>
                    <a:pt x="65691" y="1392959"/>
                    <a:pt x="56302" y="1403572"/>
                    <a:pt x="48295" y="1415128"/>
                  </a:cubicBezTo>
                  <a:cubicBezTo>
                    <a:pt x="36865" y="1431645"/>
                    <a:pt x="26471" y="1448853"/>
                    <a:pt x="15638" y="1465778"/>
                  </a:cubicBezTo>
                  <a:cubicBezTo>
                    <a:pt x="10425" y="1463454"/>
                    <a:pt x="5213" y="1461099"/>
                    <a:pt x="0" y="1458775"/>
                  </a:cubicBezTo>
                  <a:cubicBezTo>
                    <a:pt x="1727" y="1439464"/>
                    <a:pt x="2920" y="1420089"/>
                    <a:pt x="5464" y="1400872"/>
                  </a:cubicBezTo>
                  <a:cubicBezTo>
                    <a:pt x="6312" y="1394434"/>
                    <a:pt x="14382" y="1387338"/>
                    <a:pt x="12875" y="1382471"/>
                  </a:cubicBezTo>
                  <a:cubicBezTo>
                    <a:pt x="-9640" y="1309934"/>
                    <a:pt x="62425" y="1315429"/>
                    <a:pt x="94643" y="1276429"/>
                  </a:cubicBezTo>
                  <a:lnTo>
                    <a:pt x="94643" y="1319668"/>
                  </a:lnTo>
                  <a:cubicBezTo>
                    <a:pt x="116592" y="1294422"/>
                    <a:pt x="134679" y="1273634"/>
                    <a:pt x="157979" y="1246818"/>
                  </a:cubicBezTo>
                  <a:cubicBezTo>
                    <a:pt x="165767" y="1271468"/>
                    <a:pt x="169880" y="1284625"/>
                    <a:pt x="174684" y="1299854"/>
                  </a:cubicBezTo>
                  <a:cubicBezTo>
                    <a:pt x="196288" y="1263272"/>
                    <a:pt x="213653" y="1227977"/>
                    <a:pt x="236796" y="1196984"/>
                  </a:cubicBezTo>
                  <a:cubicBezTo>
                    <a:pt x="250361" y="1178803"/>
                    <a:pt x="271965" y="1165646"/>
                    <a:pt x="291999" y="1153588"/>
                  </a:cubicBezTo>
                  <a:cubicBezTo>
                    <a:pt x="313289" y="1140776"/>
                    <a:pt x="336526" y="1131764"/>
                    <a:pt x="327859" y="1099735"/>
                  </a:cubicBezTo>
                  <a:cubicBezTo>
                    <a:pt x="326886" y="1096093"/>
                    <a:pt x="326980" y="1089907"/>
                    <a:pt x="329241" y="1087928"/>
                  </a:cubicBezTo>
                  <a:cubicBezTo>
                    <a:pt x="363279" y="1058411"/>
                    <a:pt x="372134" y="1014701"/>
                    <a:pt x="393864" y="978495"/>
                  </a:cubicBezTo>
                  <a:cubicBezTo>
                    <a:pt x="400270" y="967819"/>
                    <a:pt x="429441" y="970834"/>
                    <a:pt x="452490" y="966814"/>
                  </a:cubicBezTo>
                  <a:cubicBezTo>
                    <a:pt x="441280" y="958901"/>
                    <a:pt x="431451" y="951993"/>
                    <a:pt x="421591" y="945053"/>
                  </a:cubicBezTo>
                  <a:cubicBezTo>
                    <a:pt x="454625" y="871952"/>
                    <a:pt x="515386" y="898423"/>
                    <a:pt x="569176" y="905111"/>
                  </a:cubicBezTo>
                  <a:cubicBezTo>
                    <a:pt x="606449" y="909727"/>
                    <a:pt x="620988" y="898485"/>
                    <a:pt x="621051" y="854838"/>
                  </a:cubicBezTo>
                  <a:cubicBezTo>
                    <a:pt x="572631" y="920246"/>
                    <a:pt x="514821" y="864980"/>
                    <a:pt x="461282" y="876410"/>
                  </a:cubicBezTo>
                  <a:cubicBezTo>
                    <a:pt x="465992" y="807611"/>
                    <a:pt x="527758" y="749110"/>
                    <a:pt x="589807" y="745939"/>
                  </a:cubicBezTo>
                  <a:cubicBezTo>
                    <a:pt x="622181" y="744306"/>
                    <a:pt x="652044" y="734321"/>
                    <a:pt x="668812" y="699999"/>
                  </a:cubicBezTo>
                  <a:cubicBezTo>
                    <a:pt x="651227" y="707881"/>
                    <a:pt x="634240" y="718651"/>
                    <a:pt x="615807" y="722733"/>
                  </a:cubicBezTo>
                  <a:cubicBezTo>
                    <a:pt x="600044" y="726219"/>
                    <a:pt x="582585" y="722043"/>
                    <a:pt x="554010" y="720692"/>
                  </a:cubicBezTo>
                  <a:cubicBezTo>
                    <a:pt x="573855" y="697330"/>
                    <a:pt x="583935" y="685021"/>
                    <a:pt x="594454" y="673151"/>
                  </a:cubicBezTo>
                  <a:cubicBezTo>
                    <a:pt x="680964" y="575494"/>
                    <a:pt x="767380" y="477773"/>
                    <a:pt x="854204" y="380367"/>
                  </a:cubicBezTo>
                  <a:cubicBezTo>
                    <a:pt x="893299" y="336500"/>
                    <a:pt x="935156" y="294925"/>
                    <a:pt x="971864" y="249205"/>
                  </a:cubicBezTo>
                  <a:cubicBezTo>
                    <a:pt x="992463" y="223550"/>
                    <a:pt x="1005275" y="191647"/>
                    <a:pt x="1021258" y="162349"/>
                  </a:cubicBezTo>
                  <a:cubicBezTo>
                    <a:pt x="1039251" y="129347"/>
                    <a:pt x="1056678" y="99296"/>
                    <a:pt x="1100923" y="92356"/>
                  </a:cubicBezTo>
                  <a:cubicBezTo>
                    <a:pt x="1128053" y="88117"/>
                    <a:pt x="1152389" y="67864"/>
                    <a:pt x="1178829" y="56779"/>
                  </a:cubicBezTo>
                  <a:cubicBezTo>
                    <a:pt x="1193744" y="50530"/>
                    <a:pt x="1217578" y="39697"/>
                    <a:pt x="1224863" y="45820"/>
                  </a:cubicBezTo>
                  <a:cubicBezTo>
                    <a:pt x="1248916" y="66074"/>
                    <a:pt x="1259278" y="52351"/>
                    <a:pt x="1274351" y="36400"/>
                  </a:cubicBezTo>
                  <a:cubicBezTo>
                    <a:pt x="1317182" y="-9006"/>
                    <a:pt x="1352163" y="-10890"/>
                    <a:pt x="1406895" y="24938"/>
                  </a:cubicBezTo>
                  <a:cubicBezTo>
                    <a:pt x="1437072" y="44690"/>
                    <a:pt x="1468064" y="52383"/>
                    <a:pt x="1500407" y="26163"/>
                  </a:cubicBezTo>
                  <a:cubicBezTo>
                    <a:pt x="1508760" y="19380"/>
                    <a:pt x="1522985" y="16900"/>
                    <a:pt x="1534321" y="17371"/>
                  </a:cubicBezTo>
                  <a:cubicBezTo>
                    <a:pt x="1555925" y="18218"/>
                    <a:pt x="1578533" y="19223"/>
                    <a:pt x="1598693" y="26131"/>
                  </a:cubicBezTo>
                  <a:cubicBezTo>
                    <a:pt x="1670539" y="50687"/>
                    <a:pt x="1741631" y="21735"/>
                    <a:pt x="1812848" y="26226"/>
                  </a:cubicBezTo>
                  <a:cubicBezTo>
                    <a:pt x="1837184" y="27764"/>
                    <a:pt x="1865477" y="28361"/>
                    <a:pt x="1884443" y="40827"/>
                  </a:cubicBezTo>
                  <a:cubicBezTo>
                    <a:pt x="1936506" y="74992"/>
                    <a:pt x="1964641" y="130320"/>
                    <a:pt x="1958863" y="189574"/>
                  </a:cubicBezTo>
                  <a:cubicBezTo>
                    <a:pt x="1955755" y="221384"/>
                    <a:pt x="1922501" y="253099"/>
                    <a:pt x="1897003" y="279130"/>
                  </a:cubicBezTo>
                  <a:cubicBezTo>
                    <a:pt x="1873076" y="303560"/>
                    <a:pt x="1863624" y="328650"/>
                    <a:pt x="1862808" y="361841"/>
                  </a:cubicBezTo>
                  <a:cubicBezTo>
                    <a:pt x="1861206" y="426495"/>
                    <a:pt x="1844061" y="486534"/>
                    <a:pt x="1803208" y="539068"/>
                  </a:cubicBezTo>
                  <a:cubicBezTo>
                    <a:pt x="1792218" y="553199"/>
                    <a:pt x="1783269" y="573892"/>
                    <a:pt x="1783865" y="591194"/>
                  </a:cubicBezTo>
                  <a:cubicBezTo>
                    <a:pt x="1786032" y="652615"/>
                    <a:pt x="1739276" y="687815"/>
                    <a:pt x="1712333" y="733379"/>
                  </a:cubicBezTo>
                  <a:cubicBezTo>
                    <a:pt x="1707749" y="741134"/>
                    <a:pt x="1693964" y="743427"/>
                    <a:pt x="1681906" y="749519"/>
                  </a:cubicBezTo>
                  <a:cubicBezTo>
                    <a:pt x="1687150" y="757620"/>
                    <a:pt x="1691891" y="764937"/>
                    <a:pt x="1692582" y="766036"/>
                  </a:cubicBezTo>
                  <a:cubicBezTo>
                    <a:pt x="1688155" y="787859"/>
                    <a:pt x="1687589" y="806480"/>
                    <a:pt x="1680273" y="821930"/>
                  </a:cubicBezTo>
                  <a:cubicBezTo>
                    <a:pt x="1674401" y="834364"/>
                    <a:pt x="1660270" y="842780"/>
                    <a:pt x="1650034" y="853236"/>
                  </a:cubicBezTo>
                  <a:cubicBezTo>
                    <a:pt x="1628304" y="875406"/>
                    <a:pt x="1607642" y="898705"/>
                    <a:pt x="1584688" y="919493"/>
                  </a:cubicBezTo>
                  <a:cubicBezTo>
                    <a:pt x="1576273" y="927123"/>
                    <a:pt x="1560855" y="935099"/>
                    <a:pt x="1551623" y="932493"/>
                  </a:cubicBezTo>
                  <a:cubicBezTo>
                    <a:pt x="1488601" y="914594"/>
                    <a:pt x="1437291" y="936387"/>
                    <a:pt x="1388651" y="973785"/>
                  </a:cubicBezTo>
                  <a:cubicBezTo>
                    <a:pt x="1374112" y="984964"/>
                    <a:pt x="1356528" y="992155"/>
                    <a:pt x="1342083" y="1007290"/>
                  </a:cubicBezTo>
                  <a:cubicBezTo>
                    <a:pt x="1412704" y="999660"/>
                    <a:pt x="1463323" y="910543"/>
                    <a:pt x="1550430" y="957268"/>
                  </a:cubicBezTo>
                  <a:cubicBezTo>
                    <a:pt x="1543992" y="968981"/>
                    <a:pt x="1536927" y="981887"/>
                    <a:pt x="1528763" y="996771"/>
                  </a:cubicBezTo>
                  <a:cubicBezTo>
                    <a:pt x="1563147" y="1014199"/>
                    <a:pt x="1597939" y="1031877"/>
                    <a:pt x="1632637" y="1049493"/>
                  </a:cubicBezTo>
                  <a:cubicBezTo>
                    <a:pt x="1619480" y="1106110"/>
                    <a:pt x="1539596" y="1144513"/>
                    <a:pt x="1491709" y="1119267"/>
                  </a:cubicBezTo>
                  <a:cubicBezTo>
                    <a:pt x="1483608" y="1114996"/>
                    <a:pt x="1465489" y="1116252"/>
                    <a:pt x="1460245" y="1122218"/>
                  </a:cubicBezTo>
                  <a:cubicBezTo>
                    <a:pt x="1434591" y="1151453"/>
                    <a:pt x="1411699" y="1183105"/>
                    <a:pt x="1387835" y="1213909"/>
                  </a:cubicBezTo>
                  <a:cubicBezTo>
                    <a:pt x="1389907" y="1219656"/>
                    <a:pt x="1392011" y="1225371"/>
                    <a:pt x="1394083" y="1231117"/>
                  </a:cubicBezTo>
                  <a:cubicBezTo>
                    <a:pt x="1330119" y="1226344"/>
                    <a:pt x="1265967" y="1223141"/>
                    <a:pt x="1202285" y="1215919"/>
                  </a:cubicBezTo>
                  <a:cubicBezTo>
                    <a:pt x="1182377" y="1213658"/>
                    <a:pt x="1164102" y="1199434"/>
                    <a:pt x="1144319" y="1193028"/>
                  </a:cubicBezTo>
                  <a:cubicBezTo>
                    <a:pt x="1133140" y="1189417"/>
                    <a:pt x="1120423" y="1190516"/>
                    <a:pt x="1108396" y="1189511"/>
                  </a:cubicBezTo>
                  <a:cubicBezTo>
                    <a:pt x="1109652" y="1200501"/>
                    <a:pt x="1107234" y="1214286"/>
                    <a:pt x="1112981" y="1221885"/>
                  </a:cubicBezTo>
                  <a:cubicBezTo>
                    <a:pt x="1122464" y="1234414"/>
                    <a:pt x="1136061" y="1249707"/>
                    <a:pt x="1149908" y="1252030"/>
                  </a:cubicBezTo>
                  <a:cubicBezTo>
                    <a:pt x="1212082" y="1262518"/>
                    <a:pt x="1274948" y="1268893"/>
                    <a:pt x="1337593" y="1276649"/>
                  </a:cubicBezTo>
                  <a:cubicBezTo>
                    <a:pt x="1362180" y="1279695"/>
                    <a:pt x="1387175" y="1280668"/>
                    <a:pt x="1411322" y="1285755"/>
                  </a:cubicBezTo>
                  <a:cubicBezTo>
                    <a:pt x="1445393" y="1292915"/>
                    <a:pt x="1470639" y="1288770"/>
                    <a:pt x="1487973" y="1253192"/>
                  </a:cubicBezTo>
                  <a:cubicBezTo>
                    <a:pt x="1512151" y="1203610"/>
                    <a:pt x="1566758" y="1186057"/>
                    <a:pt x="1604565" y="1213721"/>
                  </a:cubicBezTo>
                  <a:cubicBezTo>
                    <a:pt x="1616278" y="1222294"/>
                    <a:pt x="1623154" y="1237523"/>
                    <a:pt x="1633956" y="1245876"/>
                  </a:cubicBezTo>
                  <a:cubicBezTo>
                    <a:pt x="1654053" y="1260634"/>
                    <a:pt x="1673113" y="1277214"/>
                    <a:pt x="1694592" y="1289523"/>
                  </a:cubicBezTo>
                  <a:cubicBezTo>
                    <a:pt x="1709225" y="1297907"/>
                    <a:pt x="1727186" y="1304219"/>
                    <a:pt x="1743829" y="1304690"/>
                  </a:cubicBezTo>
                  <a:cubicBezTo>
                    <a:pt x="1796049" y="1306197"/>
                    <a:pt x="1828612" y="1324693"/>
                    <a:pt x="1844218" y="1372234"/>
                  </a:cubicBezTo>
                  <a:cubicBezTo>
                    <a:pt x="1848426" y="1385077"/>
                    <a:pt x="1845223" y="1407749"/>
                    <a:pt x="1836242" y="1416321"/>
                  </a:cubicBezTo>
                  <a:cubicBezTo>
                    <a:pt x="1782546" y="1467473"/>
                    <a:pt x="1730860" y="1521075"/>
                    <a:pt x="1656722" y="1545851"/>
                  </a:cubicBezTo>
                  <a:cubicBezTo>
                    <a:pt x="1611128" y="1561080"/>
                    <a:pt x="1569521" y="1557281"/>
                    <a:pt x="1525497" y="1543747"/>
                  </a:cubicBezTo>
                  <a:cubicBezTo>
                    <a:pt x="1473905" y="1527858"/>
                    <a:pt x="1422344" y="1509519"/>
                    <a:pt x="1366419" y="1525660"/>
                  </a:cubicBezTo>
                  <a:cubicBezTo>
                    <a:pt x="1328172" y="1536713"/>
                    <a:pt x="1297808" y="1555271"/>
                    <a:pt x="1277334" y="1591068"/>
                  </a:cubicBezTo>
                  <a:cubicBezTo>
                    <a:pt x="1263989" y="1614430"/>
                    <a:pt x="1243170" y="1633491"/>
                    <a:pt x="1229541" y="1656728"/>
                  </a:cubicBezTo>
                  <a:cubicBezTo>
                    <a:pt x="1224643" y="1665080"/>
                    <a:pt x="1231080" y="1680059"/>
                    <a:pt x="1232336" y="1691991"/>
                  </a:cubicBezTo>
                  <a:cubicBezTo>
                    <a:pt x="1242887" y="1688506"/>
                    <a:pt x="1256390" y="1687972"/>
                    <a:pt x="1263423" y="1680969"/>
                  </a:cubicBezTo>
                  <a:cubicBezTo>
                    <a:pt x="1279689" y="1664766"/>
                    <a:pt x="1296112" y="1647182"/>
                    <a:pt x="1306663" y="1627085"/>
                  </a:cubicBezTo>
                  <a:cubicBezTo>
                    <a:pt x="1341518" y="1560609"/>
                    <a:pt x="1398511" y="1559070"/>
                    <a:pt x="1460874" y="1570375"/>
                  </a:cubicBezTo>
                  <a:cubicBezTo>
                    <a:pt x="1470168" y="1572070"/>
                    <a:pt x="1479494" y="1574802"/>
                    <a:pt x="1488192" y="1578445"/>
                  </a:cubicBezTo>
                  <a:cubicBezTo>
                    <a:pt x="1574734" y="1614462"/>
                    <a:pt x="1657915" y="1605104"/>
                    <a:pt x="1744551" y="1555334"/>
                  </a:cubicBezTo>
                  <a:cubicBezTo>
                    <a:pt x="1754411" y="1587080"/>
                    <a:pt x="1777082" y="1620868"/>
                    <a:pt x="1769013" y="1643791"/>
                  </a:cubicBezTo>
                  <a:cubicBezTo>
                    <a:pt x="1758210" y="1674344"/>
                    <a:pt x="1728002" y="1708571"/>
                    <a:pt x="1698109" y="1719750"/>
                  </a:cubicBezTo>
                  <a:cubicBezTo>
                    <a:pt x="1633454" y="1743929"/>
                    <a:pt x="1592632" y="1793323"/>
                    <a:pt x="1548326" y="1838823"/>
                  </a:cubicBezTo>
                  <a:cubicBezTo>
                    <a:pt x="1513690" y="1874400"/>
                    <a:pt x="1489668" y="1920120"/>
                    <a:pt x="1456006" y="1956828"/>
                  </a:cubicBezTo>
                  <a:cubicBezTo>
                    <a:pt x="1437605" y="1976925"/>
                    <a:pt x="1410789" y="1994447"/>
                    <a:pt x="1384694" y="2001198"/>
                  </a:cubicBezTo>
                  <a:cubicBezTo>
                    <a:pt x="1339728" y="2012785"/>
                    <a:pt x="1292469" y="2017621"/>
                    <a:pt x="1245933" y="2019473"/>
                  </a:cubicBezTo>
                  <a:cubicBezTo>
                    <a:pt x="1233969" y="2019944"/>
                    <a:pt x="1221283" y="1998466"/>
                    <a:pt x="1208660" y="1987350"/>
                  </a:cubicBezTo>
                  <a:cubicBezTo>
                    <a:pt x="1203196" y="1982546"/>
                    <a:pt x="1197041" y="1978526"/>
                    <a:pt x="1189254" y="1972686"/>
                  </a:cubicBezTo>
                  <a:cubicBezTo>
                    <a:pt x="1197261" y="2002517"/>
                    <a:pt x="1206870" y="2028391"/>
                    <a:pt x="1210544" y="2055051"/>
                  </a:cubicBezTo>
                  <a:cubicBezTo>
                    <a:pt x="1214218" y="2081616"/>
                    <a:pt x="1205771" y="2096909"/>
                    <a:pt x="1172831" y="2083877"/>
                  </a:cubicBezTo>
                  <a:cubicBezTo>
                    <a:pt x="1157288" y="2077722"/>
                    <a:pt x="1137316" y="2082809"/>
                    <a:pt x="1116278" y="2082809"/>
                  </a:cubicBezTo>
                  <a:cubicBezTo>
                    <a:pt x="1115838" y="2080392"/>
                    <a:pt x="1113860" y="2068930"/>
                    <a:pt x="1111945" y="2058096"/>
                  </a:cubicBezTo>
                  <a:cubicBezTo>
                    <a:pt x="1094862" y="2088775"/>
                    <a:pt x="1083526" y="2123819"/>
                    <a:pt x="1060353" y="2147119"/>
                  </a:cubicBezTo>
                  <a:cubicBezTo>
                    <a:pt x="1029422" y="2178237"/>
                    <a:pt x="1018149" y="2171674"/>
                    <a:pt x="980719" y="2116095"/>
                  </a:cubicBezTo>
                  <a:lnTo>
                    <a:pt x="980719" y="2158612"/>
                  </a:lnTo>
                  <a:cubicBezTo>
                    <a:pt x="949758" y="2165426"/>
                    <a:pt x="919550" y="2135626"/>
                    <a:pt x="932424" y="2110756"/>
                  </a:cubicBezTo>
                  <a:cubicBezTo>
                    <a:pt x="940589" y="2094961"/>
                    <a:pt x="954280" y="2081993"/>
                    <a:pt x="965490" y="2067768"/>
                  </a:cubicBezTo>
                  <a:cubicBezTo>
                    <a:pt x="962852" y="2065130"/>
                    <a:pt x="960246" y="2062461"/>
                    <a:pt x="957608" y="2059824"/>
                  </a:cubicBezTo>
                  <a:cubicBezTo>
                    <a:pt x="942598" y="2073201"/>
                    <a:pt x="927589" y="2086578"/>
                    <a:pt x="910130" y="2102152"/>
                  </a:cubicBezTo>
                  <a:cubicBezTo>
                    <a:pt x="897475" y="2090345"/>
                    <a:pt x="886956" y="2077660"/>
                    <a:pt x="873767" y="2069150"/>
                  </a:cubicBezTo>
                  <a:cubicBezTo>
                    <a:pt x="863248" y="2062367"/>
                    <a:pt x="849463" y="2060703"/>
                    <a:pt x="837122" y="2056778"/>
                  </a:cubicBezTo>
                  <a:cubicBezTo>
                    <a:pt x="838912" y="2071411"/>
                    <a:pt x="835269" y="2092983"/>
                    <a:pt x="843497" y="2099452"/>
                  </a:cubicBezTo>
                  <a:cubicBezTo>
                    <a:pt x="873076" y="2122752"/>
                    <a:pt x="877001" y="2152928"/>
                    <a:pt x="877786" y="2186213"/>
                  </a:cubicBezTo>
                  <a:cubicBezTo>
                    <a:pt x="878697" y="2225151"/>
                    <a:pt x="861960" y="2238025"/>
                    <a:pt x="828864" y="2217646"/>
                  </a:cubicBezTo>
                  <a:cubicBezTo>
                    <a:pt x="801890" y="2201034"/>
                    <a:pt x="778716" y="2177923"/>
                    <a:pt x="755165" y="2156288"/>
                  </a:cubicBezTo>
                  <a:cubicBezTo>
                    <a:pt x="732494" y="2135469"/>
                    <a:pt x="712805" y="2111196"/>
                    <a:pt x="689035" y="2091853"/>
                  </a:cubicBezTo>
                  <a:cubicBezTo>
                    <a:pt x="678829" y="2083532"/>
                    <a:pt x="652672" y="2076969"/>
                    <a:pt x="649187" y="2081491"/>
                  </a:cubicBezTo>
                  <a:cubicBezTo>
                    <a:pt x="637285" y="2096909"/>
                    <a:pt x="625070" y="2118104"/>
                    <a:pt x="626295" y="2136191"/>
                  </a:cubicBezTo>
                  <a:cubicBezTo>
                    <a:pt x="628085" y="2162286"/>
                    <a:pt x="642906" y="2187249"/>
                    <a:pt x="649281" y="2213407"/>
                  </a:cubicBezTo>
                  <a:cubicBezTo>
                    <a:pt x="651479" y="2222450"/>
                    <a:pt x="645104" y="2233597"/>
                    <a:pt x="642655" y="2243803"/>
                  </a:cubicBezTo>
                  <a:cubicBezTo>
                    <a:pt x="632889" y="2238684"/>
                    <a:pt x="623061" y="2233755"/>
                    <a:pt x="613452" y="2228322"/>
                  </a:cubicBezTo>
                  <a:cubicBezTo>
                    <a:pt x="611254" y="2227097"/>
                    <a:pt x="609527" y="2224460"/>
                    <a:pt x="608334" y="2222105"/>
                  </a:cubicBezTo>
                  <a:cubicBezTo>
                    <a:pt x="580920" y="2167310"/>
                    <a:pt x="553193" y="2112672"/>
                    <a:pt x="526377" y="2057594"/>
                  </a:cubicBezTo>
                  <a:cubicBezTo>
                    <a:pt x="501978" y="2007415"/>
                    <a:pt x="510425" y="1969074"/>
                    <a:pt x="552754" y="1950422"/>
                  </a:cubicBezTo>
                  <a:cubicBezTo>
                    <a:pt x="554167" y="1964364"/>
                    <a:pt x="553099" y="1977867"/>
                    <a:pt x="557432" y="1989266"/>
                  </a:cubicBezTo>
                  <a:cubicBezTo>
                    <a:pt x="561169" y="1999125"/>
                    <a:pt x="571092" y="2006662"/>
                    <a:pt x="578283" y="2015234"/>
                  </a:cubicBezTo>
                  <a:cubicBezTo>
                    <a:pt x="585285" y="2006787"/>
                    <a:pt x="596872" y="1999031"/>
                    <a:pt x="598285" y="1989736"/>
                  </a:cubicBezTo>
                  <a:cubicBezTo>
                    <a:pt x="600892" y="1972654"/>
                    <a:pt x="603467" y="1951207"/>
                    <a:pt x="595585" y="1937642"/>
                  </a:cubicBezTo>
                  <a:cubicBezTo>
                    <a:pt x="570118" y="1893775"/>
                    <a:pt x="597469" y="1867304"/>
                    <a:pt x="625322" y="1845480"/>
                  </a:cubicBezTo>
                  <a:cubicBezTo>
                    <a:pt x="654242" y="1822840"/>
                    <a:pt x="661370" y="1794924"/>
                    <a:pt x="672737" y="1762424"/>
                  </a:cubicBezTo>
                  <a:cubicBezTo>
                    <a:pt x="688187" y="1718211"/>
                    <a:pt x="690793" y="1660747"/>
                    <a:pt x="747252" y="1638389"/>
                  </a:cubicBezTo>
                  <a:cubicBezTo>
                    <a:pt x="753344" y="1635972"/>
                    <a:pt x="759090" y="1622752"/>
                    <a:pt x="758462" y="1615090"/>
                  </a:cubicBezTo>
                  <a:cubicBezTo>
                    <a:pt x="755259" y="1575462"/>
                    <a:pt x="752622" y="1538817"/>
                    <a:pt x="711518" y="1511341"/>
                  </a:cubicBezTo>
                  <a:cubicBezTo>
                    <a:pt x="684732" y="1493442"/>
                    <a:pt x="667148" y="1456546"/>
                    <a:pt x="654964" y="1424548"/>
                  </a:cubicBezTo>
                  <a:cubicBezTo>
                    <a:pt x="650066" y="1411674"/>
                    <a:pt x="670508" y="1389096"/>
                    <a:pt x="679426" y="1370946"/>
                  </a:cubicBezTo>
                  <a:cubicBezTo>
                    <a:pt x="682220" y="1370538"/>
                    <a:pt x="684984" y="1370130"/>
                    <a:pt x="687778" y="1369753"/>
                  </a:cubicBezTo>
                  <a:close/>
                  <a:moveTo>
                    <a:pt x="781354" y="1062431"/>
                  </a:moveTo>
                  <a:cubicBezTo>
                    <a:pt x="793600" y="1113206"/>
                    <a:pt x="804999" y="1160402"/>
                    <a:pt x="817245" y="1211021"/>
                  </a:cubicBezTo>
                  <a:cubicBezTo>
                    <a:pt x="848332" y="1164610"/>
                    <a:pt x="834265" y="1110977"/>
                    <a:pt x="781354" y="1062431"/>
                  </a:cubicBezTo>
                  <a:close/>
                  <a:moveTo>
                    <a:pt x="1086666" y="842309"/>
                  </a:moveTo>
                  <a:cubicBezTo>
                    <a:pt x="1038183" y="838541"/>
                    <a:pt x="939804" y="892205"/>
                    <a:pt x="922690" y="927280"/>
                  </a:cubicBezTo>
                  <a:cubicBezTo>
                    <a:pt x="979432" y="897889"/>
                    <a:pt x="1033065" y="870099"/>
                    <a:pt x="1086666" y="842309"/>
                  </a:cubicBezTo>
                  <a:close/>
                  <a:moveTo>
                    <a:pt x="942975" y="581209"/>
                  </a:moveTo>
                  <a:cubicBezTo>
                    <a:pt x="938328" y="578351"/>
                    <a:pt x="933680" y="575494"/>
                    <a:pt x="929002" y="572636"/>
                  </a:cubicBezTo>
                  <a:cubicBezTo>
                    <a:pt x="912076" y="611322"/>
                    <a:pt x="895151" y="650009"/>
                    <a:pt x="878195" y="688726"/>
                  </a:cubicBezTo>
                  <a:cubicBezTo>
                    <a:pt x="882905" y="690767"/>
                    <a:pt x="887615" y="692808"/>
                    <a:pt x="892325" y="694849"/>
                  </a:cubicBezTo>
                  <a:lnTo>
                    <a:pt x="942944" y="581209"/>
                  </a:lnTo>
                  <a:close/>
                  <a:moveTo>
                    <a:pt x="524932" y="1093675"/>
                  </a:moveTo>
                  <a:cubicBezTo>
                    <a:pt x="561106" y="1072950"/>
                    <a:pt x="582962" y="1043370"/>
                    <a:pt x="575174" y="998875"/>
                  </a:cubicBezTo>
                  <a:cubicBezTo>
                    <a:pt x="558437" y="1030464"/>
                    <a:pt x="541669" y="1062085"/>
                    <a:pt x="524932" y="109367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4D125712-919A-F39C-E979-E2C020C0EB17}"/>
                </a:ext>
              </a:extLst>
            </p:cNvPr>
            <p:cNvSpPr/>
            <p:nvPr/>
          </p:nvSpPr>
          <p:spPr>
            <a:xfrm>
              <a:off x="6622280" y="4122653"/>
              <a:ext cx="2189411" cy="1679289"/>
            </a:xfrm>
            <a:custGeom>
              <a:avLst/>
              <a:gdLst>
                <a:gd name="connsiteX0" fmla="*/ 1752936 w 2189411"/>
                <a:gd name="connsiteY0" fmla="*/ 1422403 h 1679289"/>
                <a:gd name="connsiteX1" fmla="*/ 1808705 w 2189411"/>
                <a:gd name="connsiteY1" fmla="*/ 1427741 h 1679289"/>
                <a:gd name="connsiteX2" fmla="*/ 1871193 w 2189411"/>
                <a:gd name="connsiteY2" fmla="*/ 1472174 h 1679289"/>
                <a:gd name="connsiteX3" fmla="*/ 1837437 w 2189411"/>
                <a:gd name="connsiteY3" fmla="*/ 1510264 h 1679289"/>
                <a:gd name="connsiteX4" fmla="*/ 1738398 w 2189411"/>
                <a:gd name="connsiteY4" fmla="*/ 1500812 h 1679289"/>
                <a:gd name="connsiteX5" fmla="*/ 1736074 w 2189411"/>
                <a:gd name="connsiteY5" fmla="*/ 1513341 h 1679289"/>
                <a:gd name="connsiteX6" fmla="*/ 1851756 w 2189411"/>
                <a:gd name="connsiteY6" fmla="*/ 1533500 h 1679289"/>
                <a:gd name="connsiteX7" fmla="*/ 1732149 w 2189411"/>
                <a:gd name="connsiteY7" fmla="*/ 1585092 h 1679289"/>
                <a:gd name="connsiteX8" fmla="*/ 1651480 w 2189411"/>
                <a:gd name="connsiteY8" fmla="*/ 1607952 h 1679289"/>
                <a:gd name="connsiteX9" fmla="*/ 1568675 w 2189411"/>
                <a:gd name="connsiteY9" fmla="*/ 1624752 h 1679289"/>
                <a:gd name="connsiteX10" fmla="*/ 1314483 w 2189411"/>
                <a:gd name="connsiteY10" fmla="*/ 1656687 h 1679289"/>
                <a:gd name="connsiteX11" fmla="*/ 1189915 w 2189411"/>
                <a:gd name="connsiteY11" fmla="*/ 1637627 h 1679289"/>
                <a:gd name="connsiteX12" fmla="*/ 1145074 w 2189411"/>
                <a:gd name="connsiteY12" fmla="*/ 1586286 h 1679289"/>
                <a:gd name="connsiteX13" fmla="*/ 1018653 w 2189411"/>
                <a:gd name="connsiteY13" fmla="*/ 1594638 h 1679289"/>
                <a:gd name="connsiteX14" fmla="*/ 970201 w 2189411"/>
                <a:gd name="connsiteY14" fmla="*/ 1646073 h 1679289"/>
                <a:gd name="connsiteX15" fmla="*/ 897633 w 2189411"/>
                <a:gd name="connsiteY15" fmla="*/ 1538933 h 1679289"/>
                <a:gd name="connsiteX16" fmla="*/ 782863 w 2189411"/>
                <a:gd name="connsiteY16" fmla="*/ 1459394 h 1679289"/>
                <a:gd name="connsiteX17" fmla="*/ 631321 w 2189411"/>
                <a:gd name="connsiteY17" fmla="*/ 1460933 h 1679289"/>
                <a:gd name="connsiteX18" fmla="*/ 597031 w 2189411"/>
                <a:gd name="connsiteY18" fmla="*/ 1406326 h 1679289"/>
                <a:gd name="connsiteX19" fmla="*/ 549113 w 2189411"/>
                <a:gd name="connsiteY19" fmla="*/ 1342645 h 1679289"/>
                <a:gd name="connsiteX20" fmla="*/ 447373 w 2189411"/>
                <a:gd name="connsiteY20" fmla="*/ 1313127 h 1679289"/>
                <a:gd name="connsiteX21" fmla="*/ 427025 w 2189411"/>
                <a:gd name="connsiteY21" fmla="*/ 1053346 h 1679289"/>
                <a:gd name="connsiteX22" fmla="*/ 422409 w 2189411"/>
                <a:gd name="connsiteY22" fmla="*/ 1029576 h 1679289"/>
                <a:gd name="connsiteX23" fmla="*/ 348522 w 2189411"/>
                <a:gd name="connsiteY23" fmla="*/ 847041 h 1679289"/>
                <a:gd name="connsiteX24" fmla="*/ 286757 w 2189411"/>
                <a:gd name="connsiteY24" fmla="*/ 807853 h 1679289"/>
                <a:gd name="connsiteX25" fmla="*/ 228288 w 2189411"/>
                <a:gd name="connsiteY25" fmla="*/ 765430 h 1679289"/>
                <a:gd name="connsiteX26" fmla="*/ 70434 w 2189411"/>
                <a:gd name="connsiteY26" fmla="*/ 684320 h 1679289"/>
                <a:gd name="connsiteX27" fmla="*/ 8982 w 2189411"/>
                <a:gd name="connsiteY27" fmla="*/ 661398 h 1679289"/>
                <a:gd name="connsiteX28" fmla="*/ 1 w 2189411"/>
                <a:gd name="connsiteY28" fmla="*/ 644975 h 1679289"/>
                <a:gd name="connsiteX29" fmla="*/ 106954 w 2189411"/>
                <a:gd name="connsiteY29" fmla="*/ 575736 h 1679289"/>
                <a:gd name="connsiteX30" fmla="*/ 191485 w 2189411"/>
                <a:gd name="connsiteY30" fmla="*/ 595801 h 1679289"/>
                <a:gd name="connsiteX31" fmla="*/ 199587 w 2189411"/>
                <a:gd name="connsiteY31" fmla="*/ 585187 h 1679289"/>
                <a:gd name="connsiteX32" fmla="*/ 180464 w 2189411"/>
                <a:gd name="connsiteY32" fmla="*/ 545402 h 1679289"/>
                <a:gd name="connsiteX33" fmla="*/ 125229 w 2189411"/>
                <a:gd name="connsiteY33" fmla="*/ 449911 h 1679289"/>
                <a:gd name="connsiteX34" fmla="*/ 108932 w 2189411"/>
                <a:gd name="connsiteY34" fmla="*/ 417694 h 1679289"/>
                <a:gd name="connsiteX35" fmla="*/ 102149 w 2189411"/>
                <a:gd name="connsiteY35" fmla="*/ 396655 h 1679289"/>
                <a:gd name="connsiteX36" fmla="*/ 74516 w 2189411"/>
                <a:gd name="connsiteY36" fmla="*/ 342111 h 1679289"/>
                <a:gd name="connsiteX37" fmla="*/ 1352 w 2189411"/>
                <a:gd name="connsiteY37" fmla="*/ 236855 h 1679289"/>
                <a:gd name="connsiteX38" fmla="*/ 14069 w 2189411"/>
                <a:gd name="connsiteY38" fmla="*/ 216758 h 1679289"/>
                <a:gd name="connsiteX39" fmla="*/ 66101 w 2189411"/>
                <a:gd name="connsiteY39" fmla="*/ 216821 h 1679289"/>
                <a:gd name="connsiteX40" fmla="*/ 103500 w 2189411"/>
                <a:gd name="connsiteY40" fmla="*/ 263671 h 1679289"/>
                <a:gd name="connsiteX41" fmla="*/ 194343 w 2189411"/>
                <a:gd name="connsiteY41" fmla="*/ 308575 h 1679289"/>
                <a:gd name="connsiteX42" fmla="*/ 372293 w 2189411"/>
                <a:gd name="connsiteY42" fmla="*/ 311841 h 1679289"/>
                <a:gd name="connsiteX43" fmla="*/ 420054 w 2189411"/>
                <a:gd name="connsiteY43" fmla="*/ 369995 h 1679289"/>
                <a:gd name="connsiteX44" fmla="*/ 440088 w 2189411"/>
                <a:gd name="connsiteY44" fmla="*/ 587793 h 1679289"/>
                <a:gd name="connsiteX45" fmla="*/ 497552 w 2189411"/>
                <a:gd name="connsiteY45" fmla="*/ 637250 h 1679289"/>
                <a:gd name="connsiteX46" fmla="*/ 551939 w 2189411"/>
                <a:gd name="connsiteY46" fmla="*/ 671823 h 1679289"/>
                <a:gd name="connsiteX47" fmla="*/ 687968 w 2189411"/>
                <a:gd name="connsiteY47" fmla="*/ 697446 h 1679289"/>
                <a:gd name="connsiteX48" fmla="*/ 820795 w 2189411"/>
                <a:gd name="connsiteY48" fmla="*/ 630907 h 1679289"/>
                <a:gd name="connsiteX49" fmla="*/ 901339 w 2189411"/>
                <a:gd name="connsiteY49" fmla="*/ 569926 h 1679289"/>
                <a:gd name="connsiteX50" fmla="*/ 990298 w 2189411"/>
                <a:gd name="connsiteY50" fmla="*/ 526247 h 1679289"/>
                <a:gd name="connsiteX51" fmla="*/ 1064813 w 2189411"/>
                <a:gd name="connsiteY51" fmla="*/ 464670 h 1679289"/>
                <a:gd name="connsiteX52" fmla="*/ 1092603 w 2189411"/>
                <a:gd name="connsiteY52" fmla="*/ 289703 h 1679289"/>
                <a:gd name="connsiteX53" fmla="*/ 1088521 w 2189411"/>
                <a:gd name="connsiteY53" fmla="*/ 82016 h 1679289"/>
                <a:gd name="connsiteX54" fmla="*/ 1170509 w 2189411"/>
                <a:gd name="connsiteY54" fmla="*/ 17895 h 1679289"/>
                <a:gd name="connsiteX55" fmla="*/ 1228161 w 2189411"/>
                <a:gd name="connsiteY55" fmla="*/ 6810 h 1679289"/>
                <a:gd name="connsiteX56" fmla="*/ 1282328 w 2189411"/>
                <a:gd name="connsiteY56" fmla="*/ 21538 h 1679289"/>
                <a:gd name="connsiteX57" fmla="*/ 1425549 w 2189411"/>
                <a:gd name="connsiteY57" fmla="*/ 134927 h 1679289"/>
                <a:gd name="connsiteX58" fmla="*/ 1456604 w 2189411"/>
                <a:gd name="connsiteY58" fmla="*/ 158980 h 1679289"/>
                <a:gd name="connsiteX59" fmla="*/ 1552409 w 2189411"/>
                <a:gd name="connsiteY59" fmla="*/ 358879 h 1679289"/>
                <a:gd name="connsiteX60" fmla="*/ 1494945 w 2189411"/>
                <a:gd name="connsiteY60" fmla="*/ 484955 h 1679289"/>
                <a:gd name="connsiteX61" fmla="*/ 1424732 w 2189411"/>
                <a:gd name="connsiteY61" fmla="*/ 562610 h 1679289"/>
                <a:gd name="connsiteX62" fmla="*/ 1509923 w 2189411"/>
                <a:gd name="connsiteY62" fmla="*/ 633639 h 1679289"/>
                <a:gd name="connsiteX63" fmla="*/ 1568738 w 2189411"/>
                <a:gd name="connsiteY63" fmla="*/ 639731 h 1679289"/>
                <a:gd name="connsiteX64" fmla="*/ 1595491 w 2189411"/>
                <a:gd name="connsiteY64" fmla="*/ 594074 h 1679289"/>
                <a:gd name="connsiteX65" fmla="*/ 1670100 w 2189411"/>
                <a:gd name="connsiteY65" fmla="*/ 524834 h 1679289"/>
                <a:gd name="connsiteX66" fmla="*/ 1955254 w 2189411"/>
                <a:gd name="connsiteY66" fmla="*/ 535605 h 1679289"/>
                <a:gd name="connsiteX67" fmla="*/ 2021447 w 2189411"/>
                <a:gd name="connsiteY67" fmla="*/ 558151 h 1679289"/>
                <a:gd name="connsiteX68" fmla="*/ 2151511 w 2189411"/>
                <a:gd name="connsiteY68" fmla="*/ 668777 h 1679289"/>
                <a:gd name="connsiteX69" fmla="*/ 2177825 w 2189411"/>
                <a:gd name="connsiteY69" fmla="*/ 725048 h 1679289"/>
                <a:gd name="connsiteX70" fmla="*/ 2144069 w 2189411"/>
                <a:gd name="connsiteY70" fmla="*/ 775886 h 1679289"/>
                <a:gd name="connsiteX71" fmla="*/ 2122057 w 2189411"/>
                <a:gd name="connsiteY71" fmla="*/ 795166 h 1679289"/>
                <a:gd name="connsiteX72" fmla="*/ 2182127 w 2189411"/>
                <a:gd name="connsiteY72" fmla="*/ 787190 h 1679289"/>
                <a:gd name="connsiteX73" fmla="*/ 2177354 w 2189411"/>
                <a:gd name="connsiteY73" fmla="*/ 965454 h 1679289"/>
                <a:gd name="connsiteX74" fmla="*/ 2143441 w 2189411"/>
                <a:gd name="connsiteY74" fmla="*/ 1150187 h 1679289"/>
                <a:gd name="connsiteX75" fmla="*/ 2128871 w 2189411"/>
                <a:gd name="connsiteY75" fmla="*/ 1176847 h 1679289"/>
                <a:gd name="connsiteX76" fmla="*/ 2063399 w 2189411"/>
                <a:gd name="connsiteY76" fmla="*/ 1216161 h 1679289"/>
                <a:gd name="connsiteX77" fmla="*/ 2010143 w 2189411"/>
                <a:gd name="connsiteY77" fmla="*/ 1122020 h 1679289"/>
                <a:gd name="connsiteX78" fmla="*/ 2030459 w 2189411"/>
                <a:gd name="connsiteY78" fmla="*/ 1278680 h 1679289"/>
                <a:gd name="connsiteX79" fmla="*/ 1907053 w 2189411"/>
                <a:gd name="connsiteY79" fmla="*/ 1164224 h 1679289"/>
                <a:gd name="connsiteX80" fmla="*/ 1995824 w 2189411"/>
                <a:gd name="connsiteY80" fmla="*/ 1265272 h 1679289"/>
                <a:gd name="connsiteX81" fmla="*/ 1898355 w 2189411"/>
                <a:gd name="connsiteY81" fmla="*/ 1260907 h 1679289"/>
                <a:gd name="connsiteX82" fmla="*/ 1897507 w 2189411"/>
                <a:gd name="connsiteY82" fmla="*/ 1272714 h 1679289"/>
                <a:gd name="connsiteX83" fmla="*/ 1977329 w 2189411"/>
                <a:gd name="connsiteY83" fmla="*/ 1284396 h 1679289"/>
                <a:gd name="connsiteX84" fmla="*/ 2000157 w 2189411"/>
                <a:gd name="connsiteY84" fmla="*/ 1329707 h 1679289"/>
                <a:gd name="connsiteX85" fmla="*/ 2011650 w 2189411"/>
                <a:gd name="connsiteY85" fmla="*/ 1336019 h 1679289"/>
                <a:gd name="connsiteX86" fmla="*/ 1913176 w 2189411"/>
                <a:gd name="connsiteY86" fmla="*/ 1421587 h 1679289"/>
                <a:gd name="connsiteX87" fmla="*/ 1843435 w 2189411"/>
                <a:gd name="connsiteY87" fmla="*/ 1302357 h 1679289"/>
                <a:gd name="connsiteX88" fmla="*/ 1832570 w 2189411"/>
                <a:gd name="connsiteY88" fmla="*/ 1307758 h 1679289"/>
                <a:gd name="connsiteX89" fmla="*/ 1872732 w 2189411"/>
                <a:gd name="connsiteY89" fmla="*/ 1393452 h 1679289"/>
                <a:gd name="connsiteX90" fmla="*/ 1752968 w 2189411"/>
                <a:gd name="connsiteY90" fmla="*/ 1422278 h 167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189411" h="1679288">
                  <a:moveTo>
                    <a:pt x="1752936" y="1422403"/>
                  </a:moveTo>
                  <a:cubicBezTo>
                    <a:pt x="1769265" y="1451167"/>
                    <a:pt x="1790618" y="1432986"/>
                    <a:pt x="1808705" y="1427741"/>
                  </a:cubicBezTo>
                  <a:cubicBezTo>
                    <a:pt x="1855618" y="1414113"/>
                    <a:pt x="1868367" y="1423126"/>
                    <a:pt x="1871193" y="1472174"/>
                  </a:cubicBezTo>
                  <a:cubicBezTo>
                    <a:pt x="1872669" y="1497515"/>
                    <a:pt x="1864254" y="1512210"/>
                    <a:pt x="1837437" y="1510264"/>
                  </a:cubicBezTo>
                  <a:cubicBezTo>
                    <a:pt x="1804371" y="1507846"/>
                    <a:pt x="1771400" y="1504015"/>
                    <a:pt x="1738398" y="1500812"/>
                  </a:cubicBezTo>
                  <a:cubicBezTo>
                    <a:pt x="1737613" y="1504988"/>
                    <a:pt x="1736828" y="1509165"/>
                    <a:pt x="1736074" y="1513341"/>
                  </a:cubicBezTo>
                  <a:cubicBezTo>
                    <a:pt x="1775043" y="1520124"/>
                    <a:pt x="1814012" y="1526906"/>
                    <a:pt x="1851756" y="1533500"/>
                  </a:cubicBezTo>
                  <a:cubicBezTo>
                    <a:pt x="1828582" y="1580194"/>
                    <a:pt x="1785029" y="1602646"/>
                    <a:pt x="1732149" y="1585092"/>
                  </a:cubicBezTo>
                  <a:cubicBezTo>
                    <a:pt x="1697043" y="1573443"/>
                    <a:pt x="1674685" y="1580822"/>
                    <a:pt x="1651480" y="1607952"/>
                  </a:cubicBezTo>
                  <a:cubicBezTo>
                    <a:pt x="1630064" y="1632979"/>
                    <a:pt x="1605006" y="1640359"/>
                    <a:pt x="1568675" y="1624752"/>
                  </a:cubicBezTo>
                  <a:cubicBezTo>
                    <a:pt x="1479622" y="1586443"/>
                    <a:pt x="1392138" y="1591812"/>
                    <a:pt x="1314483" y="1656687"/>
                  </a:cubicBezTo>
                  <a:cubicBezTo>
                    <a:pt x="1271118" y="1692924"/>
                    <a:pt x="1220908" y="1684885"/>
                    <a:pt x="1189915" y="1637627"/>
                  </a:cubicBezTo>
                  <a:cubicBezTo>
                    <a:pt x="1177511" y="1618755"/>
                    <a:pt x="1162753" y="1599945"/>
                    <a:pt x="1145074" y="1586286"/>
                  </a:cubicBezTo>
                  <a:cubicBezTo>
                    <a:pt x="1098161" y="1550143"/>
                    <a:pt x="1062175" y="1553346"/>
                    <a:pt x="1018653" y="1594638"/>
                  </a:cubicBezTo>
                  <a:cubicBezTo>
                    <a:pt x="1002105" y="1610339"/>
                    <a:pt x="987252" y="1627861"/>
                    <a:pt x="970201" y="1646073"/>
                  </a:cubicBezTo>
                  <a:cubicBezTo>
                    <a:pt x="927684" y="1620701"/>
                    <a:pt x="895184" y="1596303"/>
                    <a:pt x="897633" y="1538933"/>
                  </a:cubicBezTo>
                  <a:cubicBezTo>
                    <a:pt x="900177" y="1479271"/>
                    <a:pt x="839981" y="1440585"/>
                    <a:pt x="782863" y="1459394"/>
                  </a:cubicBezTo>
                  <a:cubicBezTo>
                    <a:pt x="731961" y="1476162"/>
                    <a:pt x="680620" y="1497044"/>
                    <a:pt x="631321" y="1460933"/>
                  </a:cubicBezTo>
                  <a:cubicBezTo>
                    <a:pt x="614835" y="1448843"/>
                    <a:pt x="598726" y="1425669"/>
                    <a:pt x="597031" y="1406326"/>
                  </a:cubicBezTo>
                  <a:cubicBezTo>
                    <a:pt x="594048" y="1372004"/>
                    <a:pt x="586040" y="1350181"/>
                    <a:pt x="549113" y="1342645"/>
                  </a:cubicBezTo>
                  <a:cubicBezTo>
                    <a:pt x="516424" y="1335956"/>
                    <a:pt x="484772" y="1324212"/>
                    <a:pt x="447373" y="1313127"/>
                  </a:cubicBezTo>
                  <a:cubicBezTo>
                    <a:pt x="470045" y="1227214"/>
                    <a:pt x="438455" y="1141206"/>
                    <a:pt x="427025" y="1053346"/>
                  </a:cubicBezTo>
                  <a:cubicBezTo>
                    <a:pt x="425989" y="1045276"/>
                    <a:pt x="426837" y="1035291"/>
                    <a:pt x="422409" y="1029576"/>
                  </a:cubicBezTo>
                  <a:cubicBezTo>
                    <a:pt x="380363" y="975440"/>
                    <a:pt x="366327" y="911162"/>
                    <a:pt x="348522" y="847041"/>
                  </a:cubicBezTo>
                  <a:cubicBezTo>
                    <a:pt x="343687" y="829676"/>
                    <a:pt x="307638" y="821512"/>
                    <a:pt x="286757" y="807853"/>
                  </a:cubicBezTo>
                  <a:cubicBezTo>
                    <a:pt x="266628" y="794664"/>
                    <a:pt x="246500" y="781099"/>
                    <a:pt x="228288" y="765430"/>
                  </a:cubicBezTo>
                  <a:cubicBezTo>
                    <a:pt x="182096" y="725739"/>
                    <a:pt x="139454" y="682248"/>
                    <a:pt x="70434" y="684320"/>
                  </a:cubicBezTo>
                  <a:cubicBezTo>
                    <a:pt x="50118" y="684949"/>
                    <a:pt x="28985" y="670504"/>
                    <a:pt x="8982" y="661398"/>
                  </a:cubicBezTo>
                  <a:cubicBezTo>
                    <a:pt x="4303" y="659262"/>
                    <a:pt x="-93" y="650564"/>
                    <a:pt x="1" y="644975"/>
                  </a:cubicBezTo>
                  <a:cubicBezTo>
                    <a:pt x="535" y="606101"/>
                    <a:pt x="68770" y="563583"/>
                    <a:pt x="106954" y="575736"/>
                  </a:cubicBezTo>
                  <a:cubicBezTo>
                    <a:pt x="134461" y="584497"/>
                    <a:pt x="163256" y="589270"/>
                    <a:pt x="191485" y="595801"/>
                  </a:cubicBezTo>
                  <a:cubicBezTo>
                    <a:pt x="194186" y="592284"/>
                    <a:pt x="196887" y="588736"/>
                    <a:pt x="199587" y="585187"/>
                  </a:cubicBezTo>
                  <a:cubicBezTo>
                    <a:pt x="193432" y="571653"/>
                    <a:pt x="190795" y="553818"/>
                    <a:pt x="180464" y="545402"/>
                  </a:cubicBezTo>
                  <a:cubicBezTo>
                    <a:pt x="149314" y="520061"/>
                    <a:pt x="128432" y="491266"/>
                    <a:pt x="125229" y="449911"/>
                  </a:cubicBezTo>
                  <a:cubicBezTo>
                    <a:pt x="124381" y="438827"/>
                    <a:pt x="114113" y="428653"/>
                    <a:pt x="108932" y="417694"/>
                  </a:cubicBezTo>
                  <a:cubicBezTo>
                    <a:pt x="105698" y="410880"/>
                    <a:pt x="99575" y="400329"/>
                    <a:pt x="102149" y="396655"/>
                  </a:cubicBezTo>
                  <a:cubicBezTo>
                    <a:pt x="127773" y="360104"/>
                    <a:pt x="98319" y="352160"/>
                    <a:pt x="74516" y="342111"/>
                  </a:cubicBezTo>
                  <a:cubicBezTo>
                    <a:pt x="27917" y="322391"/>
                    <a:pt x="23364" y="273468"/>
                    <a:pt x="1352" y="236855"/>
                  </a:cubicBezTo>
                  <a:cubicBezTo>
                    <a:pt x="-626" y="233526"/>
                    <a:pt x="8574" y="217669"/>
                    <a:pt x="14069" y="216758"/>
                  </a:cubicBezTo>
                  <a:cubicBezTo>
                    <a:pt x="31340" y="213901"/>
                    <a:pt x="52912" y="209191"/>
                    <a:pt x="66101" y="216821"/>
                  </a:cubicBezTo>
                  <a:cubicBezTo>
                    <a:pt x="82335" y="226210"/>
                    <a:pt x="95241" y="245741"/>
                    <a:pt x="103500" y="263671"/>
                  </a:cubicBezTo>
                  <a:cubicBezTo>
                    <a:pt x="122340" y="304587"/>
                    <a:pt x="154841" y="309454"/>
                    <a:pt x="194343" y="308575"/>
                  </a:cubicBezTo>
                  <a:cubicBezTo>
                    <a:pt x="253628" y="307256"/>
                    <a:pt x="313133" y="308104"/>
                    <a:pt x="372293" y="311841"/>
                  </a:cubicBezTo>
                  <a:cubicBezTo>
                    <a:pt x="404919" y="313913"/>
                    <a:pt x="418515" y="334324"/>
                    <a:pt x="420054" y="369995"/>
                  </a:cubicBezTo>
                  <a:cubicBezTo>
                    <a:pt x="423163" y="442752"/>
                    <a:pt x="432049" y="515320"/>
                    <a:pt x="440088" y="587793"/>
                  </a:cubicBezTo>
                  <a:cubicBezTo>
                    <a:pt x="443731" y="620639"/>
                    <a:pt x="471489" y="627265"/>
                    <a:pt x="497552" y="637250"/>
                  </a:cubicBezTo>
                  <a:cubicBezTo>
                    <a:pt x="517397" y="644849"/>
                    <a:pt x="539315" y="655777"/>
                    <a:pt x="551939" y="671823"/>
                  </a:cubicBezTo>
                  <a:cubicBezTo>
                    <a:pt x="595241" y="726806"/>
                    <a:pt x="628997" y="732710"/>
                    <a:pt x="687968" y="697446"/>
                  </a:cubicBezTo>
                  <a:cubicBezTo>
                    <a:pt x="730329" y="672105"/>
                    <a:pt x="777964" y="655620"/>
                    <a:pt x="820795" y="630907"/>
                  </a:cubicBezTo>
                  <a:cubicBezTo>
                    <a:pt x="849715" y="614202"/>
                    <a:pt x="872984" y="587888"/>
                    <a:pt x="901339" y="569926"/>
                  </a:cubicBezTo>
                  <a:cubicBezTo>
                    <a:pt x="929192" y="552279"/>
                    <a:pt x="958928" y="534914"/>
                    <a:pt x="990298" y="526247"/>
                  </a:cubicBezTo>
                  <a:cubicBezTo>
                    <a:pt x="1026378" y="516262"/>
                    <a:pt x="1056429" y="499274"/>
                    <a:pt x="1064813" y="464670"/>
                  </a:cubicBezTo>
                  <a:cubicBezTo>
                    <a:pt x="1078692" y="407394"/>
                    <a:pt x="1089525" y="348423"/>
                    <a:pt x="1092603" y="289703"/>
                  </a:cubicBezTo>
                  <a:cubicBezTo>
                    <a:pt x="1096214" y="220746"/>
                    <a:pt x="1089431" y="151287"/>
                    <a:pt x="1088521" y="82016"/>
                  </a:cubicBezTo>
                  <a:cubicBezTo>
                    <a:pt x="1087799" y="24772"/>
                    <a:pt x="1114709" y="6465"/>
                    <a:pt x="1170509" y="17895"/>
                  </a:cubicBezTo>
                  <a:cubicBezTo>
                    <a:pt x="1188408" y="21569"/>
                    <a:pt x="1210859" y="15069"/>
                    <a:pt x="1228161" y="6810"/>
                  </a:cubicBezTo>
                  <a:cubicBezTo>
                    <a:pt x="1252780" y="-4934"/>
                    <a:pt x="1269360" y="-2390"/>
                    <a:pt x="1282328" y="21538"/>
                  </a:cubicBezTo>
                  <a:cubicBezTo>
                    <a:pt x="1313855" y="79787"/>
                    <a:pt x="1359732" y="119195"/>
                    <a:pt x="1425549" y="134927"/>
                  </a:cubicBezTo>
                  <a:cubicBezTo>
                    <a:pt x="1437355" y="137753"/>
                    <a:pt x="1451109" y="148272"/>
                    <a:pt x="1456604" y="158980"/>
                  </a:cubicBezTo>
                  <a:cubicBezTo>
                    <a:pt x="1490298" y="224797"/>
                    <a:pt x="1527602" y="289672"/>
                    <a:pt x="1552409" y="358879"/>
                  </a:cubicBezTo>
                  <a:cubicBezTo>
                    <a:pt x="1573573" y="418008"/>
                    <a:pt x="1548201" y="450037"/>
                    <a:pt x="1494945" y="484955"/>
                  </a:cubicBezTo>
                  <a:cubicBezTo>
                    <a:pt x="1464926" y="504612"/>
                    <a:pt x="1444892" y="539561"/>
                    <a:pt x="1424732" y="562610"/>
                  </a:cubicBezTo>
                  <a:cubicBezTo>
                    <a:pt x="1453872" y="587605"/>
                    <a:pt x="1479496" y="614421"/>
                    <a:pt x="1509923" y="633639"/>
                  </a:cubicBezTo>
                  <a:cubicBezTo>
                    <a:pt x="1524965" y="643154"/>
                    <a:pt x="1549143" y="641458"/>
                    <a:pt x="1568738" y="639731"/>
                  </a:cubicBezTo>
                  <a:cubicBezTo>
                    <a:pt x="1596025" y="637344"/>
                    <a:pt x="1595460" y="616023"/>
                    <a:pt x="1595491" y="594074"/>
                  </a:cubicBezTo>
                  <a:cubicBezTo>
                    <a:pt x="1595554" y="549202"/>
                    <a:pt x="1624914" y="523264"/>
                    <a:pt x="1670100" y="524834"/>
                  </a:cubicBezTo>
                  <a:cubicBezTo>
                    <a:pt x="1765152" y="528163"/>
                    <a:pt x="1860297" y="530141"/>
                    <a:pt x="1955254" y="535605"/>
                  </a:cubicBezTo>
                  <a:cubicBezTo>
                    <a:pt x="1977894" y="536892"/>
                    <a:pt x="2003549" y="544774"/>
                    <a:pt x="2021447" y="558151"/>
                  </a:cubicBezTo>
                  <a:cubicBezTo>
                    <a:pt x="2067010" y="592158"/>
                    <a:pt x="2110501" y="629400"/>
                    <a:pt x="2151511" y="668777"/>
                  </a:cubicBezTo>
                  <a:cubicBezTo>
                    <a:pt x="2165516" y="682217"/>
                    <a:pt x="2172141" y="705202"/>
                    <a:pt x="2177825" y="725048"/>
                  </a:cubicBezTo>
                  <a:cubicBezTo>
                    <a:pt x="2185801" y="752901"/>
                    <a:pt x="2176914" y="772589"/>
                    <a:pt x="2144069" y="775886"/>
                  </a:cubicBezTo>
                  <a:cubicBezTo>
                    <a:pt x="2135779" y="776703"/>
                    <a:pt x="2128023" y="782763"/>
                    <a:pt x="2122057" y="795166"/>
                  </a:cubicBezTo>
                  <a:cubicBezTo>
                    <a:pt x="2140709" y="792686"/>
                    <a:pt x="2159393" y="790205"/>
                    <a:pt x="2182127" y="787190"/>
                  </a:cubicBezTo>
                  <a:cubicBezTo>
                    <a:pt x="2182127" y="848014"/>
                    <a:pt x="2201344" y="917536"/>
                    <a:pt x="2177354" y="965454"/>
                  </a:cubicBezTo>
                  <a:cubicBezTo>
                    <a:pt x="2146016" y="1028037"/>
                    <a:pt x="2147146" y="1087354"/>
                    <a:pt x="2143441" y="1150187"/>
                  </a:cubicBezTo>
                  <a:cubicBezTo>
                    <a:pt x="2142876" y="1159513"/>
                    <a:pt x="2136407" y="1171414"/>
                    <a:pt x="2128871" y="1176847"/>
                  </a:cubicBezTo>
                  <a:cubicBezTo>
                    <a:pt x="2109842" y="1190601"/>
                    <a:pt x="2088677" y="1201340"/>
                    <a:pt x="2063399" y="1216161"/>
                  </a:cubicBezTo>
                  <a:cubicBezTo>
                    <a:pt x="2049520" y="1191637"/>
                    <a:pt x="2032249" y="1161084"/>
                    <a:pt x="2010143" y="1122020"/>
                  </a:cubicBezTo>
                  <a:cubicBezTo>
                    <a:pt x="2001288" y="1180364"/>
                    <a:pt x="2072819" y="1214968"/>
                    <a:pt x="2030459" y="1278680"/>
                  </a:cubicBezTo>
                  <a:cubicBezTo>
                    <a:pt x="2000252" y="1220557"/>
                    <a:pt x="1970954" y="1172451"/>
                    <a:pt x="1907053" y="1164224"/>
                  </a:cubicBezTo>
                  <a:cubicBezTo>
                    <a:pt x="1939396" y="1195373"/>
                    <a:pt x="1990235" y="1210697"/>
                    <a:pt x="1995824" y="1265272"/>
                  </a:cubicBezTo>
                  <a:cubicBezTo>
                    <a:pt x="1962382" y="1263765"/>
                    <a:pt x="1930353" y="1262321"/>
                    <a:pt x="1898355" y="1260907"/>
                  </a:cubicBezTo>
                  <a:cubicBezTo>
                    <a:pt x="1898073" y="1264832"/>
                    <a:pt x="1897790" y="1268789"/>
                    <a:pt x="1897507" y="1272714"/>
                  </a:cubicBezTo>
                  <a:cubicBezTo>
                    <a:pt x="1927119" y="1277048"/>
                    <a:pt x="1956730" y="1281381"/>
                    <a:pt x="1977329" y="1284396"/>
                  </a:cubicBezTo>
                  <a:cubicBezTo>
                    <a:pt x="1987377" y="1304367"/>
                    <a:pt x="1993783" y="1317021"/>
                    <a:pt x="2000157" y="1329707"/>
                  </a:cubicBezTo>
                  <a:cubicBezTo>
                    <a:pt x="2003988" y="1331811"/>
                    <a:pt x="2007819" y="1333915"/>
                    <a:pt x="2011650" y="1336019"/>
                  </a:cubicBezTo>
                  <a:cubicBezTo>
                    <a:pt x="1979935" y="1363589"/>
                    <a:pt x="1948220" y="1391128"/>
                    <a:pt x="1913176" y="1421587"/>
                  </a:cubicBezTo>
                  <a:cubicBezTo>
                    <a:pt x="1886580" y="1376087"/>
                    <a:pt x="1865007" y="1339222"/>
                    <a:pt x="1843435" y="1302357"/>
                  </a:cubicBezTo>
                  <a:cubicBezTo>
                    <a:pt x="1839823" y="1304147"/>
                    <a:pt x="1836181" y="1305968"/>
                    <a:pt x="1832570" y="1307758"/>
                  </a:cubicBezTo>
                  <a:cubicBezTo>
                    <a:pt x="1846072" y="1336553"/>
                    <a:pt x="1859575" y="1365347"/>
                    <a:pt x="1872732" y="1393452"/>
                  </a:cubicBezTo>
                  <a:cubicBezTo>
                    <a:pt x="1832036" y="1403249"/>
                    <a:pt x="1793381" y="1412575"/>
                    <a:pt x="1752968" y="14222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A47F3FC1-A4BA-5020-72A2-D925365D9E16}"/>
                </a:ext>
              </a:extLst>
            </p:cNvPr>
            <p:cNvSpPr/>
            <p:nvPr/>
          </p:nvSpPr>
          <p:spPr>
            <a:xfrm>
              <a:off x="6439215" y="2634646"/>
              <a:ext cx="1660112" cy="2190318"/>
            </a:xfrm>
            <a:custGeom>
              <a:avLst/>
              <a:gdLst>
                <a:gd name="connsiteX0" fmla="*/ 708628 w 1660112"/>
                <a:gd name="connsiteY0" fmla="*/ 0 h 2190318"/>
                <a:gd name="connsiteX1" fmla="*/ 787005 w 1660112"/>
                <a:gd name="connsiteY1" fmla="*/ 58469 h 2190318"/>
                <a:gd name="connsiteX2" fmla="*/ 816271 w 1660112"/>
                <a:gd name="connsiteY2" fmla="*/ 94454 h 2190318"/>
                <a:gd name="connsiteX3" fmla="*/ 867831 w 1660112"/>
                <a:gd name="connsiteY3" fmla="*/ 196068 h 2190318"/>
                <a:gd name="connsiteX4" fmla="*/ 882370 w 1660112"/>
                <a:gd name="connsiteY4" fmla="*/ 313760 h 2190318"/>
                <a:gd name="connsiteX5" fmla="*/ 877911 w 1660112"/>
                <a:gd name="connsiteY5" fmla="*/ 341110 h 2190318"/>
                <a:gd name="connsiteX6" fmla="*/ 885761 w 1660112"/>
                <a:gd name="connsiteY6" fmla="*/ 380832 h 2190318"/>
                <a:gd name="connsiteX7" fmla="*/ 918105 w 1660112"/>
                <a:gd name="connsiteY7" fmla="*/ 454782 h 2190318"/>
                <a:gd name="connsiteX8" fmla="*/ 957921 w 1660112"/>
                <a:gd name="connsiteY8" fmla="*/ 553413 h 2190318"/>
                <a:gd name="connsiteX9" fmla="*/ 979745 w 1660112"/>
                <a:gd name="connsiteY9" fmla="*/ 627677 h 2190318"/>
                <a:gd name="connsiteX10" fmla="*/ 1034289 w 1660112"/>
                <a:gd name="connsiteY10" fmla="*/ 750895 h 2190318"/>
                <a:gd name="connsiteX11" fmla="*/ 1046723 w 1660112"/>
                <a:gd name="connsiteY11" fmla="*/ 766250 h 2190318"/>
                <a:gd name="connsiteX12" fmla="*/ 1157224 w 1660112"/>
                <a:gd name="connsiteY12" fmla="*/ 844250 h 2190318"/>
                <a:gd name="connsiteX13" fmla="*/ 1322739 w 1660112"/>
                <a:gd name="connsiteY13" fmla="*/ 936946 h 2190318"/>
                <a:gd name="connsiteX14" fmla="*/ 1374143 w 1660112"/>
                <a:gd name="connsiteY14" fmla="*/ 1036205 h 2190318"/>
                <a:gd name="connsiteX15" fmla="*/ 1502039 w 1660112"/>
                <a:gd name="connsiteY15" fmla="*/ 1164133 h 2190318"/>
                <a:gd name="connsiteX16" fmla="*/ 1530928 w 1660112"/>
                <a:gd name="connsiteY16" fmla="*/ 1186679 h 2190318"/>
                <a:gd name="connsiteX17" fmla="*/ 1506938 w 1660112"/>
                <a:gd name="connsiteY17" fmla="*/ 1205582 h 2190318"/>
                <a:gd name="connsiteX18" fmla="*/ 1479713 w 1660112"/>
                <a:gd name="connsiteY18" fmla="*/ 1290460 h 2190318"/>
                <a:gd name="connsiteX19" fmla="*/ 1603810 w 1660112"/>
                <a:gd name="connsiteY19" fmla="*/ 1477547 h 2190318"/>
                <a:gd name="connsiteX20" fmla="*/ 1660112 w 1660112"/>
                <a:gd name="connsiteY20" fmla="*/ 1551654 h 2190318"/>
                <a:gd name="connsiteX21" fmla="*/ 1616685 w 1660112"/>
                <a:gd name="connsiteY21" fmla="*/ 1551623 h 2190318"/>
                <a:gd name="connsiteX22" fmla="*/ 1557682 w 1660112"/>
                <a:gd name="connsiteY22" fmla="*/ 1551497 h 2190318"/>
                <a:gd name="connsiteX23" fmla="*/ 1505682 w 1660112"/>
                <a:gd name="connsiteY23" fmla="*/ 1538214 h 2190318"/>
                <a:gd name="connsiteX24" fmla="*/ 1485114 w 1660112"/>
                <a:gd name="connsiteY24" fmla="*/ 1507849 h 2190318"/>
                <a:gd name="connsiteX25" fmla="*/ 1399295 w 1660112"/>
                <a:gd name="connsiteY25" fmla="*/ 1481253 h 2190318"/>
                <a:gd name="connsiteX26" fmla="*/ 1353418 w 1660112"/>
                <a:gd name="connsiteY26" fmla="*/ 1485712 h 2190318"/>
                <a:gd name="connsiteX27" fmla="*/ 1254850 w 1660112"/>
                <a:gd name="connsiteY27" fmla="*/ 1559002 h 2190318"/>
                <a:gd name="connsiteX28" fmla="*/ 1258147 w 1660112"/>
                <a:gd name="connsiteY28" fmla="*/ 1774884 h 2190318"/>
                <a:gd name="connsiteX29" fmla="*/ 1235067 w 1660112"/>
                <a:gd name="connsiteY29" fmla="*/ 1938484 h 2190318"/>
                <a:gd name="connsiteX30" fmla="*/ 1164477 w 1660112"/>
                <a:gd name="connsiteY30" fmla="*/ 1996325 h 2190318"/>
                <a:gd name="connsiteX31" fmla="*/ 1034697 w 1660112"/>
                <a:gd name="connsiteY31" fmla="*/ 2074984 h 2190318"/>
                <a:gd name="connsiteX32" fmla="*/ 971800 w 1660112"/>
                <a:gd name="connsiteY32" fmla="*/ 2109024 h 2190318"/>
                <a:gd name="connsiteX33" fmla="*/ 862273 w 1660112"/>
                <a:gd name="connsiteY33" fmla="*/ 2169376 h 2190318"/>
                <a:gd name="connsiteX34" fmla="*/ 749889 w 1660112"/>
                <a:gd name="connsiteY34" fmla="*/ 2147584 h 2190318"/>
                <a:gd name="connsiteX35" fmla="*/ 684700 w 1660112"/>
                <a:gd name="connsiteY35" fmla="*/ 2106417 h 2190318"/>
                <a:gd name="connsiteX36" fmla="*/ 639325 w 1660112"/>
                <a:gd name="connsiteY36" fmla="*/ 2051088 h 2190318"/>
                <a:gd name="connsiteX37" fmla="*/ 621018 w 1660112"/>
                <a:gd name="connsiteY37" fmla="*/ 1821389 h 2190318"/>
                <a:gd name="connsiteX38" fmla="*/ 604062 w 1660112"/>
                <a:gd name="connsiteY38" fmla="*/ 1801670 h 2190318"/>
                <a:gd name="connsiteX39" fmla="*/ 495257 w 1660112"/>
                <a:gd name="connsiteY39" fmla="*/ 1773440 h 2190318"/>
                <a:gd name="connsiteX40" fmla="*/ 353795 w 1660112"/>
                <a:gd name="connsiteY40" fmla="*/ 1777051 h 2190318"/>
                <a:gd name="connsiteX41" fmla="*/ 307667 w 1660112"/>
                <a:gd name="connsiteY41" fmla="*/ 1751145 h 2190318"/>
                <a:gd name="connsiteX42" fmla="*/ 236638 w 1660112"/>
                <a:gd name="connsiteY42" fmla="*/ 1668843 h 2190318"/>
                <a:gd name="connsiteX43" fmla="*/ 223701 w 1660112"/>
                <a:gd name="connsiteY43" fmla="*/ 1566538 h 2190318"/>
                <a:gd name="connsiteX44" fmla="*/ 280223 w 1660112"/>
                <a:gd name="connsiteY44" fmla="*/ 1495038 h 2190318"/>
                <a:gd name="connsiteX45" fmla="*/ 234785 w 1660112"/>
                <a:gd name="connsiteY45" fmla="*/ 1328643 h 2190318"/>
                <a:gd name="connsiteX46" fmla="*/ 311561 w 1660112"/>
                <a:gd name="connsiteY46" fmla="*/ 1410977 h 2190318"/>
                <a:gd name="connsiteX47" fmla="*/ 292563 w 1660112"/>
                <a:gd name="connsiteY47" fmla="*/ 1362023 h 2190318"/>
                <a:gd name="connsiteX48" fmla="*/ 309708 w 1660112"/>
                <a:gd name="connsiteY48" fmla="*/ 1317935 h 2190318"/>
                <a:gd name="connsiteX49" fmla="*/ 311466 w 1660112"/>
                <a:gd name="connsiteY49" fmla="*/ 1284745 h 2190318"/>
                <a:gd name="connsiteX50" fmla="*/ 310839 w 1660112"/>
                <a:gd name="connsiteY50" fmla="*/ 1242855 h 2190318"/>
                <a:gd name="connsiteX51" fmla="*/ 355931 w 1660112"/>
                <a:gd name="connsiteY51" fmla="*/ 1200056 h 2190318"/>
                <a:gd name="connsiteX52" fmla="*/ 364000 w 1660112"/>
                <a:gd name="connsiteY52" fmla="*/ 1113985 h 2190318"/>
                <a:gd name="connsiteX53" fmla="*/ 282578 w 1660112"/>
                <a:gd name="connsiteY53" fmla="*/ 1191358 h 2190318"/>
                <a:gd name="connsiteX54" fmla="*/ 279626 w 1660112"/>
                <a:gd name="connsiteY54" fmla="*/ 1142372 h 2190318"/>
                <a:gd name="connsiteX55" fmla="*/ 257865 w 1660112"/>
                <a:gd name="connsiteY55" fmla="*/ 1101550 h 2190318"/>
                <a:gd name="connsiteX56" fmla="*/ 238302 w 1660112"/>
                <a:gd name="connsiteY56" fmla="*/ 1140739 h 2190318"/>
                <a:gd name="connsiteX57" fmla="*/ 213778 w 1660112"/>
                <a:gd name="connsiteY57" fmla="*/ 1229667 h 2190318"/>
                <a:gd name="connsiteX58" fmla="*/ 158512 w 1660112"/>
                <a:gd name="connsiteY58" fmla="*/ 1203039 h 2190318"/>
                <a:gd name="connsiteX59" fmla="*/ 198894 w 1660112"/>
                <a:gd name="connsiteY59" fmla="*/ 1132983 h 2190318"/>
                <a:gd name="connsiteX60" fmla="*/ 196852 w 1660112"/>
                <a:gd name="connsiteY60" fmla="*/ 1089116 h 2190318"/>
                <a:gd name="connsiteX61" fmla="*/ 163724 w 1660112"/>
                <a:gd name="connsiteY61" fmla="*/ 1107046 h 2190318"/>
                <a:gd name="connsiteX62" fmla="*/ 136154 w 1660112"/>
                <a:gd name="connsiteY62" fmla="*/ 1145418 h 2190318"/>
                <a:gd name="connsiteX63" fmla="*/ 84311 w 1660112"/>
                <a:gd name="connsiteY63" fmla="*/ 1050744 h 2190318"/>
                <a:gd name="connsiteX64" fmla="*/ 51528 w 1660112"/>
                <a:gd name="connsiteY64" fmla="*/ 982478 h 2190318"/>
                <a:gd name="connsiteX65" fmla="*/ 10989 w 1660112"/>
                <a:gd name="connsiteY65" fmla="*/ 937731 h 2190318"/>
                <a:gd name="connsiteX66" fmla="*/ 313 w 1660112"/>
                <a:gd name="connsiteY66" fmla="*/ 917163 h 2190318"/>
                <a:gd name="connsiteX67" fmla="*/ 63837 w 1660112"/>
                <a:gd name="connsiteY67" fmla="*/ 753783 h 2190318"/>
                <a:gd name="connsiteX68" fmla="*/ 83055 w 1660112"/>
                <a:gd name="connsiteY68" fmla="*/ 712554 h 2190318"/>
                <a:gd name="connsiteX69" fmla="*/ 146736 w 1660112"/>
                <a:gd name="connsiteY69" fmla="*/ 616466 h 2190318"/>
                <a:gd name="connsiteX70" fmla="*/ 283928 w 1660112"/>
                <a:gd name="connsiteY70" fmla="*/ 542454 h 2190318"/>
                <a:gd name="connsiteX71" fmla="*/ 307007 w 1660112"/>
                <a:gd name="connsiteY71" fmla="*/ 520316 h 2190318"/>
                <a:gd name="connsiteX72" fmla="*/ 500721 w 1660112"/>
                <a:gd name="connsiteY72" fmla="*/ 308578 h 2190318"/>
                <a:gd name="connsiteX73" fmla="*/ 600011 w 1660112"/>
                <a:gd name="connsiteY73" fmla="*/ 243296 h 2190318"/>
                <a:gd name="connsiteX74" fmla="*/ 619574 w 1660112"/>
                <a:gd name="connsiteY74" fmla="*/ 177134 h 2190318"/>
                <a:gd name="connsiteX75" fmla="*/ 664478 w 1660112"/>
                <a:gd name="connsiteY75" fmla="*/ 40696 h 2190318"/>
                <a:gd name="connsiteX76" fmla="*/ 708690 w 1660112"/>
                <a:gd name="connsiteY76" fmla="*/ 31 h 219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60112" h="2190318">
                  <a:moveTo>
                    <a:pt x="708628" y="0"/>
                  </a:moveTo>
                  <a:cubicBezTo>
                    <a:pt x="735476" y="23111"/>
                    <a:pt x="734722" y="81831"/>
                    <a:pt x="787005" y="58469"/>
                  </a:cubicBezTo>
                  <a:cubicBezTo>
                    <a:pt x="798089" y="72631"/>
                    <a:pt x="804621" y="88865"/>
                    <a:pt x="816271" y="94454"/>
                  </a:cubicBezTo>
                  <a:cubicBezTo>
                    <a:pt x="860672" y="115744"/>
                    <a:pt x="863812" y="155247"/>
                    <a:pt x="867831" y="196068"/>
                  </a:cubicBezTo>
                  <a:cubicBezTo>
                    <a:pt x="871694" y="235383"/>
                    <a:pt x="878225" y="274477"/>
                    <a:pt x="882370" y="313760"/>
                  </a:cubicBezTo>
                  <a:cubicBezTo>
                    <a:pt x="883312" y="322615"/>
                    <a:pt x="877377" y="332098"/>
                    <a:pt x="877911" y="341110"/>
                  </a:cubicBezTo>
                  <a:cubicBezTo>
                    <a:pt x="878727" y="354832"/>
                    <a:pt x="877660" y="374803"/>
                    <a:pt x="885761" y="380832"/>
                  </a:cubicBezTo>
                  <a:cubicBezTo>
                    <a:pt x="912201" y="400490"/>
                    <a:pt x="912609" y="426239"/>
                    <a:pt x="918105" y="454782"/>
                  </a:cubicBezTo>
                  <a:cubicBezTo>
                    <a:pt x="924699" y="488915"/>
                    <a:pt x="945360" y="520159"/>
                    <a:pt x="957921" y="553413"/>
                  </a:cubicBezTo>
                  <a:cubicBezTo>
                    <a:pt x="967027" y="577498"/>
                    <a:pt x="974469" y="602493"/>
                    <a:pt x="979745" y="627677"/>
                  </a:cubicBezTo>
                  <a:cubicBezTo>
                    <a:pt x="989165" y="672831"/>
                    <a:pt x="993090" y="719807"/>
                    <a:pt x="1034289" y="750895"/>
                  </a:cubicBezTo>
                  <a:cubicBezTo>
                    <a:pt x="1039469" y="754820"/>
                    <a:pt x="1046033" y="760660"/>
                    <a:pt x="1046723" y="766250"/>
                  </a:cubicBezTo>
                  <a:cubicBezTo>
                    <a:pt x="1054825" y="832788"/>
                    <a:pt x="1113419" y="834045"/>
                    <a:pt x="1157224" y="844250"/>
                  </a:cubicBezTo>
                  <a:cubicBezTo>
                    <a:pt x="1222726" y="859574"/>
                    <a:pt x="1274318" y="897381"/>
                    <a:pt x="1322739" y="936946"/>
                  </a:cubicBezTo>
                  <a:cubicBezTo>
                    <a:pt x="1349273" y="958644"/>
                    <a:pt x="1359478" y="1001601"/>
                    <a:pt x="1374143" y="1036205"/>
                  </a:cubicBezTo>
                  <a:cubicBezTo>
                    <a:pt x="1399672" y="1096558"/>
                    <a:pt x="1440776" y="1139734"/>
                    <a:pt x="1502039" y="1164133"/>
                  </a:cubicBezTo>
                  <a:cubicBezTo>
                    <a:pt x="1512935" y="1168466"/>
                    <a:pt x="1521351" y="1178986"/>
                    <a:pt x="1530928" y="1186679"/>
                  </a:cubicBezTo>
                  <a:cubicBezTo>
                    <a:pt x="1522984" y="1193116"/>
                    <a:pt x="1515981" y="1201720"/>
                    <a:pt x="1506938" y="1205582"/>
                  </a:cubicBezTo>
                  <a:cubicBezTo>
                    <a:pt x="1470010" y="1221377"/>
                    <a:pt x="1456194" y="1250235"/>
                    <a:pt x="1479713" y="1290460"/>
                  </a:cubicBezTo>
                  <a:cubicBezTo>
                    <a:pt x="1517394" y="1354989"/>
                    <a:pt x="1561607" y="1415719"/>
                    <a:pt x="1603810" y="1477547"/>
                  </a:cubicBezTo>
                  <a:cubicBezTo>
                    <a:pt x="1618946" y="1499716"/>
                    <a:pt x="1636216" y="1520378"/>
                    <a:pt x="1660112" y="1551654"/>
                  </a:cubicBezTo>
                  <a:cubicBezTo>
                    <a:pt x="1638445" y="1551654"/>
                    <a:pt x="1627549" y="1551842"/>
                    <a:pt x="1616685" y="1551623"/>
                  </a:cubicBezTo>
                  <a:cubicBezTo>
                    <a:pt x="1596808" y="1551214"/>
                    <a:pt x="1574419" y="1544494"/>
                    <a:pt x="1557682" y="1551497"/>
                  </a:cubicBezTo>
                  <a:cubicBezTo>
                    <a:pt x="1533660" y="1561545"/>
                    <a:pt x="1519216" y="1557432"/>
                    <a:pt x="1505682" y="1538214"/>
                  </a:cubicBezTo>
                  <a:cubicBezTo>
                    <a:pt x="1498648" y="1528229"/>
                    <a:pt x="1491928" y="1517992"/>
                    <a:pt x="1485114" y="1507849"/>
                  </a:cubicBezTo>
                  <a:cubicBezTo>
                    <a:pt x="1454278" y="1461847"/>
                    <a:pt x="1449474" y="1461219"/>
                    <a:pt x="1399295" y="1481253"/>
                  </a:cubicBezTo>
                  <a:cubicBezTo>
                    <a:pt x="1385447" y="1486779"/>
                    <a:pt x="1367580" y="1489260"/>
                    <a:pt x="1353418" y="1485712"/>
                  </a:cubicBezTo>
                  <a:cubicBezTo>
                    <a:pt x="1296802" y="1471581"/>
                    <a:pt x="1254912" y="1500313"/>
                    <a:pt x="1254850" y="1559002"/>
                  </a:cubicBezTo>
                  <a:cubicBezTo>
                    <a:pt x="1254787" y="1630973"/>
                    <a:pt x="1261004" y="1703101"/>
                    <a:pt x="1258147" y="1774884"/>
                  </a:cubicBezTo>
                  <a:cubicBezTo>
                    <a:pt x="1255949" y="1829711"/>
                    <a:pt x="1246623" y="1884725"/>
                    <a:pt x="1235067" y="1938484"/>
                  </a:cubicBezTo>
                  <a:cubicBezTo>
                    <a:pt x="1227751" y="1972648"/>
                    <a:pt x="1201656" y="1993562"/>
                    <a:pt x="1164477" y="1996325"/>
                  </a:cubicBezTo>
                  <a:cubicBezTo>
                    <a:pt x="1107830" y="2000564"/>
                    <a:pt x="1075769" y="2044902"/>
                    <a:pt x="1034697" y="2074984"/>
                  </a:cubicBezTo>
                  <a:cubicBezTo>
                    <a:pt x="1015636" y="2088958"/>
                    <a:pt x="992776" y="2097656"/>
                    <a:pt x="971800" y="2109024"/>
                  </a:cubicBezTo>
                  <a:cubicBezTo>
                    <a:pt x="935155" y="2128900"/>
                    <a:pt x="897756" y="2147584"/>
                    <a:pt x="862273" y="2169376"/>
                  </a:cubicBezTo>
                  <a:cubicBezTo>
                    <a:pt x="809928" y="2201531"/>
                    <a:pt x="784242" y="2198454"/>
                    <a:pt x="749889" y="2147584"/>
                  </a:cubicBezTo>
                  <a:cubicBezTo>
                    <a:pt x="733497" y="2123311"/>
                    <a:pt x="715536" y="2108395"/>
                    <a:pt x="684700" y="2106417"/>
                  </a:cubicBezTo>
                  <a:cubicBezTo>
                    <a:pt x="652859" y="2104376"/>
                    <a:pt x="640738" y="2084562"/>
                    <a:pt x="639325" y="2051088"/>
                  </a:cubicBezTo>
                  <a:cubicBezTo>
                    <a:pt x="636091" y="1974376"/>
                    <a:pt x="628304" y="1897851"/>
                    <a:pt x="621018" y="1821389"/>
                  </a:cubicBezTo>
                  <a:cubicBezTo>
                    <a:pt x="620328" y="1814136"/>
                    <a:pt x="611284" y="1803899"/>
                    <a:pt x="604062" y="1801670"/>
                  </a:cubicBezTo>
                  <a:cubicBezTo>
                    <a:pt x="568202" y="1790585"/>
                    <a:pt x="532091" y="1776266"/>
                    <a:pt x="495257" y="1773440"/>
                  </a:cubicBezTo>
                  <a:cubicBezTo>
                    <a:pt x="448501" y="1769860"/>
                    <a:pt x="400865" y="1778621"/>
                    <a:pt x="353795" y="1777051"/>
                  </a:cubicBezTo>
                  <a:cubicBezTo>
                    <a:pt x="337938" y="1776517"/>
                    <a:pt x="319694" y="1763454"/>
                    <a:pt x="307667" y="1751145"/>
                  </a:cubicBezTo>
                  <a:cubicBezTo>
                    <a:pt x="282358" y="1725302"/>
                    <a:pt x="262481" y="1694026"/>
                    <a:pt x="236638" y="1668843"/>
                  </a:cubicBezTo>
                  <a:cubicBezTo>
                    <a:pt x="201186" y="1634239"/>
                    <a:pt x="195220" y="1605758"/>
                    <a:pt x="223701" y="1566538"/>
                  </a:cubicBezTo>
                  <a:cubicBezTo>
                    <a:pt x="241442" y="1542139"/>
                    <a:pt x="261099" y="1519123"/>
                    <a:pt x="280223" y="1495038"/>
                  </a:cubicBezTo>
                  <a:cubicBezTo>
                    <a:pt x="225930" y="1471958"/>
                    <a:pt x="215944" y="1434779"/>
                    <a:pt x="234785" y="1328643"/>
                  </a:cubicBezTo>
                  <a:cubicBezTo>
                    <a:pt x="299785" y="1319506"/>
                    <a:pt x="257017" y="1407334"/>
                    <a:pt x="311561" y="1410977"/>
                  </a:cubicBezTo>
                  <a:cubicBezTo>
                    <a:pt x="304464" y="1393235"/>
                    <a:pt x="296111" y="1378163"/>
                    <a:pt x="292563" y="1362023"/>
                  </a:cubicBezTo>
                  <a:cubicBezTo>
                    <a:pt x="288921" y="1345411"/>
                    <a:pt x="277553" y="1323336"/>
                    <a:pt x="309708" y="1317935"/>
                  </a:cubicBezTo>
                  <a:cubicBezTo>
                    <a:pt x="312346" y="1317496"/>
                    <a:pt x="315329" y="1286440"/>
                    <a:pt x="311466" y="1284745"/>
                  </a:cubicBezTo>
                  <a:cubicBezTo>
                    <a:pt x="277961" y="1269954"/>
                    <a:pt x="298152" y="1256075"/>
                    <a:pt x="310839" y="1242855"/>
                  </a:cubicBezTo>
                  <a:cubicBezTo>
                    <a:pt x="324624" y="1228474"/>
                    <a:pt x="339727" y="1215317"/>
                    <a:pt x="355931" y="1200056"/>
                  </a:cubicBezTo>
                  <a:cubicBezTo>
                    <a:pt x="331595" y="1170225"/>
                    <a:pt x="310839" y="1140833"/>
                    <a:pt x="364000" y="1113985"/>
                  </a:cubicBezTo>
                  <a:cubicBezTo>
                    <a:pt x="343590" y="1113075"/>
                    <a:pt x="316459" y="1138855"/>
                    <a:pt x="282578" y="1191358"/>
                  </a:cubicBezTo>
                  <a:cubicBezTo>
                    <a:pt x="281573" y="1169440"/>
                    <a:pt x="283551" y="1154995"/>
                    <a:pt x="279626" y="1142372"/>
                  </a:cubicBezTo>
                  <a:cubicBezTo>
                    <a:pt x="275104" y="1127896"/>
                    <a:pt x="265370" y="1115084"/>
                    <a:pt x="257865" y="1101550"/>
                  </a:cubicBezTo>
                  <a:cubicBezTo>
                    <a:pt x="251208" y="1114582"/>
                    <a:pt x="242729" y="1126986"/>
                    <a:pt x="238302" y="1140739"/>
                  </a:cubicBezTo>
                  <a:cubicBezTo>
                    <a:pt x="229384" y="1168372"/>
                    <a:pt x="222696" y="1196759"/>
                    <a:pt x="213778" y="1229667"/>
                  </a:cubicBezTo>
                  <a:cubicBezTo>
                    <a:pt x="188783" y="1217641"/>
                    <a:pt x="174746" y="1210858"/>
                    <a:pt x="158512" y="1203039"/>
                  </a:cubicBezTo>
                  <a:cubicBezTo>
                    <a:pt x="172611" y="1179394"/>
                    <a:pt x="188814" y="1157444"/>
                    <a:pt x="198894" y="1132983"/>
                  </a:cubicBezTo>
                  <a:cubicBezTo>
                    <a:pt x="203949" y="1120736"/>
                    <a:pt x="197889" y="1103874"/>
                    <a:pt x="196852" y="1089116"/>
                  </a:cubicBezTo>
                  <a:cubicBezTo>
                    <a:pt x="185642" y="1094925"/>
                    <a:pt x="172359" y="1098599"/>
                    <a:pt x="163724" y="1107046"/>
                  </a:cubicBezTo>
                  <a:cubicBezTo>
                    <a:pt x="152546" y="1117911"/>
                    <a:pt x="145072" y="1132606"/>
                    <a:pt x="136154" y="1145418"/>
                  </a:cubicBezTo>
                  <a:cubicBezTo>
                    <a:pt x="94077" y="1126294"/>
                    <a:pt x="92727" y="1087703"/>
                    <a:pt x="84311" y="1050744"/>
                  </a:cubicBezTo>
                  <a:cubicBezTo>
                    <a:pt x="78816" y="1026659"/>
                    <a:pt x="65125" y="1003673"/>
                    <a:pt x="51528" y="982478"/>
                  </a:cubicBezTo>
                  <a:cubicBezTo>
                    <a:pt x="40789" y="965772"/>
                    <a:pt x="24115" y="952992"/>
                    <a:pt x="10989" y="937731"/>
                  </a:cubicBezTo>
                  <a:cubicBezTo>
                    <a:pt x="5934" y="931859"/>
                    <a:pt x="-1634" y="921748"/>
                    <a:pt x="313" y="917163"/>
                  </a:cubicBezTo>
                  <a:cubicBezTo>
                    <a:pt x="23173" y="863562"/>
                    <a:pt x="8414" y="795610"/>
                    <a:pt x="63837" y="753783"/>
                  </a:cubicBezTo>
                  <a:cubicBezTo>
                    <a:pt x="74608" y="745650"/>
                    <a:pt x="79695" y="727218"/>
                    <a:pt x="83055" y="712554"/>
                  </a:cubicBezTo>
                  <a:cubicBezTo>
                    <a:pt x="92287" y="672140"/>
                    <a:pt x="77560" y="616937"/>
                    <a:pt x="146736" y="616466"/>
                  </a:cubicBezTo>
                  <a:cubicBezTo>
                    <a:pt x="174526" y="558688"/>
                    <a:pt x="247063" y="583747"/>
                    <a:pt x="283928" y="542454"/>
                  </a:cubicBezTo>
                  <a:cubicBezTo>
                    <a:pt x="291024" y="534509"/>
                    <a:pt x="302046" y="529203"/>
                    <a:pt x="307007" y="520316"/>
                  </a:cubicBezTo>
                  <a:cubicBezTo>
                    <a:pt x="355020" y="434466"/>
                    <a:pt x="425233" y="368806"/>
                    <a:pt x="500721" y="308578"/>
                  </a:cubicBezTo>
                  <a:cubicBezTo>
                    <a:pt x="531557" y="283991"/>
                    <a:pt x="566946" y="265151"/>
                    <a:pt x="600011" y="243296"/>
                  </a:cubicBezTo>
                  <a:cubicBezTo>
                    <a:pt x="624881" y="226873"/>
                    <a:pt x="629654" y="206619"/>
                    <a:pt x="619574" y="177134"/>
                  </a:cubicBezTo>
                  <a:cubicBezTo>
                    <a:pt x="591721" y="95710"/>
                    <a:pt x="593291" y="95491"/>
                    <a:pt x="664478" y="40696"/>
                  </a:cubicBezTo>
                  <a:cubicBezTo>
                    <a:pt x="679425" y="29172"/>
                    <a:pt x="692425" y="15104"/>
                    <a:pt x="708690" y="3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8A8EAA06-7B14-21C2-9488-74996498882D}"/>
                </a:ext>
              </a:extLst>
            </p:cNvPr>
            <p:cNvSpPr/>
            <p:nvPr/>
          </p:nvSpPr>
          <p:spPr>
            <a:xfrm>
              <a:off x="5373515" y="5464225"/>
              <a:ext cx="3345615" cy="1376041"/>
            </a:xfrm>
            <a:custGeom>
              <a:avLst/>
              <a:gdLst>
                <a:gd name="connsiteX0" fmla="*/ 3013572 w 3345615"/>
                <a:gd name="connsiteY0" fmla="*/ 304156 h 1376041"/>
                <a:gd name="connsiteX1" fmla="*/ 2921441 w 3345615"/>
                <a:gd name="connsiteY1" fmla="*/ 336750 h 1376041"/>
                <a:gd name="connsiteX2" fmla="*/ 3014891 w 3345615"/>
                <a:gd name="connsiteY2" fmla="*/ 319103 h 1376041"/>
                <a:gd name="connsiteX3" fmla="*/ 3115249 w 3345615"/>
                <a:gd name="connsiteY3" fmla="*/ 328146 h 1376041"/>
                <a:gd name="connsiteX4" fmla="*/ 3107022 w 3345615"/>
                <a:gd name="connsiteY4" fmla="*/ 356816 h 1376041"/>
                <a:gd name="connsiteX5" fmla="*/ 3069246 w 3345615"/>
                <a:gd name="connsiteY5" fmla="*/ 364697 h 1376041"/>
                <a:gd name="connsiteX6" fmla="*/ 3069811 w 3345615"/>
                <a:gd name="connsiteY6" fmla="*/ 377069 h 1376041"/>
                <a:gd name="connsiteX7" fmla="*/ 3122879 w 3345615"/>
                <a:gd name="connsiteY7" fmla="*/ 371543 h 1376041"/>
                <a:gd name="connsiteX8" fmla="*/ 3310218 w 3345615"/>
                <a:gd name="connsiteY8" fmla="*/ 321113 h 1376041"/>
                <a:gd name="connsiteX9" fmla="*/ 3343755 w 3345615"/>
                <a:gd name="connsiteY9" fmla="*/ 337441 h 1376041"/>
                <a:gd name="connsiteX10" fmla="*/ 3336877 w 3345615"/>
                <a:gd name="connsiteY10" fmla="*/ 373835 h 1376041"/>
                <a:gd name="connsiteX11" fmla="*/ 3324977 w 3345615"/>
                <a:gd name="connsiteY11" fmla="*/ 429760 h 1376041"/>
                <a:gd name="connsiteX12" fmla="*/ 3300170 w 3345615"/>
                <a:gd name="connsiteY12" fmla="*/ 526853 h 1376041"/>
                <a:gd name="connsiteX13" fmla="*/ 3199152 w 3345615"/>
                <a:gd name="connsiteY13" fmla="*/ 573263 h 1376041"/>
                <a:gd name="connsiteX14" fmla="*/ 3144295 w 3345615"/>
                <a:gd name="connsiteY14" fmla="*/ 662223 h 1376041"/>
                <a:gd name="connsiteX15" fmla="*/ 3150449 w 3345615"/>
                <a:gd name="connsiteY15" fmla="*/ 694942 h 1376041"/>
                <a:gd name="connsiteX16" fmla="*/ 3109094 w 3345615"/>
                <a:gd name="connsiteY16" fmla="*/ 691080 h 1376041"/>
                <a:gd name="connsiteX17" fmla="*/ 3009552 w 3345615"/>
                <a:gd name="connsiteY17" fmla="*/ 705336 h 1376041"/>
                <a:gd name="connsiteX18" fmla="*/ 2939340 w 3345615"/>
                <a:gd name="connsiteY18" fmla="*/ 739532 h 1376041"/>
                <a:gd name="connsiteX19" fmla="*/ 2841745 w 3345615"/>
                <a:gd name="connsiteY19" fmla="*/ 812100 h 1376041"/>
                <a:gd name="connsiteX20" fmla="*/ 2784752 w 3345615"/>
                <a:gd name="connsiteY20" fmla="*/ 827079 h 1376041"/>
                <a:gd name="connsiteX21" fmla="*/ 2575809 w 3345615"/>
                <a:gd name="connsiteY21" fmla="*/ 775549 h 1376041"/>
                <a:gd name="connsiteX22" fmla="*/ 2379835 w 3345615"/>
                <a:gd name="connsiteY22" fmla="*/ 808960 h 1376041"/>
                <a:gd name="connsiteX23" fmla="*/ 2341149 w 3345615"/>
                <a:gd name="connsiteY23" fmla="*/ 837880 h 1376041"/>
                <a:gd name="connsiteX24" fmla="*/ 2300893 w 3345615"/>
                <a:gd name="connsiteY24" fmla="*/ 848462 h 1376041"/>
                <a:gd name="connsiteX25" fmla="*/ 2284124 w 3345615"/>
                <a:gd name="connsiteY25" fmla="*/ 797624 h 1376041"/>
                <a:gd name="connsiteX26" fmla="*/ 2326861 w 3345615"/>
                <a:gd name="connsiteY26" fmla="*/ 764527 h 1376041"/>
                <a:gd name="connsiteX27" fmla="*/ 2312417 w 3345615"/>
                <a:gd name="connsiteY27" fmla="*/ 749172 h 1376041"/>
                <a:gd name="connsiteX28" fmla="*/ 2241042 w 3345615"/>
                <a:gd name="connsiteY28" fmla="*/ 811692 h 1376041"/>
                <a:gd name="connsiteX29" fmla="*/ 2241042 w 3345615"/>
                <a:gd name="connsiteY29" fmla="*/ 751025 h 1376041"/>
                <a:gd name="connsiteX30" fmla="*/ 2229989 w 3345615"/>
                <a:gd name="connsiteY30" fmla="*/ 757085 h 1376041"/>
                <a:gd name="connsiteX31" fmla="*/ 2149288 w 3345615"/>
                <a:gd name="connsiteY31" fmla="*/ 804846 h 1376041"/>
                <a:gd name="connsiteX32" fmla="*/ 2068776 w 3345615"/>
                <a:gd name="connsiteY32" fmla="*/ 724868 h 1376041"/>
                <a:gd name="connsiteX33" fmla="*/ 2072669 w 3345615"/>
                <a:gd name="connsiteY33" fmla="*/ 688725 h 1376041"/>
                <a:gd name="connsiteX34" fmla="*/ 1982674 w 3345615"/>
                <a:gd name="connsiteY34" fmla="*/ 688725 h 1376041"/>
                <a:gd name="connsiteX35" fmla="*/ 2094493 w 3345615"/>
                <a:gd name="connsiteY35" fmla="*/ 793636 h 1376041"/>
                <a:gd name="connsiteX36" fmla="*/ 2023338 w 3345615"/>
                <a:gd name="connsiteY36" fmla="*/ 822148 h 1376041"/>
                <a:gd name="connsiteX37" fmla="*/ 1990712 w 3345615"/>
                <a:gd name="connsiteY37" fmla="*/ 836216 h 1376041"/>
                <a:gd name="connsiteX38" fmla="*/ 1917202 w 3345615"/>
                <a:gd name="connsiteY38" fmla="*/ 849216 h 1376041"/>
                <a:gd name="connsiteX39" fmla="*/ 1821900 w 3345615"/>
                <a:gd name="connsiteY39" fmla="*/ 863472 h 1376041"/>
                <a:gd name="connsiteX40" fmla="*/ 1731842 w 3345615"/>
                <a:gd name="connsiteY40" fmla="*/ 852199 h 1376041"/>
                <a:gd name="connsiteX41" fmla="*/ 1764782 w 3345615"/>
                <a:gd name="connsiteY41" fmla="*/ 870443 h 1376041"/>
                <a:gd name="connsiteX42" fmla="*/ 1793419 w 3345615"/>
                <a:gd name="connsiteY42" fmla="*/ 926902 h 1376041"/>
                <a:gd name="connsiteX43" fmla="*/ 1733632 w 3345615"/>
                <a:gd name="connsiteY43" fmla="*/ 952934 h 1376041"/>
                <a:gd name="connsiteX44" fmla="*/ 1601339 w 3345615"/>
                <a:gd name="connsiteY44" fmla="*/ 919272 h 1376041"/>
                <a:gd name="connsiteX45" fmla="*/ 1540766 w 3345615"/>
                <a:gd name="connsiteY45" fmla="*/ 923072 h 1376041"/>
                <a:gd name="connsiteX46" fmla="*/ 1567897 w 3345615"/>
                <a:gd name="connsiteY46" fmla="*/ 1004212 h 1376041"/>
                <a:gd name="connsiteX47" fmla="*/ 1501358 w 3345615"/>
                <a:gd name="connsiteY47" fmla="*/ 940719 h 1376041"/>
                <a:gd name="connsiteX48" fmla="*/ 1454602 w 3345615"/>
                <a:gd name="connsiteY48" fmla="*/ 896255 h 1376041"/>
                <a:gd name="connsiteX49" fmla="*/ 1448007 w 3345615"/>
                <a:gd name="connsiteY49" fmla="*/ 891482 h 1376041"/>
                <a:gd name="connsiteX50" fmla="*/ 1189137 w 3345615"/>
                <a:gd name="connsiteY50" fmla="*/ 894936 h 1376041"/>
                <a:gd name="connsiteX51" fmla="*/ 1165240 w 3345615"/>
                <a:gd name="connsiteY51" fmla="*/ 914279 h 1376041"/>
                <a:gd name="connsiteX52" fmla="*/ 1082624 w 3345615"/>
                <a:gd name="connsiteY52" fmla="*/ 969734 h 1376041"/>
                <a:gd name="connsiteX53" fmla="*/ 1069781 w 3345615"/>
                <a:gd name="connsiteY53" fmla="*/ 992311 h 1376041"/>
                <a:gd name="connsiteX54" fmla="*/ 1060706 w 3345615"/>
                <a:gd name="connsiteY54" fmla="*/ 1100080 h 1376041"/>
                <a:gd name="connsiteX55" fmla="*/ 1025945 w 3345615"/>
                <a:gd name="connsiteY55" fmla="*/ 1149348 h 1376041"/>
                <a:gd name="connsiteX56" fmla="*/ 999882 w 3345615"/>
                <a:gd name="connsiteY56" fmla="*/ 1180749 h 1376041"/>
                <a:gd name="connsiteX57" fmla="*/ 897263 w 3345615"/>
                <a:gd name="connsiteY57" fmla="*/ 1211365 h 1376041"/>
                <a:gd name="connsiteX58" fmla="*/ 873838 w 3345615"/>
                <a:gd name="connsiteY58" fmla="*/ 1184392 h 1376041"/>
                <a:gd name="connsiteX59" fmla="*/ 826297 w 3345615"/>
                <a:gd name="connsiteY59" fmla="*/ 1160275 h 1376041"/>
                <a:gd name="connsiteX60" fmla="*/ 796277 w 3345615"/>
                <a:gd name="connsiteY60" fmla="*/ 1153964 h 1376041"/>
                <a:gd name="connsiteX61" fmla="*/ 804191 w 3345615"/>
                <a:gd name="connsiteY61" fmla="*/ 1080674 h 1376041"/>
                <a:gd name="connsiteX62" fmla="*/ 758219 w 3345615"/>
                <a:gd name="connsiteY62" fmla="*/ 1047734 h 1376041"/>
                <a:gd name="connsiteX63" fmla="*/ 728671 w 3345615"/>
                <a:gd name="connsiteY63" fmla="*/ 1132925 h 1376041"/>
                <a:gd name="connsiteX64" fmla="*/ 720789 w 3345615"/>
                <a:gd name="connsiteY64" fmla="*/ 1132517 h 1376041"/>
                <a:gd name="connsiteX65" fmla="*/ 600963 w 3345615"/>
                <a:gd name="connsiteY65" fmla="*/ 1124980 h 1376041"/>
                <a:gd name="connsiteX66" fmla="*/ 515646 w 3345615"/>
                <a:gd name="connsiteY66" fmla="*/ 1125389 h 1376041"/>
                <a:gd name="connsiteX67" fmla="*/ 473317 w 3345615"/>
                <a:gd name="connsiteY67" fmla="*/ 1157073 h 1376041"/>
                <a:gd name="connsiteX68" fmla="*/ 436923 w 3345615"/>
                <a:gd name="connsiteY68" fmla="*/ 1195099 h 1376041"/>
                <a:gd name="connsiteX69" fmla="*/ 386933 w 3345615"/>
                <a:gd name="connsiteY69" fmla="*/ 1216609 h 1376041"/>
                <a:gd name="connsiteX70" fmla="*/ 305572 w 3345615"/>
                <a:gd name="connsiteY70" fmla="*/ 1275643 h 1376041"/>
                <a:gd name="connsiteX71" fmla="*/ 269838 w 3345615"/>
                <a:gd name="connsiteY71" fmla="*/ 1375781 h 1376041"/>
                <a:gd name="connsiteX72" fmla="*/ 236584 w 3345615"/>
                <a:gd name="connsiteY72" fmla="*/ 1351666 h 1376041"/>
                <a:gd name="connsiteX73" fmla="*/ 141156 w 3345615"/>
                <a:gd name="connsiteY73" fmla="*/ 1254730 h 1376041"/>
                <a:gd name="connsiteX74" fmla="*/ 108688 w 3345615"/>
                <a:gd name="connsiteY74" fmla="*/ 1263302 h 1376041"/>
                <a:gd name="connsiteX75" fmla="*/ 13071 w 3345615"/>
                <a:gd name="connsiteY75" fmla="*/ 1332322 h 1376041"/>
                <a:gd name="connsiteX76" fmla="*/ 40 w 3345615"/>
                <a:gd name="connsiteY76" fmla="*/ 1243897 h 1376041"/>
                <a:gd name="connsiteX77" fmla="*/ 8549 w 3345615"/>
                <a:gd name="connsiteY77" fmla="*/ 1226752 h 1376041"/>
                <a:gd name="connsiteX78" fmla="*/ 143291 w 3345615"/>
                <a:gd name="connsiteY78" fmla="*/ 1201882 h 1376041"/>
                <a:gd name="connsiteX79" fmla="*/ 261108 w 3345615"/>
                <a:gd name="connsiteY79" fmla="*/ 1111227 h 1376041"/>
                <a:gd name="connsiteX80" fmla="*/ 293326 w 3345615"/>
                <a:gd name="connsiteY80" fmla="*/ 1063435 h 1376041"/>
                <a:gd name="connsiteX81" fmla="*/ 303249 w 3345615"/>
                <a:gd name="connsiteY81" fmla="*/ 1043244 h 1376041"/>
                <a:gd name="connsiteX82" fmla="*/ 346300 w 3345615"/>
                <a:gd name="connsiteY82" fmla="*/ 980002 h 1376041"/>
                <a:gd name="connsiteX83" fmla="*/ 437897 w 3345615"/>
                <a:gd name="connsiteY83" fmla="*/ 908533 h 1376041"/>
                <a:gd name="connsiteX84" fmla="*/ 460191 w 3345615"/>
                <a:gd name="connsiteY84" fmla="*/ 900651 h 1376041"/>
                <a:gd name="connsiteX85" fmla="*/ 562810 w 3345615"/>
                <a:gd name="connsiteY85" fmla="*/ 783180 h 1376041"/>
                <a:gd name="connsiteX86" fmla="*/ 578574 w 3345615"/>
                <a:gd name="connsiteY86" fmla="*/ 703138 h 1376041"/>
                <a:gd name="connsiteX87" fmla="*/ 594777 w 3345615"/>
                <a:gd name="connsiteY87" fmla="*/ 595338 h 1376041"/>
                <a:gd name="connsiteX88" fmla="*/ 697050 w 3345615"/>
                <a:gd name="connsiteY88" fmla="*/ 632643 h 1376041"/>
                <a:gd name="connsiteX89" fmla="*/ 742801 w 3345615"/>
                <a:gd name="connsiteY89" fmla="*/ 599609 h 1376041"/>
                <a:gd name="connsiteX90" fmla="*/ 794331 w 3345615"/>
                <a:gd name="connsiteY90" fmla="*/ 476203 h 1376041"/>
                <a:gd name="connsiteX91" fmla="*/ 1003933 w 3345615"/>
                <a:gd name="connsiteY91" fmla="*/ 477082 h 1376041"/>
                <a:gd name="connsiteX92" fmla="*/ 1032037 w 3345615"/>
                <a:gd name="connsiteY92" fmla="*/ 479562 h 1376041"/>
                <a:gd name="connsiteX93" fmla="*/ 1129443 w 3345615"/>
                <a:gd name="connsiteY93" fmla="*/ 501229 h 1376041"/>
                <a:gd name="connsiteX94" fmla="*/ 1196704 w 3345615"/>
                <a:gd name="connsiteY94" fmla="*/ 492657 h 1376041"/>
                <a:gd name="connsiteX95" fmla="*/ 1245407 w 3345615"/>
                <a:gd name="connsiteY95" fmla="*/ 490050 h 1376041"/>
                <a:gd name="connsiteX96" fmla="*/ 1287171 w 3345615"/>
                <a:gd name="connsiteY96" fmla="*/ 509927 h 1376041"/>
                <a:gd name="connsiteX97" fmla="*/ 1287893 w 3345615"/>
                <a:gd name="connsiteY97" fmla="*/ 423543 h 1376041"/>
                <a:gd name="connsiteX98" fmla="*/ 1304912 w 3345615"/>
                <a:gd name="connsiteY98" fmla="*/ 376818 h 1376041"/>
                <a:gd name="connsiteX99" fmla="*/ 1429637 w 3345615"/>
                <a:gd name="connsiteY99" fmla="*/ 290873 h 1376041"/>
                <a:gd name="connsiteX100" fmla="*/ 1457930 w 3345615"/>
                <a:gd name="connsiteY100" fmla="*/ 265313 h 1376041"/>
                <a:gd name="connsiteX101" fmla="*/ 1516838 w 3345615"/>
                <a:gd name="connsiteY101" fmla="*/ 145894 h 1376041"/>
                <a:gd name="connsiteX102" fmla="*/ 1530058 w 3345615"/>
                <a:gd name="connsiteY102" fmla="*/ 131293 h 1376041"/>
                <a:gd name="connsiteX103" fmla="*/ 1644013 w 3345615"/>
                <a:gd name="connsiteY103" fmla="*/ 33541 h 1376041"/>
                <a:gd name="connsiteX104" fmla="*/ 1817535 w 3345615"/>
                <a:gd name="connsiteY104" fmla="*/ 29208 h 1376041"/>
                <a:gd name="connsiteX105" fmla="*/ 1825762 w 3345615"/>
                <a:gd name="connsiteY105" fmla="*/ 51126 h 1376041"/>
                <a:gd name="connsiteX106" fmla="*/ 1980005 w 3345615"/>
                <a:gd name="connsiteY106" fmla="*/ 153022 h 1376041"/>
                <a:gd name="connsiteX107" fmla="*/ 2022459 w 3345615"/>
                <a:gd name="connsiteY107" fmla="*/ 138860 h 1376041"/>
                <a:gd name="connsiteX108" fmla="*/ 2128218 w 3345615"/>
                <a:gd name="connsiteY108" fmla="*/ 214003 h 1376041"/>
                <a:gd name="connsiteX109" fmla="*/ 2203047 w 3345615"/>
                <a:gd name="connsiteY109" fmla="*/ 316999 h 1376041"/>
                <a:gd name="connsiteX110" fmla="*/ 2235704 w 3345615"/>
                <a:gd name="connsiteY110" fmla="*/ 311724 h 1376041"/>
                <a:gd name="connsiteX111" fmla="*/ 2260793 w 3345615"/>
                <a:gd name="connsiteY111" fmla="*/ 285441 h 1376041"/>
                <a:gd name="connsiteX112" fmla="*/ 2421787 w 3345615"/>
                <a:gd name="connsiteY112" fmla="*/ 302586 h 1376041"/>
                <a:gd name="connsiteX113" fmla="*/ 2519319 w 3345615"/>
                <a:gd name="connsiteY113" fmla="*/ 352828 h 1376041"/>
                <a:gd name="connsiteX114" fmla="*/ 2576406 w 3345615"/>
                <a:gd name="connsiteY114" fmla="*/ 326168 h 1376041"/>
                <a:gd name="connsiteX115" fmla="*/ 2805728 w 3345615"/>
                <a:gd name="connsiteY115" fmla="*/ 296557 h 1376041"/>
                <a:gd name="connsiteX116" fmla="*/ 2899869 w 3345615"/>
                <a:gd name="connsiteY116" fmla="*/ 292067 h 1376041"/>
                <a:gd name="connsiteX117" fmla="*/ 3008956 w 3345615"/>
                <a:gd name="connsiteY117" fmla="*/ 284687 h 1376041"/>
                <a:gd name="connsiteX118" fmla="*/ 3013572 w 3345615"/>
                <a:gd name="connsiteY118" fmla="*/ 304282 h 137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345615" h="1376041">
                  <a:moveTo>
                    <a:pt x="3013572" y="304156"/>
                  </a:moveTo>
                  <a:cubicBezTo>
                    <a:pt x="2982799" y="315052"/>
                    <a:pt x="2951994" y="325948"/>
                    <a:pt x="2921441" y="336750"/>
                  </a:cubicBezTo>
                  <a:cubicBezTo>
                    <a:pt x="2957929" y="351383"/>
                    <a:pt x="2981951" y="346798"/>
                    <a:pt x="3014891" y="319103"/>
                  </a:cubicBezTo>
                  <a:cubicBezTo>
                    <a:pt x="3035395" y="301864"/>
                    <a:pt x="3100930" y="306197"/>
                    <a:pt x="3115249" y="328146"/>
                  </a:cubicBezTo>
                  <a:cubicBezTo>
                    <a:pt x="3119048" y="333956"/>
                    <a:pt x="3113647" y="352545"/>
                    <a:pt x="3107022" y="356816"/>
                  </a:cubicBezTo>
                  <a:cubicBezTo>
                    <a:pt x="3096911" y="363315"/>
                    <a:pt x="3082089" y="362437"/>
                    <a:pt x="3069246" y="364697"/>
                  </a:cubicBezTo>
                  <a:cubicBezTo>
                    <a:pt x="3069435" y="368811"/>
                    <a:pt x="3069623" y="372956"/>
                    <a:pt x="3069811" y="377069"/>
                  </a:cubicBezTo>
                  <a:cubicBezTo>
                    <a:pt x="3087522" y="375374"/>
                    <a:pt x="3105860" y="375970"/>
                    <a:pt x="3122879" y="371543"/>
                  </a:cubicBezTo>
                  <a:cubicBezTo>
                    <a:pt x="3185461" y="355246"/>
                    <a:pt x="3247353" y="336248"/>
                    <a:pt x="3310218" y="321113"/>
                  </a:cubicBezTo>
                  <a:cubicBezTo>
                    <a:pt x="3320109" y="318726"/>
                    <a:pt x="3339264" y="328303"/>
                    <a:pt x="3343755" y="337441"/>
                  </a:cubicBezTo>
                  <a:cubicBezTo>
                    <a:pt x="3348339" y="346767"/>
                    <a:pt x="3343849" y="370758"/>
                    <a:pt x="3336877" y="373835"/>
                  </a:cubicBezTo>
                  <a:cubicBezTo>
                    <a:pt x="3304158" y="388374"/>
                    <a:pt x="3314237" y="407277"/>
                    <a:pt x="3324977" y="429760"/>
                  </a:cubicBezTo>
                  <a:cubicBezTo>
                    <a:pt x="3346737" y="475355"/>
                    <a:pt x="3340300" y="496959"/>
                    <a:pt x="3300170" y="526853"/>
                  </a:cubicBezTo>
                  <a:cubicBezTo>
                    <a:pt x="3269742" y="549524"/>
                    <a:pt x="3240257" y="569369"/>
                    <a:pt x="3199152" y="573263"/>
                  </a:cubicBezTo>
                  <a:cubicBezTo>
                    <a:pt x="3153307" y="577597"/>
                    <a:pt x="3133713" y="615780"/>
                    <a:pt x="3144295" y="662223"/>
                  </a:cubicBezTo>
                  <a:cubicBezTo>
                    <a:pt x="3146304" y="671078"/>
                    <a:pt x="3147686" y="680058"/>
                    <a:pt x="3150449" y="694942"/>
                  </a:cubicBezTo>
                  <a:cubicBezTo>
                    <a:pt x="3133870" y="693718"/>
                    <a:pt x="3118106" y="697298"/>
                    <a:pt x="3109094" y="691080"/>
                  </a:cubicBezTo>
                  <a:cubicBezTo>
                    <a:pt x="3070313" y="664389"/>
                    <a:pt x="3041016" y="688066"/>
                    <a:pt x="3009552" y="705336"/>
                  </a:cubicBezTo>
                  <a:cubicBezTo>
                    <a:pt x="2986567" y="717960"/>
                    <a:pt x="2963738" y="736738"/>
                    <a:pt x="2939340" y="739532"/>
                  </a:cubicBezTo>
                  <a:cubicBezTo>
                    <a:pt x="2890354" y="745122"/>
                    <a:pt x="2860083" y="769112"/>
                    <a:pt x="2841745" y="812100"/>
                  </a:cubicBezTo>
                  <a:cubicBezTo>
                    <a:pt x="2828619" y="842873"/>
                    <a:pt x="2816499" y="839513"/>
                    <a:pt x="2784752" y="827079"/>
                  </a:cubicBezTo>
                  <a:cubicBezTo>
                    <a:pt x="2718244" y="800984"/>
                    <a:pt x="2646430" y="778909"/>
                    <a:pt x="2575809" y="775549"/>
                  </a:cubicBezTo>
                  <a:cubicBezTo>
                    <a:pt x="2511091" y="772472"/>
                    <a:pt x="2444804" y="794861"/>
                    <a:pt x="2379835" y="808960"/>
                  </a:cubicBezTo>
                  <a:cubicBezTo>
                    <a:pt x="2365233" y="812132"/>
                    <a:pt x="2348654" y="824849"/>
                    <a:pt x="2341149" y="837880"/>
                  </a:cubicBezTo>
                  <a:cubicBezTo>
                    <a:pt x="2329468" y="858228"/>
                    <a:pt x="2320424" y="863755"/>
                    <a:pt x="2300893" y="848462"/>
                  </a:cubicBezTo>
                  <a:cubicBezTo>
                    <a:pt x="2283182" y="834615"/>
                    <a:pt x="2261170" y="822619"/>
                    <a:pt x="2284124" y="797624"/>
                  </a:cubicBezTo>
                  <a:cubicBezTo>
                    <a:pt x="2296151" y="784530"/>
                    <a:pt x="2312479" y="775423"/>
                    <a:pt x="2326861" y="764527"/>
                  </a:cubicBezTo>
                  <a:cubicBezTo>
                    <a:pt x="2322057" y="759409"/>
                    <a:pt x="2317253" y="754291"/>
                    <a:pt x="2312417" y="749172"/>
                  </a:cubicBezTo>
                  <a:cubicBezTo>
                    <a:pt x="2290562" y="768296"/>
                    <a:pt x="2268738" y="787450"/>
                    <a:pt x="2241042" y="811692"/>
                  </a:cubicBezTo>
                  <a:lnTo>
                    <a:pt x="2241042" y="751025"/>
                  </a:lnTo>
                  <a:cubicBezTo>
                    <a:pt x="2234165" y="754699"/>
                    <a:pt x="2230366" y="755515"/>
                    <a:pt x="2229989" y="757085"/>
                  </a:cubicBezTo>
                  <a:cubicBezTo>
                    <a:pt x="2218590" y="807453"/>
                    <a:pt x="2196201" y="826262"/>
                    <a:pt x="2149288" y="804846"/>
                  </a:cubicBezTo>
                  <a:cubicBezTo>
                    <a:pt x="2116882" y="790057"/>
                    <a:pt x="2093771" y="753600"/>
                    <a:pt x="2068776" y="724868"/>
                  </a:cubicBezTo>
                  <a:cubicBezTo>
                    <a:pt x="2064223" y="719624"/>
                    <a:pt x="2070597" y="704865"/>
                    <a:pt x="2072669" y="688725"/>
                  </a:cubicBezTo>
                  <a:lnTo>
                    <a:pt x="1982674" y="688725"/>
                  </a:lnTo>
                  <a:cubicBezTo>
                    <a:pt x="2018660" y="722481"/>
                    <a:pt x="2051756" y="753568"/>
                    <a:pt x="2094493" y="793636"/>
                  </a:cubicBezTo>
                  <a:cubicBezTo>
                    <a:pt x="2063123" y="806197"/>
                    <a:pt x="2043215" y="814141"/>
                    <a:pt x="2023338" y="822148"/>
                  </a:cubicBezTo>
                  <a:cubicBezTo>
                    <a:pt x="2012222" y="826607"/>
                    <a:pt x="1997464" y="828115"/>
                    <a:pt x="1990712" y="836216"/>
                  </a:cubicBezTo>
                  <a:cubicBezTo>
                    <a:pt x="1964681" y="867429"/>
                    <a:pt x="1938461" y="871448"/>
                    <a:pt x="1917202" y="849216"/>
                  </a:cubicBezTo>
                  <a:cubicBezTo>
                    <a:pt x="1880024" y="855277"/>
                    <a:pt x="1850789" y="864446"/>
                    <a:pt x="1821900" y="863472"/>
                  </a:cubicBezTo>
                  <a:cubicBezTo>
                    <a:pt x="1792697" y="862499"/>
                    <a:pt x="1763808" y="851509"/>
                    <a:pt x="1731842" y="852199"/>
                  </a:cubicBezTo>
                  <a:cubicBezTo>
                    <a:pt x="1742770" y="858417"/>
                    <a:pt x="1753037" y="866832"/>
                    <a:pt x="1764782" y="870443"/>
                  </a:cubicBezTo>
                  <a:cubicBezTo>
                    <a:pt x="1794895" y="879675"/>
                    <a:pt x="1802840" y="900557"/>
                    <a:pt x="1793419" y="926902"/>
                  </a:cubicBezTo>
                  <a:cubicBezTo>
                    <a:pt x="1783622" y="954410"/>
                    <a:pt x="1759852" y="959528"/>
                    <a:pt x="1733632" y="952934"/>
                  </a:cubicBezTo>
                  <a:cubicBezTo>
                    <a:pt x="1689482" y="941849"/>
                    <a:pt x="1645866" y="928316"/>
                    <a:pt x="1601339" y="919272"/>
                  </a:cubicBezTo>
                  <a:cubicBezTo>
                    <a:pt x="1583754" y="915692"/>
                    <a:pt x="1564285" y="921282"/>
                    <a:pt x="1540766" y="923072"/>
                  </a:cubicBezTo>
                  <a:cubicBezTo>
                    <a:pt x="1553955" y="954849"/>
                    <a:pt x="1605295" y="963642"/>
                    <a:pt x="1567897" y="1004212"/>
                  </a:cubicBezTo>
                  <a:cubicBezTo>
                    <a:pt x="1545728" y="983048"/>
                    <a:pt x="1523558" y="961883"/>
                    <a:pt x="1501358" y="940719"/>
                  </a:cubicBezTo>
                  <a:cubicBezTo>
                    <a:pt x="1485783" y="925866"/>
                    <a:pt x="1470239" y="911045"/>
                    <a:pt x="1454602" y="896255"/>
                  </a:cubicBezTo>
                  <a:cubicBezTo>
                    <a:pt x="1452655" y="894402"/>
                    <a:pt x="1450080" y="893209"/>
                    <a:pt x="1448007" y="891482"/>
                  </a:cubicBezTo>
                  <a:cubicBezTo>
                    <a:pt x="1360806" y="817344"/>
                    <a:pt x="1274925" y="869533"/>
                    <a:pt x="1189137" y="894936"/>
                  </a:cubicBezTo>
                  <a:cubicBezTo>
                    <a:pt x="1180062" y="897605"/>
                    <a:pt x="1173750" y="908501"/>
                    <a:pt x="1165240" y="914279"/>
                  </a:cubicBezTo>
                  <a:cubicBezTo>
                    <a:pt x="1137827" y="932932"/>
                    <a:pt x="1109535" y="950391"/>
                    <a:pt x="1082624" y="969734"/>
                  </a:cubicBezTo>
                  <a:cubicBezTo>
                    <a:pt x="1076124" y="974412"/>
                    <a:pt x="1070597" y="984304"/>
                    <a:pt x="1069781" y="992311"/>
                  </a:cubicBezTo>
                  <a:cubicBezTo>
                    <a:pt x="1066201" y="1028234"/>
                    <a:pt x="1068022" y="1065068"/>
                    <a:pt x="1060706" y="1100080"/>
                  </a:cubicBezTo>
                  <a:cubicBezTo>
                    <a:pt x="1056907" y="1118167"/>
                    <a:pt x="1038411" y="1133334"/>
                    <a:pt x="1025945" y="1149348"/>
                  </a:cubicBezTo>
                  <a:cubicBezTo>
                    <a:pt x="1017530" y="1160150"/>
                    <a:pt x="1003368" y="1168786"/>
                    <a:pt x="999882" y="1180749"/>
                  </a:cubicBezTo>
                  <a:cubicBezTo>
                    <a:pt x="985752" y="1229296"/>
                    <a:pt x="935604" y="1245372"/>
                    <a:pt x="897263" y="1211365"/>
                  </a:cubicBezTo>
                  <a:cubicBezTo>
                    <a:pt x="888314" y="1203420"/>
                    <a:pt x="876539" y="1194754"/>
                    <a:pt x="873838" y="1184392"/>
                  </a:cubicBezTo>
                  <a:cubicBezTo>
                    <a:pt x="866490" y="1156162"/>
                    <a:pt x="847932" y="1158266"/>
                    <a:pt x="826297" y="1160275"/>
                  </a:cubicBezTo>
                  <a:cubicBezTo>
                    <a:pt x="816468" y="1161186"/>
                    <a:pt x="804410" y="1159177"/>
                    <a:pt x="796277" y="1153964"/>
                  </a:cubicBezTo>
                  <a:cubicBezTo>
                    <a:pt x="755048" y="1127430"/>
                    <a:pt x="755519" y="1121275"/>
                    <a:pt x="804191" y="1080674"/>
                  </a:cubicBezTo>
                  <a:cubicBezTo>
                    <a:pt x="787956" y="1069024"/>
                    <a:pt x="773072" y="1058379"/>
                    <a:pt x="758219" y="1047734"/>
                  </a:cubicBezTo>
                  <a:cubicBezTo>
                    <a:pt x="749019" y="1074236"/>
                    <a:pt x="739850" y="1100739"/>
                    <a:pt x="728671" y="1132925"/>
                  </a:cubicBezTo>
                  <a:cubicBezTo>
                    <a:pt x="732941" y="1132925"/>
                    <a:pt x="724180" y="1135626"/>
                    <a:pt x="720789" y="1132517"/>
                  </a:cubicBezTo>
                  <a:cubicBezTo>
                    <a:pt x="682386" y="1097191"/>
                    <a:pt x="644799" y="1106046"/>
                    <a:pt x="600963" y="1124980"/>
                  </a:cubicBezTo>
                  <a:cubicBezTo>
                    <a:pt x="576627" y="1135500"/>
                    <a:pt x="542242" y="1133114"/>
                    <a:pt x="515646" y="1125389"/>
                  </a:cubicBezTo>
                  <a:cubicBezTo>
                    <a:pt x="480853" y="1115309"/>
                    <a:pt x="473348" y="1128529"/>
                    <a:pt x="473317" y="1157073"/>
                  </a:cubicBezTo>
                  <a:cubicBezTo>
                    <a:pt x="473317" y="1181722"/>
                    <a:pt x="476677" y="1204237"/>
                    <a:pt x="436923" y="1195099"/>
                  </a:cubicBezTo>
                  <a:cubicBezTo>
                    <a:pt x="422541" y="1191802"/>
                    <a:pt x="402256" y="1206592"/>
                    <a:pt x="386933" y="1216609"/>
                  </a:cubicBezTo>
                  <a:cubicBezTo>
                    <a:pt x="358797" y="1235010"/>
                    <a:pt x="332326" y="1256017"/>
                    <a:pt x="305572" y="1275643"/>
                  </a:cubicBezTo>
                  <a:cubicBezTo>
                    <a:pt x="319734" y="1314864"/>
                    <a:pt x="303343" y="1365167"/>
                    <a:pt x="269838" y="1375781"/>
                  </a:cubicBezTo>
                  <a:cubicBezTo>
                    <a:pt x="261579" y="1378388"/>
                    <a:pt x="237055" y="1360803"/>
                    <a:pt x="236584" y="1351666"/>
                  </a:cubicBezTo>
                  <a:cubicBezTo>
                    <a:pt x="233381" y="1290056"/>
                    <a:pt x="172181" y="1287325"/>
                    <a:pt x="141156" y="1254730"/>
                  </a:cubicBezTo>
                  <a:cubicBezTo>
                    <a:pt x="137168" y="1250553"/>
                    <a:pt x="109221" y="1258844"/>
                    <a:pt x="108688" y="1263302"/>
                  </a:cubicBezTo>
                  <a:cubicBezTo>
                    <a:pt x="101685" y="1322274"/>
                    <a:pt x="50784" y="1312602"/>
                    <a:pt x="13071" y="1332322"/>
                  </a:cubicBezTo>
                  <a:cubicBezTo>
                    <a:pt x="7953" y="1298912"/>
                    <a:pt x="3086" y="1271498"/>
                    <a:pt x="40" y="1243897"/>
                  </a:cubicBezTo>
                  <a:cubicBezTo>
                    <a:pt x="-588" y="1238307"/>
                    <a:pt x="6414" y="1226469"/>
                    <a:pt x="8549" y="1226752"/>
                  </a:cubicBezTo>
                  <a:cubicBezTo>
                    <a:pt x="57378" y="1233974"/>
                    <a:pt x="89282" y="1157575"/>
                    <a:pt x="143291" y="1201882"/>
                  </a:cubicBezTo>
                  <a:cubicBezTo>
                    <a:pt x="183673" y="1170261"/>
                    <a:pt x="220538" y="1137918"/>
                    <a:pt x="261108" y="1111227"/>
                  </a:cubicBezTo>
                  <a:cubicBezTo>
                    <a:pt x="280546" y="1098447"/>
                    <a:pt x="297816" y="1090816"/>
                    <a:pt x="293326" y="1063435"/>
                  </a:cubicBezTo>
                  <a:cubicBezTo>
                    <a:pt x="292290" y="1057123"/>
                    <a:pt x="298758" y="1043935"/>
                    <a:pt x="303249" y="1043244"/>
                  </a:cubicBezTo>
                  <a:cubicBezTo>
                    <a:pt x="341370" y="1037183"/>
                    <a:pt x="335152" y="1003835"/>
                    <a:pt x="346300" y="980002"/>
                  </a:cubicBezTo>
                  <a:cubicBezTo>
                    <a:pt x="364073" y="941944"/>
                    <a:pt x="390167" y="910668"/>
                    <a:pt x="437897" y="908533"/>
                  </a:cubicBezTo>
                  <a:cubicBezTo>
                    <a:pt x="445559" y="908187"/>
                    <a:pt x="455419" y="905832"/>
                    <a:pt x="460191" y="900651"/>
                  </a:cubicBezTo>
                  <a:cubicBezTo>
                    <a:pt x="495518" y="862405"/>
                    <a:pt x="533576" y="825791"/>
                    <a:pt x="562810" y="783180"/>
                  </a:cubicBezTo>
                  <a:cubicBezTo>
                    <a:pt x="576941" y="762581"/>
                    <a:pt x="574240" y="730237"/>
                    <a:pt x="578574" y="703138"/>
                  </a:cubicBezTo>
                  <a:cubicBezTo>
                    <a:pt x="584320" y="667121"/>
                    <a:pt x="589438" y="631010"/>
                    <a:pt x="594777" y="595338"/>
                  </a:cubicBezTo>
                  <a:cubicBezTo>
                    <a:pt x="635975" y="611353"/>
                    <a:pt x="665649" y="628153"/>
                    <a:pt x="697050" y="632643"/>
                  </a:cubicBezTo>
                  <a:cubicBezTo>
                    <a:pt x="710647" y="634590"/>
                    <a:pt x="727854" y="611070"/>
                    <a:pt x="742801" y="599609"/>
                  </a:cubicBezTo>
                  <a:cubicBezTo>
                    <a:pt x="705905" y="535865"/>
                    <a:pt x="727164" y="493096"/>
                    <a:pt x="794331" y="476203"/>
                  </a:cubicBezTo>
                  <a:cubicBezTo>
                    <a:pt x="864920" y="458430"/>
                    <a:pt x="933940" y="443734"/>
                    <a:pt x="1003933" y="477082"/>
                  </a:cubicBezTo>
                  <a:cubicBezTo>
                    <a:pt x="1011972" y="480913"/>
                    <a:pt x="1023245" y="481604"/>
                    <a:pt x="1032037" y="479562"/>
                  </a:cubicBezTo>
                  <a:cubicBezTo>
                    <a:pt x="1068337" y="471147"/>
                    <a:pt x="1099298" y="478369"/>
                    <a:pt x="1129443" y="501229"/>
                  </a:cubicBezTo>
                  <a:cubicBezTo>
                    <a:pt x="1151832" y="518217"/>
                    <a:pt x="1176325" y="519567"/>
                    <a:pt x="1196704" y="492657"/>
                  </a:cubicBezTo>
                  <a:cubicBezTo>
                    <a:pt x="1210364" y="474664"/>
                    <a:pt x="1227006" y="473753"/>
                    <a:pt x="1245407" y="490050"/>
                  </a:cubicBezTo>
                  <a:cubicBezTo>
                    <a:pt x="1254671" y="498277"/>
                    <a:pt x="1268487" y="501355"/>
                    <a:pt x="1287171" y="509927"/>
                  </a:cubicBezTo>
                  <a:cubicBezTo>
                    <a:pt x="1287171" y="476391"/>
                    <a:pt x="1285161" y="449700"/>
                    <a:pt x="1287893" y="423543"/>
                  </a:cubicBezTo>
                  <a:cubicBezTo>
                    <a:pt x="1289589" y="407214"/>
                    <a:pt x="1293702" y="385579"/>
                    <a:pt x="1304912" y="376818"/>
                  </a:cubicBezTo>
                  <a:cubicBezTo>
                    <a:pt x="1344635" y="345794"/>
                    <a:pt x="1388062" y="319574"/>
                    <a:pt x="1429637" y="290873"/>
                  </a:cubicBezTo>
                  <a:cubicBezTo>
                    <a:pt x="1440094" y="283651"/>
                    <a:pt x="1452278" y="275895"/>
                    <a:pt x="1457930" y="265313"/>
                  </a:cubicBezTo>
                  <a:cubicBezTo>
                    <a:pt x="1478812" y="226156"/>
                    <a:pt x="1497056" y="185617"/>
                    <a:pt x="1516838" y="145894"/>
                  </a:cubicBezTo>
                  <a:cubicBezTo>
                    <a:pt x="1519727" y="140117"/>
                    <a:pt x="1524846" y="132266"/>
                    <a:pt x="1530058" y="131293"/>
                  </a:cubicBezTo>
                  <a:cubicBezTo>
                    <a:pt x="1586957" y="120522"/>
                    <a:pt x="1608278" y="68302"/>
                    <a:pt x="1644013" y="33541"/>
                  </a:cubicBezTo>
                  <a:cubicBezTo>
                    <a:pt x="1686781" y="-8096"/>
                    <a:pt x="1775050" y="-12587"/>
                    <a:pt x="1817535" y="29208"/>
                  </a:cubicBezTo>
                  <a:cubicBezTo>
                    <a:pt x="1822622" y="34201"/>
                    <a:pt x="1824663" y="43495"/>
                    <a:pt x="1825762" y="51126"/>
                  </a:cubicBezTo>
                  <a:cubicBezTo>
                    <a:pt x="1837318" y="130696"/>
                    <a:pt x="1900843" y="172993"/>
                    <a:pt x="1980005" y="153022"/>
                  </a:cubicBezTo>
                  <a:cubicBezTo>
                    <a:pt x="1994449" y="149380"/>
                    <a:pt x="2009741" y="146114"/>
                    <a:pt x="2022459" y="138860"/>
                  </a:cubicBezTo>
                  <a:cubicBezTo>
                    <a:pt x="2081273" y="105167"/>
                    <a:pt x="2126836" y="151923"/>
                    <a:pt x="2128218" y="214003"/>
                  </a:cubicBezTo>
                  <a:cubicBezTo>
                    <a:pt x="2129443" y="269175"/>
                    <a:pt x="2168254" y="290653"/>
                    <a:pt x="2203047" y="316999"/>
                  </a:cubicBezTo>
                  <a:cubicBezTo>
                    <a:pt x="2209327" y="321740"/>
                    <a:pt x="2226409" y="316999"/>
                    <a:pt x="2235704" y="311724"/>
                  </a:cubicBezTo>
                  <a:cubicBezTo>
                    <a:pt x="2245784" y="305977"/>
                    <a:pt x="2252755" y="294610"/>
                    <a:pt x="2260793" y="285441"/>
                  </a:cubicBezTo>
                  <a:cubicBezTo>
                    <a:pt x="2320487" y="217614"/>
                    <a:pt x="2375658" y="222199"/>
                    <a:pt x="2421787" y="302586"/>
                  </a:cubicBezTo>
                  <a:cubicBezTo>
                    <a:pt x="2444741" y="342622"/>
                    <a:pt x="2476990" y="358762"/>
                    <a:pt x="2519319" y="352828"/>
                  </a:cubicBezTo>
                  <a:cubicBezTo>
                    <a:pt x="2539352" y="350033"/>
                    <a:pt x="2560611" y="339231"/>
                    <a:pt x="2576406" y="326168"/>
                  </a:cubicBezTo>
                  <a:cubicBezTo>
                    <a:pt x="2634938" y="277685"/>
                    <a:pt x="2739723" y="260508"/>
                    <a:pt x="2805728" y="296557"/>
                  </a:cubicBezTo>
                  <a:cubicBezTo>
                    <a:pt x="2840552" y="315586"/>
                    <a:pt x="2868750" y="314047"/>
                    <a:pt x="2899869" y="292067"/>
                  </a:cubicBezTo>
                  <a:cubicBezTo>
                    <a:pt x="2934943" y="267291"/>
                    <a:pt x="2972123" y="270400"/>
                    <a:pt x="3008956" y="284687"/>
                  </a:cubicBezTo>
                  <a:cubicBezTo>
                    <a:pt x="3010495" y="291219"/>
                    <a:pt x="3012033" y="297750"/>
                    <a:pt x="3013572" y="30428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A82805CB-85BB-BD2B-C455-77C0C2162A3D}"/>
                </a:ext>
              </a:extLst>
            </p:cNvPr>
            <p:cNvSpPr/>
            <p:nvPr/>
          </p:nvSpPr>
          <p:spPr>
            <a:xfrm>
              <a:off x="5245186" y="486057"/>
              <a:ext cx="1503611" cy="1572786"/>
            </a:xfrm>
            <a:custGeom>
              <a:avLst/>
              <a:gdLst>
                <a:gd name="connsiteX0" fmla="*/ 1131257 w 1503611"/>
                <a:gd name="connsiteY0" fmla="*/ 61326 h 1572786"/>
                <a:gd name="connsiteX1" fmla="*/ 1244238 w 1503611"/>
                <a:gd name="connsiteY1" fmla="*/ 52440 h 1572786"/>
                <a:gd name="connsiteX2" fmla="*/ 1304999 w 1503611"/>
                <a:gd name="connsiteY2" fmla="*/ 45123 h 1572786"/>
                <a:gd name="connsiteX3" fmla="*/ 1360077 w 1503611"/>
                <a:gd name="connsiteY3" fmla="*/ 2041 h 1572786"/>
                <a:gd name="connsiteX4" fmla="*/ 1472650 w 1503611"/>
                <a:gd name="connsiteY4" fmla="*/ 0 h 1572786"/>
                <a:gd name="connsiteX5" fmla="*/ 1503611 w 1503611"/>
                <a:gd name="connsiteY5" fmla="*/ 46850 h 1572786"/>
                <a:gd name="connsiteX6" fmla="*/ 1448220 w 1503611"/>
                <a:gd name="connsiteY6" fmla="*/ 145764 h 1572786"/>
                <a:gd name="connsiteX7" fmla="*/ 1484865 w 1503611"/>
                <a:gd name="connsiteY7" fmla="*/ 198455 h 1572786"/>
                <a:gd name="connsiteX8" fmla="*/ 1396094 w 1503611"/>
                <a:gd name="connsiteY8" fmla="*/ 292407 h 1572786"/>
                <a:gd name="connsiteX9" fmla="*/ 1320072 w 1503611"/>
                <a:gd name="connsiteY9" fmla="*/ 360516 h 1572786"/>
                <a:gd name="connsiteX10" fmla="*/ 1208409 w 1503611"/>
                <a:gd name="connsiteY10" fmla="*/ 456164 h 1572786"/>
                <a:gd name="connsiteX11" fmla="*/ 1178013 w 1503611"/>
                <a:gd name="connsiteY11" fmla="*/ 492338 h 1572786"/>
                <a:gd name="connsiteX12" fmla="*/ 1110815 w 1503611"/>
                <a:gd name="connsiteY12" fmla="*/ 545186 h 1572786"/>
                <a:gd name="connsiteX13" fmla="*/ 1068957 w 1503611"/>
                <a:gd name="connsiteY13" fmla="*/ 587672 h 1572786"/>
                <a:gd name="connsiteX14" fmla="*/ 983672 w 1503611"/>
                <a:gd name="connsiteY14" fmla="*/ 561106 h 1572786"/>
                <a:gd name="connsiteX15" fmla="*/ 938925 w 1503611"/>
                <a:gd name="connsiteY15" fmla="*/ 550461 h 1572786"/>
                <a:gd name="connsiteX16" fmla="*/ 935063 w 1503611"/>
                <a:gd name="connsiteY16" fmla="*/ 565440 h 1572786"/>
                <a:gd name="connsiteX17" fmla="*/ 1075206 w 1503611"/>
                <a:gd name="connsiteY17" fmla="*/ 606104 h 1572786"/>
                <a:gd name="connsiteX18" fmla="*/ 1149846 w 1503611"/>
                <a:gd name="connsiteY18" fmla="*/ 613107 h 1572786"/>
                <a:gd name="connsiteX19" fmla="*/ 1201878 w 1503611"/>
                <a:gd name="connsiteY19" fmla="*/ 589085 h 1572786"/>
                <a:gd name="connsiteX20" fmla="*/ 1120863 w 1503611"/>
                <a:gd name="connsiteY20" fmla="*/ 718520 h 1572786"/>
                <a:gd name="connsiteX21" fmla="*/ 952899 w 1503611"/>
                <a:gd name="connsiteY21" fmla="*/ 786064 h 1572786"/>
                <a:gd name="connsiteX22" fmla="*/ 1011273 w 1503611"/>
                <a:gd name="connsiteY22" fmla="*/ 741317 h 1572786"/>
                <a:gd name="connsiteX23" fmla="*/ 1091158 w 1503611"/>
                <a:gd name="connsiteY23" fmla="*/ 720027 h 1572786"/>
                <a:gd name="connsiteX24" fmla="*/ 1076148 w 1503611"/>
                <a:gd name="connsiteY24" fmla="*/ 777428 h 1572786"/>
                <a:gd name="connsiteX25" fmla="*/ 1031119 w 1503611"/>
                <a:gd name="connsiteY25" fmla="*/ 860170 h 1572786"/>
                <a:gd name="connsiteX26" fmla="*/ 1008416 w 1503611"/>
                <a:gd name="connsiteY26" fmla="*/ 884632 h 1572786"/>
                <a:gd name="connsiteX27" fmla="*/ 994191 w 1503611"/>
                <a:gd name="connsiteY27" fmla="*/ 897632 h 1572786"/>
                <a:gd name="connsiteX28" fmla="*/ 721064 w 1503611"/>
                <a:gd name="connsiteY28" fmla="*/ 1240971 h 1572786"/>
                <a:gd name="connsiteX29" fmla="*/ 578126 w 1503611"/>
                <a:gd name="connsiteY29" fmla="*/ 1302486 h 1572786"/>
                <a:gd name="connsiteX30" fmla="*/ 541262 w 1503611"/>
                <a:gd name="connsiteY30" fmla="*/ 1305783 h 1572786"/>
                <a:gd name="connsiteX31" fmla="*/ 542109 w 1503611"/>
                <a:gd name="connsiteY31" fmla="*/ 1315957 h 1572786"/>
                <a:gd name="connsiteX32" fmla="*/ 650883 w 1503611"/>
                <a:gd name="connsiteY32" fmla="*/ 1315957 h 1572786"/>
                <a:gd name="connsiteX33" fmla="*/ 427244 w 1503611"/>
                <a:gd name="connsiteY33" fmla="*/ 1572787 h 1572786"/>
                <a:gd name="connsiteX34" fmla="*/ 280193 w 1503611"/>
                <a:gd name="connsiteY34" fmla="*/ 1452144 h 1572786"/>
                <a:gd name="connsiteX35" fmla="*/ 360862 w 1503611"/>
                <a:gd name="connsiteY35" fmla="*/ 1444419 h 1572786"/>
                <a:gd name="connsiteX36" fmla="*/ 438737 w 1503611"/>
                <a:gd name="connsiteY36" fmla="*/ 1415813 h 1572786"/>
                <a:gd name="connsiteX37" fmla="*/ 367205 w 1503611"/>
                <a:gd name="connsiteY37" fmla="*/ 1421120 h 1572786"/>
                <a:gd name="connsiteX38" fmla="*/ 298060 w 1503611"/>
                <a:gd name="connsiteY38" fmla="*/ 1429284 h 1572786"/>
                <a:gd name="connsiteX39" fmla="*/ 187685 w 1503611"/>
                <a:gd name="connsiteY39" fmla="*/ 1421842 h 1572786"/>
                <a:gd name="connsiteX40" fmla="*/ 205270 w 1503611"/>
                <a:gd name="connsiteY40" fmla="*/ 1367612 h 1572786"/>
                <a:gd name="connsiteX41" fmla="*/ 263801 w 1503611"/>
                <a:gd name="connsiteY41" fmla="*/ 1354487 h 1572786"/>
                <a:gd name="connsiteX42" fmla="*/ 353106 w 1503611"/>
                <a:gd name="connsiteY42" fmla="*/ 1380863 h 1572786"/>
                <a:gd name="connsiteX43" fmla="*/ 418232 w 1503611"/>
                <a:gd name="connsiteY43" fmla="*/ 1372856 h 1572786"/>
                <a:gd name="connsiteX44" fmla="*/ 494568 w 1503611"/>
                <a:gd name="connsiteY44" fmla="*/ 1324090 h 1572786"/>
                <a:gd name="connsiteX45" fmla="*/ 488225 w 1503611"/>
                <a:gd name="connsiteY45" fmla="*/ 1313288 h 1572786"/>
                <a:gd name="connsiteX46" fmla="*/ 430730 w 1503611"/>
                <a:gd name="connsiteY46" fmla="*/ 1345223 h 1572786"/>
                <a:gd name="connsiteX47" fmla="*/ 319319 w 1503611"/>
                <a:gd name="connsiteY47" fmla="*/ 1320196 h 1572786"/>
                <a:gd name="connsiteX48" fmla="*/ 415092 w 1503611"/>
                <a:gd name="connsiteY48" fmla="*/ 1306474 h 1572786"/>
                <a:gd name="connsiteX49" fmla="*/ 415751 w 1503611"/>
                <a:gd name="connsiteY49" fmla="*/ 1298561 h 1572786"/>
                <a:gd name="connsiteX50" fmla="*/ 358915 w 1503611"/>
                <a:gd name="connsiteY50" fmla="*/ 1290899 h 1572786"/>
                <a:gd name="connsiteX51" fmla="*/ 330497 w 1503611"/>
                <a:gd name="connsiteY51" fmla="*/ 1274885 h 1572786"/>
                <a:gd name="connsiteX52" fmla="*/ 373486 w 1503611"/>
                <a:gd name="connsiteY52" fmla="*/ 1175469 h 1572786"/>
                <a:gd name="connsiteX53" fmla="*/ 407462 w 1503611"/>
                <a:gd name="connsiteY53" fmla="*/ 1191797 h 1572786"/>
                <a:gd name="connsiteX54" fmla="*/ 485368 w 1503611"/>
                <a:gd name="connsiteY54" fmla="*/ 1203636 h 1572786"/>
                <a:gd name="connsiteX55" fmla="*/ 379012 w 1503611"/>
                <a:gd name="connsiteY55" fmla="*/ 1154995 h 1572786"/>
                <a:gd name="connsiteX56" fmla="*/ 479025 w 1503611"/>
                <a:gd name="connsiteY56" fmla="*/ 1134459 h 1572786"/>
                <a:gd name="connsiteX57" fmla="*/ 526629 w 1503611"/>
                <a:gd name="connsiteY57" fmla="*/ 1120862 h 1572786"/>
                <a:gd name="connsiteX58" fmla="*/ 417259 w 1503611"/>
                <a:gd name="connsiteY58" fmla="*/ 1079852 h 1572786"/>
                <a:gd name="connsiteX59" fmla="*/ 459336 w 1503611"/>
                <a:gd name="connsiteY59" fmla="*/ 1015826 h 1572786"/>
                <a:gd name="connsiteX60" fmla="*/ 528544 w 1503611"/>
                <a:gd name="connsiteY60" fmla="*/ 1038780 h 1572786"/>
                <a:gd name="connsiteX61" fmla="*/ 462256 w 1503611"/>
                <a:gd name="connsiteY61" fmla="*/ 996074 h 1572786"/>
                <a:gd name="connsiteX62" fmla="*/ 419834 w 1503611"/>
                <a:gd name="connsiteY62" fmla="*/ 1036425 h 1572786"/>
                <a:gd name="connsiteX63" fmla="*/ 304748 w 1503611"/>
                <a:gd name="connsiteY63" fmla="*/ 1186396 h 1572786"/>
                <a:gd name="connsiteX64" fmla="*/ 317529 w 1503611"/>
                <a:gd name="connsiteY64" fmla="*/ 1070024 h 1572786"/>
                <a:gd name="connsiteX65" fmla="*/ 251963 w 1503611"/>
                <a:gd name="connsiteY65" fmla="*/ 1067355 h 1572786"/>
                <a:gd name="connsiteX66" fmla="*/ 181845 w 1503611"/>
                <a:gd name="connsiteY66" fmla="*/ 1057150 h 1572786"/>
                <a:gd name="connsiteX67" fmla="*/ 106984 w 1503611"/>
                <a:gd name="connsiteY67" fmla="*/ 970420 h 1572786"/>
                <a:gd name="connsiteX68" fmla="*/ 123878 w 1503611"/>
                <a:gd name="connsiteY68" fmla="*/ 937605 h 1572786"/>
                <a:gd name="connsiteX69" fmla="*/ 152579 w 1503611"/>
                <a:gd name="connsiteY69" fmla="*/ 939458 h 1572786"/>
                <a:gd name="connsiteX70" fmla="*/ 194028 w 1503611"/>
                <a:gd name="connsiteY70" fmla="*/ 966651 h 1572786"/>
                <a:gd name="connsiteX71" fmla="*/ 94016 w 1503611"/>
                <a:gd name="connsiteY71" fmla="*/ 898731 h 1572786"/>
                <a:gd name="connsiteX72" fmla="*/ 72569 w 1503611"/>
                <a:gd name="connsiteY72" fmla="*/ 941374 h 1572786"/>
                <a:gd name="connsiteX73" fmla="*/ 5465 w 1503611"/>
                <a:gd name="connsiteY73" fmla="*/ 882496 h 1572786"/>
                <a:gd name="connsiteX74" fmla="*/ 7286 w 1503611"/>
                <a:gd name="connsiteY74" fmla="*/ 833103 h 1572786"/>
                <a:gd name="connsiteX75" fmla="*/ 69491 w 1503611"/>
                <a:gd name="connsiteY75" fmla="*/ 825661 h 1572786"/>
                <a:gd name="connsiteX76" fmla="*/ 84627 w 1503611"/>
                <a:gd name="connsiteY76" fmla="*/ 711612 h 1572786"/>
                <a:gd name="connsiteX77" fmla="*/ 185110 w 1503611"/>
                <a:gd name="connsiteY77" fmla="*/ 830339 h 1572786"/>
                <a:gd name="connsiteX78" fmla="*/ 196352 w 1503611"/>
                <a:gd name="connsiteY78" fmla="*/ 651165 h 1572786"/>
                <a:gd name="connsiteX79" fmla="*/ 263016 w 1503611"/>
                <a:gd name="connsiteY79" fmla="*/ 795516 h 1572786"/>
                <a:gd name="connsiteX80" fmla="*/ 273190 w 1503611"/>
                <a:gd name="connsiteY80" fmla="*/ 955755 h 1572786"/>
                <a:gd name="connsiteX81" fmla="*/ 333952 w 1503611"/>
                <a:gd name="connsiteY81" fmla="*/ 761728 h 1572786"/>
                <a:gd name="connsiteX82" fmla="*/ 333449 w 1503611"/>
                <a:gd name="connsiteY82" fmla="*/ 814639 h 1572786"/>
                <a:gd name="connsiteX83" fmla="*/ 313258 w 1503611"/>
                <a:gd name="connsiteY83" fmla="*/ 892482 h 1572786"/>
                <a:gd name="connsiteX84" fmla="*/ 347234 w 1503611"/>
                <a:gd name="connsiteY84" fmla="*/ 999842 h 1572786"/>
                <a:gd name="connsiteX85" fmla="*/ 399454 w 1503611"/>
                <a:gd name="connsiteY85" fmla="*/ 990265 h 1572786"/>
                <a:gd name="connsiteX86" fmla="*/ 475759 w 1503611"/>
                <a:gd name="connsiteY86" fmla="*/ 946115 h 1572786"/>
                <a:gd name="connsiteX87" fmla="*/ 524399 w 1503611"/>
                <a:gd name="connsiteY87" fmla="*/ 919832 h 1572786"/>
                <a:gd name="connsiteX88" fmla="*/ 517711 w 1503611"/>
                <a:gd name="connsiteY88" fmla="*/ 908654 h 1572786"/>
                <a:gd name="connsiteX89" fmla="*/ 463261 w 1503611"/>
                <a:gd name="connsiteY89" fmla="*/ 935533 h 1572786"/>
                <a:gd name="connsiteX90" fmla="*/ 451768 w 1503611"/>
                <a:gd name="connsiteY90" fmla="*/ 891509 h 1572786"/>
                <a:gd name="connsiteX91" fmla="*/ 384005 w 1503611"/>
                <a:gd name="connsiteY91" fmla="*/ 953997 h 1572786"/>
                <a:gd name="connsiteX92" fmla="*/ 386423 w 1503611"/>
                <a:gd name="connsiteY92" fmla="*/ 757395 h 1572786"/>
                <a:gd name="connsiteX93" fmla="*/ 466244 w 1503611"/>
                <a:gd name="connsiteY93" fmla="*/ 823494 h 1572786"/>
                <a:gd name="connsiteX94" fmla="*/ 478145 w 1503611"/>
                <a:gd name="connsiteY94" fmla="*/ 810148 h 1572786"/>
                <a:gd name="connsiteX95" fmla="*/ 419802 w 1503611"/>
                <a:gd name="connsiteY95" fmla="*/ 757740 h 1572786"/>
                <a:gd name="connsiteX96" fmla="*/ 391918 w 1503611"/>
                <a:gd name="connsiteY96" fmla="*/ 703950 h 1572786"/>
                <a:gd name="connsiteX97" fmla="*/ 438800 w 1503611"/>
                <a:gd name="connsiteY97" fmla="*/ 673145 h 1572786"/>
                <a:gd name="connsiteX98" fmla="*/ 384036 w 1503611"/>
                <a:gd name="connsiteY98" fmla="*/ 650976 h 1572786"/>
                <a:gd name="connsiteX99" fmla="*/ 410099 w 1503611"/>
                <a:gd name="connsiteY99" fmla="*/ 552565 h 1572786"/>
                <a:gd name="connsiteX100" fmla="*/ 487723 w 1503611"/>
                <a:gd name="connsiteY100" fmla="*/ 630534 h 1572786"/>
                <a:gd name="connsiteX101" fmla="*/ 478302 w 1503611"/>
                <a:gd name="connsiteY101" fmla="*/ 574012 h 1572786"/>
                <a:gd name="connsiteX102" fmla="*/ 495385 w 1503611"/>
                <a:gd name="connsiteY102" fmla="*/ 516988 h 1572786"/>
                <a:gd name="connsiteX103" fmla="*/ 530711 w 1503611"/>
                <a:gd name="connsiteY103" fmla="*/ 568517 h 1572786"/>
                <a:gd name="connsiteX104" fmla="*/ 559286 w 1503611"/>
                <a:gd name="connsiteY104" fmla="*/ 520285 h 1572786"/>
                <a:gd name="connsiteX105" fmla="*/ 613453 w 1503611"/>
                <a:gd name="connsiteY105" fmla="*/ 600389 h 1572786"/>
                <a:gd name="connsiteX106" fmla="*/ 625825 w 1503611"/>
                <a:gd name="connsiteY106" fmla="*/ 592445 h 1572786"/>
                <a:gd name="connsiteX107" fmla="*/ 598129 w 1503611"/>
                <a:gd name="connsiteY107" fmla="*/ 549017 h 1572786"/>
                <a:gd name="connsiteX108" fmla="*/ 687905 w 1503611"/>
                <a:gd name="connsiteY108" fmla="*/ 616152 h 1572786"/>
                <a:gd name="connsiteX109" fmla="*/ 650600 w 1503611"/>
                <a:gd name="connsiteY109" fmla="*/ 524775 h 1572786"/>
                <a:gd name="connsiteX110" fmla="*/ 565535 w 1503611"/>
                <a:gd name="connsiteY110" fmla="*/ 389688 h 1572786"/>
                <a:gd name="connsiteX111" fmla="*/ 644697 w 1503611"/>
                <a:gd name="connsiteY111" fmla="*/ 435847 h 1572786"/>
                <a:gd name="connsiteX112" fmla="*/ 623030 w 1503611"/>
                <a:gd name="connsiteY112" fmla="*/ 396816 h 1572786"/>
                <a:gd name="connsiteX113" fmla="*/ 583528 w 1503611"/>
                <a:gd name="connsiteY113" fmla="*/ 322898 h 1572786"/>
                <a:gd name="connsiteX114" fmla="*/ 612793 w 1503611"/>
                <a:gd name="connsiteY114" fmla="*/ 281919 h 1572786"/>
                <a:gd name="connsiteX115" fmla="*/ 712617 w 1503611"/>
                <a:gd name="connsiteY115" fmla="*/ 310054 h 1572786"/>
                <a:gd name="connsiteX116" fmla="*/ 754098 w 1503611"/>
                <a:gd name="connsiteY116" fmla="*/ 331125 h 1572786"/>
                <a:gd name="connsiteX117" fmla="*/ 760598 w 1503611"/>
                <a:gd name="connsiteY117" fmla="*/ 320762 h 1572786"/>
                <a:gd name="connsiteX118" fmla="*/ 707530 w 1503611"/>
                <a:gd name="connsiteY118" fmla="*/ 286912 h 1572786"/>
                <a:gd name="connsiteX119" fmla="*/ 677511 w 1503611"/>
                <a:gd name="connsiteY119" fmla="*/ 185643 h 1572786"/>
                <a:gd name="connsiteX120" fmla="*/ 757301 w 1503611"/>
                <a:gd name="connsiteY120" fmla="*/ 172894 h 1572786"/>
                <a:gd name="connsiteX121" fmla="*/ 718772 w 1503611"/>
                <a:gd name="connsiteY121" fmla="*/ 141619 h 1572786"/>
                <a:gd name="connsiteX122" fmla="*/ 718332 w 1503611"/>
                <a:gd name="connsiteY122" fmla="*/ 75928 h 1572786"/>
                <a:gd name="connsiteX123" fmla="*/ 741506 w 1503611"/>
                <a:gd name="connsiteY123" fmla="*/ 48452 h 1572786"/>
                <a:gd name="connsiteX124" fmla="*/ 794700 w 1503611"/>
                <a:gd name="connsiteY124" fmla="*/ 29517 h 1572786"/>
                <a:gd name="connsiteX125" fmla="*/ 801137 w 1503611"/>
                <a:gd name="connsiteY125" fmla="*/ 34353 h 1572786"/>
                <a:gd name="connsiteX126" fmla="*/ 818816 w 1503611"/>
                <a:gd name="connsiteY126" fmla="*/ 130848 h 1572786"/>
                <a:gd name="connsiteX127" fmla="*/ 800415 w 1503611"/>
                <a:gd name="connsiteY127" fmla="*/ 160177 h 1572786"/>
                <a:gd name="connsiteX128" fmla="*/ 811657 w 1503611"/>
                <a:gd name="connsiteY128" fmla="*/ 168844 h 1572786"/>
                <a:gd name="connsiteX129" fmla="*/ 877913 w 1503611"/>
                <a:gd name="connsiteY129" fmla="*/ 79570 h 1572786"/>
                <a:gd name="connsiteX130" fmla="*/ 926867 w 1503611"/>
                <a:gd name="connsiteY130" fmla="*/ 59851 h 1572786"/>
                <a:gd name="connsiteX131" fmla="*/ 945425 w 1503611"/>
                <a:gd name="connsiteY131" fmla="*/ 119513 h 1572786"/>
                <a:gd name="connsiteX132" fmla="*/ 941720 w 1503611"/>
                <a:gd name="connsiteY132" fmla="*/ 150600 h 1572786"/>
                <a:gd name="connsiteX133" fmla="*/ 1008133 w 1503611"/>
                <a:gd name="connsiteY133" fmla="*/ 68078 h 1572786"/>
                <a:gd name="connsiteX134" fmla="*/ 1020568 w 1503611"/>
                <a:gd name="connsiteY134" fmla="*/ 98254 h 1572786"/>
                <a:gd name="connsiteX135" fmla="*/ 1131288 w 1503611"/>
                <a:gd name="connsiteY135" fmla="*/ 61232 h 1572786"/>
                <a:gd name="connsiteX136" fmla="*/ 972650 w 1503611"/>
                <a:gd name="connsiteY136" fmla="*/ 447748 h 1572786"/>
                <a:gd name="connsiteX137" fmla="*/ 982133 w 1503611"/>
                <a:gd name="connsiteY137" fmla="*/ 433932 h 1572786"/>
                <a:gd name="connsiteX138" fmla="*/ 840922 w 1503611"/>
                <a:gd name="connsiteY138" fmla="*/ 346825 h 1572786"/>
                <a:gd name="connsiteX139" fmla="*/ 832224 w 1503611"/>
                <a:gd name="connsiteY139" fmla="*/ 360171 h 1572786"/>
                <a:gd name="connsiteX140" fmla="*/ 972618 w 1503611"/>
                <a:gd name="connsiteY140" fmla="*/ 447717 h 1572786"/>
                <a:gd name="connsiteX141" fmla="*/ 501288 w 1503611"/>
                <a:gd name="connsiteY141" fmla="*/ 667870 h 1572786"/>
                <a:gd name="connsiteX142" fmla="*/ 599385 w 1503611"/>
                <a:gd name="connsiteY142" fmla="*/ 770269 h 1572786"/>
                <a:gd name="connsiteX143" fmla="*/ 501288 w 1503611"/>
                <a:gd name="connsiteY143" fmla="*/ 667870 h 157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03611" h="1572786">
                  <a:moveTo>
                    <a:pt x="1131257" y="61326"/>
                  </a:moveTo>
                  <a:cubicBezTo>
                    <a:pt x="1167714" y="86479"/>
                    <a:pt x="1204045" y="80952"/>
                    <a:pt x="1244238" y="52440"/>
                  </a:cubicBezTo>
                  <a:cubicBezTo>
                    <a:pt x="1259216" y="41826"/>
                    <a:pt x="1287572" y="38686"/>
                    <a:pt x="1304999" y="45123"/>
                  </a:cubicBezTo>
                  <a:cubicBezTo>
                    <a:pt x="1343528" y="59411"/>
                    <a:pt x="1361772" y="52283"/>
                    <a:pt x="1360077" y="2041"/>
                  </a:cubicBezTo>
                  <a:cubicBezTo>
                    <a:pt x="1403316" y="52597"/>
                    <a:pt x="1436381" y="1256"/>
                    <a:pt x="1472650" y="0"/>
                  </a:cubicBezTo>
                  <a:cubicBezTo>
                    <a:pt x="1483326" y="16140"/>
                    <a:pt x="1493029" y="30805"/>
                    <a:pt x="1503611" y="46850"/>
                  </a:cubicBezTo>
                  <a:cubicBezTo>
                    <a:pt x="1487408" y="75802"/>
                    <a:pt x="1469761" y="107298"/>
                    <a:pt x="1448220" y="145764"/>
                  </a:cubicBezTo>
                  <a:cubicBezTo>
                    <a:pt x="1503517" y="145481"/>
                    <a:pt x="1507316" y="170006"/>
                    <a:pt x="1484865" y="198455"/>
                  </a:cubicBezTo>
                  <a:cubicBezTo>
                    <a:pt x="1458299" y="232180"/>
                    <a:pt x="1426930" y="262325"/>
                    <a:pt x="1396094" y="292407"/>
                  </a:cubicBezTo>
                  <a:cubicBezTo>
                    <a:pt x="1371758" y="316178"/>
                    <a:pt x="1342586" y="335301"/>
                    <a:pt x="1320072" y="360516"/>
                  </a:cubicBezTo>
                  <a:cubicBezTo>
                    <a:pt x="1286975" y="397601"/>
                    <a:pt x="1259185" y="438705"/>
                    <a:pt x="1208409" y="456164"/>
                  </a:cubicBezTo>
                  <a:cubicBezTo>
                    <a:pt x="1195692" y="460529"/>
                    <a:pt x="1189789" y="481881"/>
                    <a:pt x="1178013" y="492338"/>
                  </a:cubicBezTo>
                  <a:cubicBezTo>
                    <a:pt x="1157163" y="510833"/>
                    <a:pt x="1134240" y="527005"/>
                    <a:pt x="1110815" y="545186"/>
                  </a:cubicBezTo>
                  <a:cubicBezTo>
                    <a:pt x="1121554" y="581957"/>
                    <a:pt x="1111600" y="595271"/>
                    <a:pt x="1068957" y="587672"/>
                  </a:cubicBezTo>
                  <a:cubicBezTo>
                    <a:pt x="1039880" y="582490"/>
                    <a:pt x="1012215" y="569710"/>
                    <a:pt x="983672" y="561106"/>
                  </a:cubicBezTo>
                  <a:cubicBezTo>
                    <a:pt x="969007" y="556679"/>
                    <a:pt x="953872" y="553947"/>
                    <a:pt x="938925" y="550461"/>
                  </a:cubicBezTo>
                  <a:cubicBezTo>
                    <a:pt x="937638" y="555454"/>
                    <a:pt x="936350" y="560447"/>
                    <a:pt x="935063" y="565440"/>
                  </a:cubicBezTo>
                  <a:cubicBezTo>
                    <a:pt x="981725" y="579193"/>
                    <a:pt x="1028041" y="594391"/>
                    <a:pt x="1075206" y="606104"/>
                  </a:cubicBezTo>
                  <a:cubicBezTo>
                    <a:pt x="1099322" y="612102"/>
                    <a:pt x="1125385" y="615650"/>
                    <a:pt x="1149846" y="613107"/>
                  </a:cubicBezTo>
                  <a:cubicBezTo>
                    <a:pt x="1167682" y="611254"/>
                    <a:pt x="1184262" y="597657"/>
                    <a:pt x="1201878" y="589085"/>
                  </a:cubicBezTo>
                  <a:cubicBezTo>
                    <a:pt x="1219243" y="616875"/>
                    <a:pt x="1199837" y="650034"/>
                    <a:pt x="1120863" y="718520"/>
                  </a:cubicBezTo>
                  <a:cubicBezTo>
                    <a:pt x="1077498" y="682314"/>
                    <a:pt x="1000817" y="709162"/>
                    <a:pt x="952899" y="786064"/>
                  </a:cubicBezTo>
                  <a:cubicBezTo>
                    <a:pt x="972179" y="770803"/>
                    <a:pt x="989607" y="751648"/>
                    <a:pt x="1011273" y="741317"/>
                  </a:cubicBezTo>
                  <a:cubicBezTo>
                    <a:pt x="1034604" y="730201"/>
                    <a:pt x="1061861" y="727407"/>
                    <a:pt x="1091158" y="720027"/>
                  </a:cubicBezTo>
                  <a:cubicBezTo>
                    <a:pt x="1113547" y="742667"/>
                    <a:pt x="1093136" y="763518"/>
                    <a:pt x="1076148" y="777428"/>
                  </a:cubicBezTo>
                  <a:cubicBezTo>
                    <a:pt x="1048829" y="799817"/>
                    <a:pt x="1034950" y="825692"/>
                    <a:pt x="1031119" y="860170"/>
                  </a:cubicBezTo>
                  <a:cubicBezTo>
                    <a:pt x="1030114" y="869057"/>
                    <a:pt x="1016486" y="876656"/>
                    <a:pt x="1008416" y="884632"/>
                  </a:cubicBezTo>
                  <a:cubicBezTo>
                    <a:pt x="1003831" y="889154"/>
                    <a:pt x="996892" y="892294"/>
                    <a:pt x="994191" y="897632"/>
                  </a:cubicBezTo>
                  <a:cubicBezTo>
                    <a:pt x="926773" y="1031055"/>
                    <a:pt x="809898" y="1124913"/>
                    <a:pt x="721064" y="1240971"/>
                  </a:cubicBezTo>
                  <a:cubicBezTo>
                    <a:pt x="682033" y="1291967"/>
                    <a:pt x="636784" y="1307008"/>
                    <a:pt x="578126" y="1302486"/>
                  </a:cubicBezTo>
                  <a:cubicBezTo>
                    <a:pt x="566006" y="1301544"/>
                    <a:pt x="553540" y="1304590"/>
                    <a:pt x="541262" y="1305783"/>
                  </a:cubicBezTo>
                  <a:cubicBezTo>
                    <a:pt x="541544" y="1309175"/>
                    <a:pt x="541827" y="1312566"/>
                    <a:pt x="542109" y="1315957"/>
                  </a:cubicBezTo>
                  <a:lnTo>
                    <a:pt x="650883" y="1315957"/>
                  </a:lnTo>
                  <a:cubicBezTo>
                    <a:pt x="572317" y="1406204"/>
                    <a:pt x="500629" y="1488538"/>
                    <a:pt x="427244" y="1572787"/>
                  </a:cubicBezTo>
                  <a:cubicBezTo>
                    <a:pt x="366640" y="1548074"/>
                    <a:pt x="293004" y="1535639"/>
                    <a:pt x="280193" y="1452144"/>
                  </a:cubicBezTo>
                  <a:cubicBezTo>
                    <a:pt x="306162" y="1449789"/>
                    <a:pt x="333794" y="1448910"/>
                    <a:pt x="360862" y="1444419"/>
                  </a:cubicBezTo>
                  <a:cubicBezTo>
                    <a:pt x="386705" y="1440149"/>
                    <a:pt x="411952" y="1432110"/>
                    <a:pt x="438737" y="1415813"/>
                  </a:cubicBezTo>
                  <a:cubicBezTo>
                    <a:pt x="414872" y="1417540"/>
                    <a:pt x="390976" y="1418733"/>
                    <a:pt x="367205" y="1421120"/>
                  </a:cubicBezTo>
                  <a:cubicBezTo>
                    <a:pt x="344094" y="1423412"/>
                    <a:pt x="321108" y="1429410"/>
                    <a:pt x="298060" y="1429284"/>
                  </a:cubicBezTo>
                  <a:cubicBezTo>
                    <a:pt x="264367" y="1429127"/>
                    <a:pt x="230673" y="1424982"/>
                    <a:pt x="187685" y="1421842"/>
                  </a:cubicBezTo>
                  <a:cubicBezTo>
                    <a:pt x="193557" y="1401557"/>
                    <a:pt x="193432" y="1377127"/>
                    <a:pt x="205270" y="1367612"/>
                  </a:cubicBezTo>
                  <a:cubicBezTo>
                    <a:pt x="219526" y="1356182"/>
                    <a:pt x="244867" y="1351597"/>
                    <a:pt x="263801" y="1354487"/>
                  </a:cubicBezTo>
                  <a:cubicBezTo>
                    <a:pt x="294198" y="1359165"/>
                    <a:pt x="322710" y="1375839"/>
                    <a:pt x="353106" y="1380863"/>
                  </a:cubicBezTo>
                  <a:cubicBezTo>
                    <a:pt x="374051" y="1384318"/>
                    <a:pt x="398921" y="1381460"/>
                    <a:pt x="418232" y="1372856"/>
                  </a:cubicBezTo>
                  <a:cubicBezTo>
                    <a:pt x="445520" y="1360735"/>
                    <a:pt x="469290" y="1340733"/>
                    <a:pt x="494568" y="1324090"/>
                  </a:cubicBezTo>
                  <a:cubicBezTo>
                    <a:pt x="492464" y="1320479"/>
                    <a:pt x="490329" y="1316899"/>
                    <a:pt x="488225" y="1313288"/>
                  </a:cubicBezTo>
                  <a:cubicBezTo>
                    <a:pt x="469039" y="1323870"/>
                    <a:pt x="449319" y="1333636"/>
                    <a:pt x="430730" y="1345223"/>
                  </a:cubicBezTo>
                  <a:cubicBezTo>
                    <a:pt x="372732" y="1381366"/>
                    <a:pt x="369529" y="1381115"/>
                    <a:pt x="319319" y="1320196"/>
                  </a:cubicBezTo>
                  <a:cubicBezTo>
                    <a:pt x="354708" y="1315109"/>
                    <a:pt x="384884" y="1310776"/>
                    <a:pt x="415092" y="1306474"/>
                  </a:cubicBezTo>
                  <a:cubicBezTo>
                    <a:pt x="415312" y="1303837"/>
                    <a:pt x="415532" y="1301199"/>
                    <a:pt x="415751" y="1298561"/>
                  </a:cubicBezTo>
                  <a:cubicBezTo>
                    <a:pt x="396754" y="1296206"/>
                    <a:pt x="377411" y="1295327"/>
                    <a:pt x="358915" y="1290899"/>
                  </a:cubicBezTo>
                  <a:cubicBezTo>
                    <a:pt x="348271" y="1288356"/>
                    <a:pt x="329838" y="1276518"/>
                    <a:pt x="330497" y="1274885"/>
                  </a:cubicBezTo>
                  <a:cubicBezTo>
                    <a:pt x="343466" y="1241223"/>
                    <a:pt x="358727" y="1208440"/>
                    <a:pt x="373486" y="1175469"/>
                  </a:cubicBezTo>
                  <a:cubicBezTo>
                    <a:pt x="384916" y="1180776"/>
                    <a:pt x="398167" y="1183947"/>
                    <a:pt x="407462" y="1191797"/>
                  </a:cubicBezTo>
                  <a:cubicBezTo>
                    <a:pt x="432802" y="1213276"/>
                    <a:pt x="458488" y="1216855"/>
                    <a:pt x="485368" y="1203636"/>
                  </a:cubicBezTo>
                  <a:cubicBezTo>
                    <a:pt x="450198" y="1187558"/>
                    <a:pt x="415280" y="1171575"/>
                    <a:pt x="379012" y="1154995"/>
                  </a:cubicBezTo>
                  <a:cubicBezTo>
                    <a:pt x="416568" y="1106386"/>
                    <a:pt x="438078" y="1101865"/>
                    <a:pt x="479025" y="1134459"/>
                  </a:cubicBezTo>
                  <a:cubicBezTo>
                    <a:pt x="503266" y="1153771"/>
                    <a:pt x="513315" y="1140237"/>
                    <a:pt x="526629" y="1120862"/>
                  </a:cubicBezTo>
                  <a:cubicBezTo>
                    <a:pt x="490926" y="1107454"/>
                    <a:pt x="457609" y="1094988"/>
                    <a:pt x="417259" y="1079852"/>
                  </a:cubicBezTo>
                  <a:cubicBezTo>
                    <a:pt x="431169" y="1056835"/>
                    <a:pt x="439899" y="1025277"/>
                    <a:pt x="459336" y="1015826"/>
                  </a:cubicBezTo>
                  <a:cubicBezTo>
                    <a:pt x="474252" y="1008603"/>
                    <a:pt x="502733" y="1029265"/>
                    <a:pt x="528544" y="1038780"/>
                  </a:cubicBezTo>
                  <a:cubicBezTo>
                    <a:pt x="514257" y="1008070"/>
                    <a:pt x="492558" y="988507"/>
                    <a:pt x="462256" y="996074"/>
                  </a:cubicBezTo>
                  <a:cubicBezTo>
                    <a:pt x="445708" y="1000219"/>
                    <a:pt x="432049" y="1020975"/>
                    <a:pt x="419834" y="1036425"/>
                  </a:cubicBezTo>
                  <a:cubicBezTo>
                    <a:pt x="381085" y="1085473"/>
                    <a:pt x="343623" y="1135527"/>
                    <a:pt x="304748" y="1186396"/>
                  </a:cubicBezTo>
                  <a:cubicBezTo>
                    <a:pt x="288900" y="1168350"/>
                    <a:pt x="293161" y="1129560"/>
                    <a:pt x="317529" y="1070024"/>
                  </a:cubicBezTo>
                  <a:cubicBezTo>
                    <a:pt x="291466" y="1089744"/>
                    <a:pt x="273975" y="1096464"/>
                    <a:pt x="251963" y="1067355"/>
                  </a:cubicBezTo>
                  <a:cubicBezTo>
                    <a:pt x="241915" y="1054041"/>
                    <a:pt x="205552" y="1062142"/>
                    <a:pt x="181845" y="1057150"/>
                  </a:cubicBezTo>
                  <a:cubicBezTo>
                    <a:pt x="136344" y="1047541"/>
                    <a:pt x="138542" y="994127"/>
                    <a:pt x="106984" y="970420"/>
                  </a:cubicBezTo>
                  <a:cubicBezTo>
                    <a:pt x="104975" y="968912"/>
                    <a:pt x="114992" y="945864"/>
                    <a:pt x="123878" y="937605"/>
                  </a:cubicBezTo>
                  <a:cubicBezTo>
                    <a:pt x="128871" y="932958"/>
                    <a:pt x="144572" y="935125"/>
                    <a:pt x="152579" y="939458"/>
                  </a:cubicBezTo>
                  <a:cubicBezTo>
                    <a:pt x="166960" y="947277"/>
                    <a:pt x="179175" y="959052"/>
                    <a:pt x="194028" y="966651"/>
                  </a:cubicBezTo>
                  <a:cubicBezTo>
                    <a:pt x="187811" y="949045"/>
                    <a:pt x="154472" y="926405"/>
                    <a:pt x="94016" y="898731"/>
                  </a:cubicBezTo>
                  <a:cubicBezTo>
                    <a:pt x="86856" y="912987"/>
                    <a:pt x="79697" y="927180"/>
                    <a:pt x="72569" y="941374"/>
                  </a:cubicBezTo>
                  <a:cubicBezTo>
                    <a:pt x="49677" y="922125"/>
                    <a:pt x="23395" y="905576"/>
                    <a:pt x="5465" y="882496"/>
                  </a:cubicBezTo>
                  <a:cubicBezTo>
                    <a:pt x="-2825" y="871852"/>
                    <a:pt x="-1255" y="838755"/>
                    <a:pt x="7286" y="833103"/>
                  </a:cubicBezTo>
                  <a:cubicBezTo>
                    <a:pt x="21699" y="823525"/>
                    <a:pt x="45250" y="827670"/>
                    <a:pt x="69491" y="825661"/>
                  </a:cubicBezTo>
                  <a:cubicBezTo>
                    <a:pt x="77844" y="795484"/>
                    <a:pt x="33506" y="749576"/>
                    <a:pt x="84627" y="711612"/>
                  </a:cubicBezTo>
                  <a:cubicBezTo>
                    <a:pt x="113453" y="756264"/>
                    <a:pt x="109842" y="829020"/>
                    <a:pt x="185110" y="830339"/>
                  </a:cubicBezTo>
                  <a:cubicBezTo>
                    <a:pt x="113076" y="716699"/>
                    <a:pt x="142939" y="710984"/>
                    <a:pt x="196352" y="651165"/>
                  </a:cubicBezTo>
                  <a:cubicBezTo>
                    <a:pt x="220939" y="699334"/>
                    <a:pt x="277398" y="724047"/>
                    <a:pt x="263016" y="795516"/>
                  </a:cubicBezTo>
                  <a:cubicBezTo>
                    <a:pt x="252811" y="846165"/>
                    <a:pt x="265811" y="901494"/>
                    <a:pt x="273190" y="955755"/>
                  </a:cubicBezTo>
                  <a:cubicBezTo>
                    <a:pt x="287289" y="892356"/>
                    <a:pt x="277744" y="822206"/>
                    <a:pt x="333952" y="761728"/>
                  </a:cubicBezTo>
                  <a:cubicBezTo>
                    <a:pt x="333952" y="784431"/>
                    <a:pt x="336181" y="800006"/>
                    <a:pt x="333449" y="814639"/>
                  </a:cubicBezTo>
                  <a:cubicBezTo>
                    <a:pt x="328551" y="841016"/>
                    <a:pt x="324657" y="868743"/>
                    <a:pt x="313258" y="892482"/>
                  </a:cubicBezTo>
                  <a:cubicBezTo>
                    <a:pt x="290398" y="940086"/>
                    <a:pt x="331973" y="965961"/>
                    <a:pt x="347234" y="999842"/>
                  </a:cubicBezTo>
                  <a:cubicBezTo>
                    <a:pt x="349244" y="1004270"/>
                    <a:pt x="393143" y="1000847"/>
                    <a:pt x="399454" y="990265"/>
                  </a:cubicBezTo>
                  <a:cubicBezTo>
                    <a:pt x="418075" y="958990"/>
                    <a:pt x="445080" y="953118"/>
                    <a:pt x="475759" y="946115"/>
                  </a:cubicBezTo>
                  <a:cubicBezTo>
                    <a:pt x="493061" y="942159"/>
                    <a:pt x="508259" y="928907"/>
                    <a:pt x="524399" y="919832"/>
                  </a:cubicBezTo>
                  <a:lnTo>
                    <a:pt x="517711" y="908654"/>
                  </a:lnTo>
                  <a:cubicBezTo>
                    <a:pt x="500817" y="917006"/>
                    <a:pt x="483923" y="925328"/>
                    <a:pt x="463261" y="935533"/>
                  </a:cubicBezTo>
                  <a:cubicBezTo>
                    <a:pt x="459085" y="919581"/>
                    <a:pt x="456416" y="909250"/>
                    <a:pt x="451768" y="891509"/>
                  </a:cubicBezTo>
                  <a:cubicBezTo>
                    <a:pt x="434498" y="924480"/>
                    <a:pt x="426742" y="960874"/>
                    <a:pt x="384005" y="953997"/>
                  </a:cubicBezTo>
                  <a:cubicBezTo>
                    <a:pt x="363563" y="887772"/>
                    <a:pt x="356560" y="821013"/>
                    <a:pt x="386423" y="757395"/>
                  </a:cubicBezTo>
                  <a:cubicBezTo>
                    <a:pt x="413679" y="779941"/>
                    <a:pt x="439962" y="801733"/>
                    <a:pt x="466244" y="823494"/>
                  </a:cubicBezTo>
                  <a:cubicBezTo>
                    <a:pt x="470201" y="819035"/>
                    <a:pt x="474189" y="814607"/>
                    <a:pt x="478145" y="810148"/>
                  </a:cubicBezTo>
                  <a:cubicBezTo>
                    <a:pt x="458488" y="792878"/>
                    <a:pt x="436790" y="777334"/>
                    <a:pt x="419802" y="757740"/>
                  </a:cubicBezTo>
                  <a:cubicBezTo>
                    <a:pt x="406582" y="742479"/>
                    <a:pt x="393048" y="722539"/>
                    <a:pt x="391918" y="703950"/>
                  </a:cubicBezTo>
                  <a:cubicBezTo>
                    <a:pt x="391384" y="695315"/>
                    <a:pt x="419991" y="684889"/>
                    <a:pt x="438800" y="673145"/>
                  </a:cubicBezTo>
                  <a:cubicBezTo>
                    <a:pt x="422879" y="666708"/>
                    <a:pt x="403913" y="659015"/>
                    <a:pt x="384036" y="650976"/>
                  </a:cubicBezTo>
                  <a:cubicBezTo>
                    <a:pt x="372355" y="597061"/>
                    <a:pt x="381147" y="562802"/>
                    <a:pt x="410099" y="552565"/>
                  </a:cubicBezTo>
                  <a:cubicBezTo>
                    <a:pt x="438674" y="542485"/>
                    <a:pt x="446336" y="551341"/>
                    <a:pt x="487723" y="630534"/>
                  </a:cubicBezTo>
                  <a:cubicBezTo>
                    <a:pt x="484740" y="611662"/>
                    <a:pt x="483860" y="592131"/>
                    <a:pt x="478302" y="574012"/>
                  </a:cubicBezTo>
                  <a:cubicBezTo>
                    <a:pt x="468442" y="541920"/>
                    <a:pt x="467281" y="542297"/>
                    <a:pt x="495385" y="516988"/>
                  </a:cubicBezTo>
                  <a:cubicBezTo>
                    <a:pt x="506626" y="533379"/>
                    <a:pt x="517460" y="549205"/>
                    <a:pt x="530711" y="568517"/>
                  </a:cubicBezTo>
                  <a:cubicBezTo>
                    <a:pt x="540414" y="552157"/>
                    <a:pt x="549300" y="537147"/>
                    <a:pt x="559286" y="520285"/>
                  </a:cubicBezTo>
                  <a:cubicBezTo>
                    <a:pt x="578315" y="548452"/>
                    <a:pt x="595868" y="574420"/>
                    <a:pt x="613453" y="600389"/>
                  </a:cubicBezTo>
                  <a:cubicBezTo>
                    <a:pt x="617566" y="597751"/>
                    <a:pt x="621680" y="595082"/>
                    <a:pt x="625825" y="592445"/>
                  </a:cubicBezTo>
                  <a:cubicBezTo>
                    <a:pt x="616656" y="578094"/>
                    <a:pt x="607518" y="563744"/>
                    <a:pt x="598129" y="549017"/>
                  </a:cubicBezTo>
                  <a:cubicBezTo>
                    <a:pt x="646832" y="529046"/>
                    <a:pt x="647617" y="529642"/>
                    <a:pt x="687905" y="616152"/>
                  </a:cubicBezTo>
                  <a:cubicBezTo>
                    <a:pt x="703888" y="572348"/>
                    <a:pt x="690731" y="540068"/>
                    <a:pt x="650600" y="524775"/>
                  </a:cubicBezTo>
                  <a:cubicBezTo>
                    <a:pt x="595491" y="503736"/>
                    <a:pt x="554010" y="442033"/>
                    <a:pt x="565535" y="389688"/>
                  </a:cubicBezTo>
                  <a:cubicBezTo>
                    <a:pt x="590436" y="404195"/>
                    <a:pt x="613578" y="417697"/>
                    <a:pt x="644697" y="435847"/>
                  </a:cubicBezTo>
                  <a:cubicBezTo>
                    <a:pt x="635528" y="419299"/>
                    <a:pt x="629216" y="408089"/>
                    <a:pt x="623030" y="396816"/>
                  </a:cubicBezTo>
                  <a:cubicBezTo>
                    <a:pt x="609622" y="372291"/>
                    <a:pt x="594204" y="348584"/>
                    <a:pt x="583528" y="322898"/>
                  </a:cubicBezTo>
                  <a:cubicBezTo>
                    <a:pt x="572788" y="297086"/>
                    <a:pt x="583119" y="277052"/>
                    <a:pt x="612793" y="281919"/>
                  </a:cubicBezTo>
                  <a:cubicBezTo>
                    <a:pt x="646707" y="287509"/>
                    <a:pt x="679772" y="299221"/>
                    <a:pt x="712617" y="310054"/>
                  </a:cubicBezTo>
                  <a:cubicBezTo>
                    <a:pt x="727188" y="314859"/>
                    <a:pt x="740313" y="323965"/>
                    <a:pt x="754098" y="331125"/>
                  </a:cubicBezTo>
                  <a:cubicBezTo>
                    <a:pt x="756265" y="327671"/>
                    <a:pt x="758432" y="324216"/>
                    <a:pt x="760598" y="320762"/>
                  </a:cubicBezTo>
                  <a:cubicBezTo>
                    <a:pt x="742951" y="309426"/>
                    <a:pt x="725806" y="297149"/>
                    <a:pt x="707530" y="286912"/>
                  </a:cubicBezTo>
                  <a:cubicBezTo>
                    <a:pt x="676443" y="269484"/>
                    <a:pt x="659801" y="216008"/>
                    <a:pt x="677511" y="185643"/>
                  </a:cubicBezTo>
                  <a:cubicBezTo>
                    <a:pt x="698801" y="149155"/>
                    <a:pt x="726214" y="172204"/>
                    <a:pt x="757301" y="172894"/>
                  </a:cubicBezTo>
                  <a:cubicBezTo>
                    <a:pt x="744458" y="162469"/>
                    <a:pt x="731709" y="151919"/>
                    <a:pt x="718772" y="141619"/>
                  </a:cubicBezTo>
                  <a:cubicBezTo>
                    <a:pt x="681530" y="111914"/>
                    <a:pt x="681750" y="106230"/>
                    <a:pt x="718332" y="75928"/>
                  </a:cubicBezTo>
                  <a:cubicBezTo>
                    <a:pt x="727564" y="68297"/>
                    <a:pt x="739308" y="58846"/>
                    <a:pt x="741506" y="48452"/>
                  </a:cubicBezTo>
                  <a:cubicBezTo>
                    <a:pt x="749514" y="10833"/>
                    <a:pt x="773096" y="24242"/>
                    <a:pt x="794700" y="29517"/>
                  </a:cubicBezTo>
                  <a:cubicBezTo>
                    <a:pt x="797086" y="30114"/>
                    <a:pt x="798813" y="33003"/>
                    <a:pt x="801137" y="34353"/>
                  </a:cubicBezTo>
                  <a:cubicBezTo>
                    <a:pt x="843654" y="59537"/>
                    <a:pt x="849548" y="91701"/>
                    <a:pt x="818816" y="130848"/>
                  </a:cubicBezTo>
                  <a:cubicBezTo>
                    <a:pt x="811751" y="139892"/>
                    <a:pt x="806507" y="150380"/>
                    <a:pt x="800415" y="160177"/>
                  </a:cubicBezTo>
                  <a:cubicBezTo>
                    <a:pt x="804152" y="163066"/>
                    <a:pt x="807888" y="165955"/>
                    <a:pt x="811657" y="168844"/>
                  </a:cubicBezTo>
                  <a:cubicBezTo>
                    <a:pt x="833888" y="139170"/>
                    <a:pt x="857314" y="110312"/>
                    <a:pt x="877913" y="79570"/>
                  </a:cubicBezTo>
                  <a:cubicBezTo>
                    <a:pt x="890693" y="60510"/>
                    <a:pt x="900145" y="40068"/>
                    <a:pt x="926867" y="59851"/>
                  </a:cubicBezTo>
                  <a:cubicBezTo>
                    <a:pt x="947215" y="74923"/>
                    <a:pt x="973780" y="88268"/>
                    <a:pt x="945425" y="119513"/>
                  </a:cubicBezTo>
                  <a:cubicBezTo>
                    <a:pt x="939302" y="126264"/>
                    <a:pt x="937324" y="136815"/>
                    <a:pt x="941720" y="150600"/>
                  </a:cubicBezTo>
                  <a:cubicBezTo>
                    <a:pt x="961565" y="125950"/>
                    <a:pt x="981379" y="101300"/>
                    <a:pt x="1008133" y="68078"/>
                  </a:cubicBezTo>
                  <a:cubicBezTo>
                    <a:pt x="1014099" y="82585"/>
                    <a:pt x="1018778" y="93952"/>
                    <a:pt x="1020568" y="98254"/>
                  </a:cubicBezTo>
                  <a:cubicBezTo>
                    <a:pt x="1061578" y="84532"/>
                    <a:pt x="1093984" y="73698"/>
                    <a:pt x="1131288" y="61232"/>
                  </a:cubicBezTo>
                  <a:close/>
                  <a:moveTo>
                    <a:pt x="972650" y="447748"/>
                  </a:moveTo>
                  <a:cubicBezTo>
                    <a:pt x="975821" y="443132"/>
                    <a:pt x="978993" y="438548"/>
                    <a:pt x="982133" y="433932"/>
                  </a:cubicBezTo>
                  <a:cubicBezTo>
                    <a:pt x="935063" y="404886"/>
                    <a:pt x="887993" y="375871"/>
                    <a:pt x="840922" y="346825"/>
                  </a:cubicBezTo>
                  <a:cubicBezTo>
                    <a:pt x="838033" y="351284"/>
                    <a:pt x="835113" y="355743"/>
                    <a:pt x="832224" y="360171"/>
                  </a:cubicBezTo>
                  <a:cubicBezTo>
                    <a:pt x="879012" y="389342"/>
                    <a:pt x="925831" y="418545"/>
                    <a:pt x="972618" y="447717"/>
                  </a:cubicBezTo>
                  <a:close/>
                  <a:moveTo>
                    <a:pt x="501288" y="667870"/>
                  </a:moveTo>
                  <a:cubicBezTo>
                    <a:pt x="533097" y="701092"/>
                    <a:pt x="564938" y="734315"/>
                    <a:pt x="599385" y="770269"/>
                  </a:cubicBezTo>
                  <a:cubicBezTo>
                    <a:pt x="593701" y="709100"/>
                    <a:pt x="547448" y="688124"/>
                    <a:pt x="501288" y="6678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2DA90664-B5DE-00B8-A11A-2DF70C9A6F73}"/>
                </a:ext>
              </a:extLst>
            </p:cNvPr>
            <p:cNvSpPr/>
            <p:nvPr/>
          </p:nvSpPr>
          <p:spPr>
            <a:xfrm>
              <a:off x="4577218" y="2940880"/>
              <a:ext cx="1113284" cy="900611"/>
            </a:xfrm>
            <a:custGeom>
              <a:avLst/>
              <a:gdLst>
                <a:gd name="connsiteX0" fmla="*/ 1061927 w 1113284"/>
                <a:gd name="connsiteY0" fmla="*/ 738072 h 900611"/>
                <a:gd name="connsiteX1" fmla="*/ 977803 w 1113284"/>
                <a:gd name="connsiteY1" fmla="*/ 762596 h 900611"/>
                <a:gd name="connsiteX2" fmla="*/ 957550 w 1113284"/>
                <a:gd name="connsiteY2" fmla="*/ 748183 h 900611"/>
                <a:gd name="connsiteX3" fmla="*/ 930953 w 1113284"/>
                <a:gd name="connsiteY3" fmla="*/ 728557 h 900611"/>
                <a:gd name="connsiteX4" fmla="*/ 915252 w 1113284"/>
                <a:gd name="connsiteY4" fmla="*/ 758451 h 900611"/>
                <a:gd name="connsiteX5" fmla="*/ 907716 w 1113284"/>
                <a:gd name="connsiteY5" fmla="*/ 845998 h 900611"/>
                <a:gd name="connsiteX6" fmla="*/ 860803 w 1113284"/>
                <a:gd name="connsiteY6" fmla="*/ 894355 h 900611"/>
                <a:gd name="connsiteX7" fmla="*/ 815648 w 1113284"/>
                <a:gd name="connsiteY7" fmla="*/ 886913 h 900611"/>
                <a:gd name="connsiteX8" fmla="*/ 731964 w 1113284"/>
                <a:gd name="connsiteY8" fmla="*/ 877901 h 900611"/>
                <a:gd name="connsiteX9" fmla="*/ 717048 w 1113284"/>
                <a:gd name="connsiteY9" fmla="*/ 879628 h 900611"/>
                <a:gd name="connsiteX10" fmla="*/ 593360 w 1113284"/>
                <a:gd name="connsiteY10" fmla="*/ 873474 h 900611"/>
                <a:gd name="connsiteX11" fmla="*/ 549084 w 1113284"/>
                <a:gd name="connsiteY11" fmla="*/ 809510 h 900611"/>
                <a:gd name="connsiteX12" fmla="*/ 521859 w 1113284"/>
                <a:gd name="connsiteY12" fmla="*/ 723125 h 900611"/>
                <a:gd name="connsiteX13" fmla="*/ 492562 w 1113284"/>
                <a:gd name="connsiteY13" fmla="*/ 686260 h 900611"/>
                <a:gd name="connsiteX14" fmla="*/ 455383 w 1113284"/>
                <a:gd name="connsiteY14" fmla="*/ 639096 h 900611"/>
                <a:gd name="connsiteX15" fmla="*/ 406335 w 1113284"/>
                <a:gd name="connsiteY15" fmla="*/ 626253 h 900611"/>
                <a:gd name="connsiteX16" fmla="*/ 358417 w 1113284"/>
                <a:gd name="connsiteY16" fmla="*/ 683874 h 900611"/>
                <a:gd name="connsiteX17" fmla="*/ 332197 w 1113284"/>
                <a:gd name="connsiteY17" fmla="*/ 767558 h 900611"/>
                <a:gd name="connsiteX18" fmla="*/ 321112 w 1113284"/>
                <a:gd name="connsiteY18" fmla="*/ 778988 h 900611"/>
                <a:gd name="connsiteX19" fmla="*/ 173684 w 1113284"/>
                <a:gd name="connsiteY19" fmla="*/ 764418 h 900611"/>
                <a:gd name="connsiteX20" fmla="*/ 30589 w 1113284"/>
                <a:gd name="connsiteY20" fmla="*/ 586687 h 900611"/>
                <a:gd name="connsiteX21" fmla="*/ 9456 w 1113284"/>
                <a:gd name="connsiteY21" fmla="*/ 551926 h 900611"/>
                <a:gd name="connsiteX22" fmla="*/ 31154 w 1113284"/>
                <a:gd name="connsiteY22" fmla="*/ 477318 h 900611"/>
                <a:gd name="connsiteX23" fmla="*/ 118763 w 1113284"/>
                <a:gd name="connsiteY23" fmla="*/ 445665 h 900611"/>
                <a:gd name="connsiteX24" fmla="*/ 149285 w 1113284"/>
                <a:gd name="connsiteY24" fmla="*/ 416493 h 900611"/>
                <a:gd name="connsiteX25" fmla="*/ 123944 w 1113284"/>
                <a:gd name="connsiteY25" fmla="*/ 394827 h 900611"/>
                <a:gd name="connsiteX26" fmla="*/ 98290 w 1113284"/>
                <a:gd name="connsiteY26" fmla="*/ 358213 h 900611"/>
                <a:gd name="connsiteX27" fmla="*/ 141592 w 1113284"/>
                <a:gd name="connsiteY27" fmla="*/ 347505 h 900611"/>
                <a:gd name="connsiteX28" fmla="*/ 245090 w 1113284"/>
                <a:gd name="connsiteY28" fmla="*/ 268060 h 900611"/>
                <a:gd name="connsiteX29" fmla="*/ 365074 w 1113284"/>
                <a:gd name="connsiteY29" fmla="*/ 100096 h 900611"/>
                <a:gd name="connsiteX30" fmla="*/ 481980 w 1113284"/>
                <a:gd name="connsiteY30" fmla="*/ 67125 h 900611"/>
                <a:gd name="connsiteX31" fmla="*/ 540166 w 1113284"/>
                <a:gd name="connsiteY31" fmla="*/ 39052 h 900611"/>
                <a:gd name="connsiteX32" fmla="*/ 578695 w 1113284"/>
                <a:gd name="connsiteY32" fmla="*/ 37231 h 900611"/>
                <a:gd name="connsiteX33" fmla="*/ 694251 w 1113284"/>
                <a:gd name="connsiteY33" fmla="*/ 523 h 900611"/>
                <a:gd name="connsiteX34" fmla="*/ 782583 w 1113284"/>
                <a:gd name="connsiteY34" fmla="*/ 19332 h 900611"/>
                <a:gd name="connsiteX35" fmla="*/ 827078 w 1113284"/>
                <a:gd name="connsiteY35" fmla="*/ 28941 h 900611"/>
                <a:gd name="connsiteX36" fmla="*/ 886740 w 1113284"/>
                <a:gd name="connsiteY36" fmla="*/ 80345 h 900611"/>
                <a:gd name="connsiteX37" fmla="*/ 910008 w 1113284"/>
                <a:gd name="connsiteY37" fmla="*/ 173072 h 900611"/>
                <a:gd name="connsiteX38" fmla="*/ 926839 w 1113284"/>
                <a:gd name="connsiteY38" fmla="*/ 233645 h 900611"/>
                <a:gd name="connsiteX39" fmla="*/ 1001668 w 1113284"/>
                <a:gd name="connsiteY39" fmla="*/ 297672 h 900611"/>
                <a:gd name="connsiteX40" fmla="*/ 972434 w 1113284"/>
                <a:gd name="connsiteY40" fmla="*/ 400981 h 900611"/>
                <a:gd name="connsiteX41" fmla="*/ 914593 w 1113284"/>
                <a:gd name="connsiteY41" fmla="*/ 449684 h 900611"/>
                <a:gd name="connsiteX42" fmla="*/ 906397 w 1113284"/>
                <a:gd name="connsiteY42" fmla="*/ 495153 h 900611"/>
                <a:gd name="connsiteX43" fmla="*/ 948663 w 1113284"/>
                <a:gd name="connsiteY43" fmla="*/ 475402 h 900611"/>
                <a:gd name="connsiteX44" fmla="*/ 1011873 w 1113284"/>
                <a:gd name="connsiteY44" fmla="*/ 435711 h 900611"/>
                <a:gd name="connsiteX45" fmla="*/ 1043997 w 1113284"/>
                <a:gd name="connsiteY45" fmla="*/ 444126 h 900611"/>
                <a:gd name="connsiteX46" fmla="*/ 1099106 w 1113284"/>
                <a:gd name="connsiteY46" fmla="*/ 544516 h 900611"/>
                <a:gd name="connsiteX47" fmla="*/ 1085101 w 1113284"/>
                <a:gd name="connsiteY47" fmla="*/ 673951 h 900611"/>
                <a:gd name="connsiteX48" fmla="*/ 1080391 w 1113284"/>
                <a:gd name="connsiteY48" fmla="*/ 617649 h 900611"/>
                <a:gd name="connsiteX49" fmla="*/ 1047231 w 1113284"/>
                <a:gd name="connsiteY49" fmla="*/ 533023 h 900611"/>
                <a:gd name="connsiteX50" fmla="*/ 1010931 w 1113284"/>
                <a:gd name="connsiteY50" fmla="*/ 532521 h 900611"/>
                <a:gd name="connsiteX51" fmla="*/ 1017997 w 1113284"/>
                <a:gd name="connsiteY51" fmla="*/ 564832 h 900611"/>
                <a:gd name="connsiteX52" fmla="*/ 1033163 w 1113284"/>
                <a:gd name="connsiteY52" fmla="*/ 618245 h 900611"/>
                <a:gd name="connsiteX53" fmla="*/ 1061958 w 1113284"/>
                <a:gd name="connsiteY53" fmla="*/ 738135 h 900611"/>
                <a:gd name="connsiteX54" fmla="*/ 703012 w 1113284"/>
                <a:gd name="connsiteY54" fmla="*/ 393759 h 900611"/>
                <a:gd name="connsiteX55" fmla="*/ 663510 w 1113284"/>
                <a:gd name="connsiteY55" fmla="*/ 439605 h 900611"/>
                <a:gd name="connsiteX56" fmla="*/ 643099 w 1113284"/>
                <a:gd name="connsiteY56" fmla="*/ 479924 h 900611"/>
                <a:gd name="connsiteX57" fmla="*/ 613959 w 1113284"/>
                <a:gd name="connsiteY57" fmla="*/ 492829 h 900611"/>
                <a:gd name="connsiteX58" fmla="*/ 598698 w 1113284"/>
                <a:gd name="connsiteY58" fmla="*/ 517416 h 900611"/>
                <a:gd name="connsiteX59" fmla="*/ 620710 w 1113284"/>
                <a:gd name="connsiteY59" fmla="*/ 536132 h 900611"/>
                <a:gd name="connsiteX60" fmla="*/ 664515 w 1113284"/>
                <a:gd name="connsiteY60" fmla="*/ 541093 h 900611"/>
                <a:gd name="connsiteX61" fmla="*/ 739689 w 1113284"/>
                <a:gd name="connsiteY61" fmla="*/ 518704 h 900611"/>
                <a:gd name="connsiteX62" fmla="*/ 727379 w 1113284"/>
                <a:gd name="connsiteY62" fmla="*/ 402206 h 900611"/>
                <a:gd name="connsiteX63" fmla="*/ 702981 w 1113284"/>
                <a:gd name="connsiteY63" fmla="*/ 393790 h 900611"/>
                <a:gd name="connsiteX64" fmla="*/ 70374 w 1113284"/>
                <a:gd name="connsiteY64" fmla="*/ 482624 h 900611"/>
                <a:gd name="connsiteX65" fmla="*/ 29521 w 1113284"/>
                <a:gd name="connsiteY65" fmla="*/ 513083 h 900611"/>
                <a:gd name="connsiteX66" fmla="*/ 43840 w 1113284"/>
                <a:gd name="connsiteY66" fmla="*/ 533180 h 900611"/>
                <a:gd name="connsiteX67" fmla="*/ 188160 w 1113284"/>
                <a:gd name="connsiteY67" fmla="*/ 592779 h 900611"/>
                <a:gd name="connsiteX68" fmla="*/ 215824 w 1113284"/>
                <a:gd name="connsiteY68" fmla="*/ 588132 h 900611"/>
                <a:gd name="connsiteX69" fmla="*/ 212370 w 1113284"/>
                <a:gd name="connsiteY69" fmla="*/ 560813 h 900611"/>
                <a:gd name="connsiteX70" fmla="*/ 70406 w 1113284"/>
                <a:gd name="connsiteY70" fmla="*/ 482624 h 900611"/>
                <a:gd name="connsiteX71" fmla="*/ 187375 w 1113284"/>
                <a:gd name="connsiteY71" fmla="*/ 727647 h 900611"/>
                <a:gd name="connsiteX72" fmla="*/ 205839 w 1113284"/>
                <a:gd name="connsiteY72" fmla="*/ 752705 h 900611"/>
                <a:gd name="connsiteX73" fmla="*/ 234665 w 1113284"/>
                <a:gd name="connsiteY73" fmla="*/ 755060 h 900611"/>
                <a:gd name="connsiteX74" fmla="*/ 239155 w 1113284"/>
                <a:gd name="connsiteY74" fmla="*/ 747461 h 900611"/>
                <a:gd name="connsiteX75" fmla="*/ 220001 w 1113284"/>
                <a:gd name="connsiteY75" fmla="*/ 706891 h 900611"/>
                <a:gd name="connsiteX76" fmla="*/ 190860 w 1113284"/>
                <a:gd name="connsiteY76" fmla="*/ 701333 h 900611"/>
                <a:gd name="connsiteX77" fmla="*/ 190515 w 1113284"/>
                <a:gd name="connsiteY77" fmla="*/ 701615 h 900611"/>
                <a:gd name="connsiteX78" fmla="*/ 187406 w 1113284"/>
                <a:gd name="connsiteY78" fmla="*/ 727678 h 90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13284" h="900611">
                  <a:moveTo>
                    <a:pt x="1061927" y="738072"/>
                  </a:moveTo>
                  <a:cubicBezTo>
                    <a:pt x="1047953" y="763758"/>
                    <a:pt x="1018782" y="778831"/>
                    <a:pt x="977803" y="762596"/>
                  </a:cubicBezTo>
                  <a:cubicBezTo>
                    <a:pt x="970330" y="759645"/>
                    <a:pt x="964238" y="753113"/>
                    <a:pt x="957550" y="748183"/>
                  </a:cubicBezTo>
                  <a:cubicBezTo>
                    <a:pt x="948663" y="741652"/>
                    <a:pt x="939808" y="735120"/>
                    <a:pt x="930953" y="728557"/>
                  </a:cubicBezTo>
                  <a:cubicBezTo>
                    <a:pt x="925520" y="738480"/>
                    <a:pt x="916822" y="747963"/>
                    <a:pt x="915252" y="758451"/>
                  </a:cubicBezTo>
                  <a:cubicBezTo>
                    <a:pt x="910950" y="787403"/>
                    <a:pt x="907653" y="816795"/>
                    <a:pt x="907716" y="845998"/>
                  </a:cubicBezTo>
                  <a:cubicBezTo>
                    <a:pt x="907810" y="879157"/>
                    <a:pt x="879581" y="881575"/>
                    <a:pt x="860803" y="894355"/>
                  </a:cubicBezTo>
                  <a:cubicBezTo>
                    <a:pt x="843626" y="906036"/>
                    <a:pt x="832542" y="900102"/>
                    <a:pt x="815648" y="886913"/>
                  </a:cubicBezTo>
                  <a:cubicBezTo>
                    <a:pt x="792914" y="869203"/>
                    <a:pt x="764150" y="840063"/>
                    <a:pt x="731964" y="877901"/>
                  </a:cubicBezTo>
                  <a:cubicBezTo>
                    <a:pt x="729577" y="880727"/>
                    <a:pt x="722104" y="879879"/>
                    <a:pt x="717048" y="879628"/>
                  </a:cubicBezTo>
                  <a:cubicBezTo>
                    <a:pt x="675819" y="877682"/>
                    <a:pt x="634621" y="875012"/>
                    <a:pt x="593360" y="873474"/>
                  </a:cubicBezTo>
                  <a:cubicBezTo>
                    <a:pt x="550874" y="871903"/>
                    <a:pt x="532253" y="848290"/>
                    <a:pt x="549084" y="809510"/>
                  </a:cubicBezTo>
                  <a:cubicBezTo>
                    <a:pt x="565978" y="770572"/>
                    <a:pt x="570280" y="741464"/>
                    <a:pt x="521859" y="723125"/>
                  </a:cubicBezTo>
                  <a:cubicBezTo>
                    <a:pt x="509236" y="718352"/>
                    <a:pt x="502171" y="698946"/>
                    <a:pt x="492562" y="686260"/>
                  </a:cubicBezTo>
                  <a:cubicBezTo>
                    <a:pt x="480410" y="670183"/>
                    <a:pt x="470864" y="650683"/>
                    <a:pt x="455383" y="639096"/>
                  </a:cubicBezTo>
                  <a:cubicBezTo>
                    <a:pt x="442477" y="629456"/>
                    <a:pt x="420434" y="621919"/>
                    <a:pt x="406335" y="626253"/>
                  </a:cubicBezTo>
                  <a:cubicBezTo>
                    <a:pt x="381025" y="634009"/>
                    <a:pt x="360238" y="649019"/>
                    <a:pt x="358417" y="683874"/>
                  </a:cubicBezTo>
                  <a:cubicBezTo>
                    <a:pt x="356909" y="712166"/>
                    <a:pt x="341962" y="739862"/>
                    <a:pt x="332197" y="767558"/>
                  </a:cubicBezTo>
                  <a:cubicBezTo>
                    <a:pt x="330595" y="772142"/>
                    <a:pt x="325445" y="775973"/>
                    <a:pt x="321112" y="778988"/>
                  </a:cubicBezTo>
                  <a:cubicBezTo>
                    <a:pt x="292631" y="798802"/>
                    <a:pt x="203452" y="781814"/>
                    <a:pt x="173684" y="764418"/>
                  </a:cubicBezTo>
                  <a:cubicBezTo>
                    <a:pt x="102215" y="722591"/>
                    <a:pt x="64879" y="656712"/>
                    <a:pt x="30589" y="586687"/>
                  </a:cubicBezTo>
                  <a:cubicBezTo>
                    <a:pt x="24654" y="574567"/>
                    <a:pt x="15768" y="563890"/>
                    <a:pt x="9456" y="551926"/>
                  </a:cubicBezTo>
                  <a:cubicBezTo>
                    <a:pt x="-7218" y="520337"/>
                    <a:pt x="-2947" y="492704"/>
                    <a:pt x="31154" y="477318"/>
                  </a:cubicBezTo>
                  <a:cubicBezTo>
                    <a:pt x="59384" y="464568"/>
                    <a:pt x="90440" y="458194"/>
                    <a:pt x="118763" y="445665"/>
                  </a:cubicBezTo>
                  <a:cubicBezTo>
                    <a:pt x="130884" y="440296"/>
                    <a:pt x="139237" y="426479"/>
                    <a:pt x="149285" y="416493"/>
                  </a:cubicBezTo>
                  <a:cubicBezTo>
                    <a:pt x="140744" y="409366"/>
                    <a:pt x="131198" y="403085"/>
                    <a:pt x="123944" y="394827"/>
                  </a:cubicBezTo>
                  <a:cubicBezTo>
                    <a:pt x="115560" y="385312"/>
                    <a:pt x="109186" y="374039"/>
                    <a:pt x="98290" y="358213"/>
                  </a:cubicBezTo>
                  <a:cubicBezTo>
                    <a:pt x="116660" y="353503"/>
                    <a:pt x="129000" y="348133"/>
                    <a:pt x="141592" y="347505"/>
                  </a:cubicBezTo>
                  <a:cubicBezTo>
                    <a:pt x="194974" y="344773"/>
                    <a:pt x="219498" y="308976"/>
                    <a:pt x="245090" y="268060"/>
                  </a:cubicBezTo>
                  <a:cubicBezTo>
                    <a:pt x="281201" y="210345"/>
                    <a:pt x="324032" y="156838"/>
                    <a:pt x="365074" y="100096"/>
                  </a:cubicBezTo>
                  <a:cubicBezTo>
                    <a:pt x="403948" y="143995"/>
                    <a:pt x="466719" y="124934"/>
                    <a:pt x="481980" y="67125"/>
                  </a:cubicBezTo>
                  <a:cubicBezTo>
                    <a:pt x="492437" y="27528"/>
                    <a:pt x="509205" y="27497"/>
                    <a:pt x="540166" y="39052"/>
                  </a:cubicBezTo>
                  <a:cubicBezTo>
                    <a:pt x="551314" y="43229"/>
                    <a:pt x="566606" y="40905"/>
                    <a:pt x="578695" y="37231"/>
                  </a:cubicBezTo>
                  <a:cubicBezTo>
                    <a:pt x="617444" y="25393"/>
                    <a:pt x="654843" y="5516"/>
                    <a:pt x="694251" y="523"/>
                  </a:cubicBezTo>
                  <a:cubicBezTo>
                    <a:pt x="722450" y="-3025"/>
                    <a:pt x="753034" y="12393"/>
                    <a:pt x="782583" y="19332"/>
                  </a:cubicBezTo>
                  <a:cubicBezTo>
                    <a:pt x="797404" y="22818"/>
                    <a:pt x="812445" y="29726"/>
                    <a:pt x="827078" y="28941"/>
                  </a:cubicBezTo>
                  <a:cubicBezTo>
                    <a:pt x="868276" y="26712"/>
                    <a:pt x="886929" y="40057"/>
                    <a:pt x="886740" y="80345"/>
                  </a:cubicBezTo>
                  <a:cubicBezTo>
                    <a:pt x="886583" y="113630"/>
                    <a:pt x="884040" y="144529"/>
                    <a:pt x="910008" y="173072"/>
                  </a:cubicBezTo>
                  <a:cubicBezTo>
                    <a:pt x="922663" y="186983"/>
                    <a:pt x="924547" y="212763"/>
                    <a:pt x="926839" y="233645"/>
                  </a:cubicBezTo>
                  <a:cubicBezTo>
                    <a:pt x="931675" y="277638"/>
                    <a:pt x="963830" y="306558"/>
                    <a:pt x="1001668" y="297672"/>
                  </a:cubicBezTo>
                  <a:cubicBezTo>
                    <a:pt x="1032064" y="348102"/>
                    <a:pt x="1022487" y="375955"/>
                    <a:pt x="972434" y="400981"/>
                  </a:cubicBezTo>
                  <a:cubicBezTo>
                    <a:pt x="950327" y="412035"/>
                    <a:pt x="930262" y="430373"/>
                    <a:pt x="914593" y="449684"/>
                  </a:cubicBezTo>
                  <a:cubicBezTo>
                    <a:pt x="906083" y="460172"/>
                    <a:pt x="908784" y="479704"/>
                    <a:pt x="906397" y="495153"/>
                  </a:cubicBezTo>
                  <a:cubicBezTo>
                    <a:pt x="920528" y="488653"/>
                    <a:pt x="935349" y="483283"/>
                    <a:pt x="948663" y="475402"/>
                  </a:cubicBezTo>
                  <a:cubicBezTo>
                    <a:pt x="970079" y="462685"/>
                    <a:pt x="989547" y="446262"/>
                    <a:pt x="1011873" y="435711"/>
                  </a:cubicBezTo>
                  <a:cubicBezTo>
                    <a:pt x="1019881" y="431911"/>
                    <a:pt x="1039506" y="436967"/>
                    <a:pt x="1043997" y="444126"/>
                  </a:cubicBezTo>
                  <a:cubicBezTo>
                    <a:pt x="1064219" y="476407"/>
                    <a:pt x="1080234" y="511293"/>
                    <a:pt x="1099106" y="544516"/>
                  </a:cubicBezTo>
                  <a:cubicBezTo>
                    <a:pt x="1123944" y="588257"/>
                    <a:pt x="1114178" y="630335"/>
                    <a:pt x="1085101" y="673951"/>
                  </a:cubicBezTo>
                  <a:cubicBezTo>
                    <a:pt x="1083311" y="655173"/>
                    <a:pt x="1078632" y="636113"/>
                    <a:pt x="1080391" y="617649"/>
                  </a:cubicBezTo>
                  <a:cubicBezTo>
                    <a:pt x="1083719" y="582888"/>
                    <a:pt x="1080956" y="551204"/>
                    <a:pt x="1047231" y="533023"/>
                  </a:cubicBezTo>
                  <a:cubicBezTo>
                    <a:pt x="1037779" y="527936"/>
                    <a:pt x="1023178" y="532426"/>
                    <a:pt x="1010931" y="532521"/>
                  </a:cubicBezTo>
                  <a:cubicBezTo>
                    <a:pt x="1013255" y="543291"/>
                    <a:pt x="1015171" y="554187"/>
                    <a:pt x="1017997" y="564832"/>
                  </a:cubicBezTo>
                  <a:cubicBezTo>
                    <a:pt x="1022770" y="582699"/>
                    <a:pt x="1028673" y="600315"/>
                    <a:pt x="1033163" y="618245"/>
                  </a:cubicBezTo>
                  <a:cubicBezTo>
                    <a:pt x="1042081" y="653854"/>
                    <a:pt x="1050340" y="689589"/>
                    <a:pt x="1061958" y="738135"/>
                  </a:cubicBezTo>
                  <a:close/>
                  <a:moveTo>
                    <a:pt x="703012" y="393759"/>
                  </a:moveTo>
                  <a:cubicBezTo>
                    <a:pt x="678614" y="401013"/>
                    <a:pt x="650258" y="399474"/>
                    <a:pt x="663510" y="439605"/>
                  </a:cubicBezTo>
                  <a:cubicBezTo>
                    <a:pt x="666932" y="449935"/>
                    <a:pt x="652928" y="468431"/>
                    <a:pt x="643099" y="479924"/>
                  </a:cubicBezTo>
                  <a:cubicBezTo>
                    <a:pt x="636913" y="487177"/>
                    <a:pt x="622154" y="486455"/>
                    <a:pt x="613959" y="492829"/>
                  </a:cubicBezTo>
                  <a:cubicBezTo>
                    <a:pt x="606485" y="498639"/>
                    <a:pt x="597504" y="510006"/>
                    <a:pt x="598698" y="517416"/>
                  </a:cubicBezTo>
                  <a:cubicBezTo>
                    <a:pt x="599891" y="524858"/>
                    <a:pt x="611855" y="533682"/>
                    <a:pt x="620710" y="536132"/>
                  </a:cubicBezTo>
                  <a:cubicBezTo>
                    <a:pt x="634746" y="540025"/>
                    <a:pt x="652048" y="535127"/>
                    <a:pt x="664515" y="541093"/>
                  </a:cubicBezTo>
                  <a:cubicBezTo>
                    <a:pt x="698428" y="557296"/>
                    <a:pt x="734037" y="545489"/>
                    <a:pt x="739689" y="518704"/>
                  </a:cubicBezTo>
                  <a:cubicBezTo>
                    <a:pt x="747413" y="482216"/>
                    <a:pt x="734005" y="441018"/>
                    <a:pt x="727379" y="402206"/>
                  </a:cubicBezTo>
                  <a:cubicBezTo>
                    <a:pt x="726657" y="397967"/>
                    <a:pt x="710831" y="396334"/>
                    <a:pt x="702981" y="393790"/>
                  </a:cubicBezTo>
                  <a:close/>
                  <a:moveTo>
                    <a:pt x="70374" y="482624"/>
                  </a:moveTo>
                  <a:cubicBezTo>
                    <a:pt x="52381" y="495436"/>
                    <a:pt x="40135" y="503380"/>
                    <a:pt x="29521" y="513083"/>
                  </a:cubicBezTo>
                  <a:cubicBezTo>
                    <a:pt x="28642" y="513899"/>
                    <a:pt x="37026" y="530197"/>
                    <a:pt x="43840" y="533180"/>
                  </a:cubicBezTo>
                  <a:cubicBezTo>
                    <a:pt x="91476" y="554156"/>
                    <a:pt x="139582" y="574190"/>
                    <a:pt x="188160" y="592779"/>
                  </a:cubicBezTo>
                  <a:cubicBezTo>
                    <a:pt x="196136" y="595825"/>
                    <a:pt x="211648" y="593721"/>
                    <a:pt x="215824" y="588132"/>
                  </a:cubicBezTo>
                  <a:cubicBezTo>
                    <a:pt x="219969" y="582574"/>
                    <a:pt x="217614" y="563922"/>
                    <a:pt x="212370" y="560813"/>
                  </a:cubicBezTo>
                  <a:cubicBezTo>
                    <a:pt x="166524" y="533902"/>
                    <a:pt x="119391" y="509189"/>
                    <a:pt x="70406" y="482624"/>
                  </a:cubicBezTo>
                  <a:close/>
                  <a:moveTo>
                    <a:pt x="187375" y="727647"/>
                  </a:moveTo>
                  <a:cubicBezTo>
                    <a:pt x="193969" y="736596"/>
                    <a:pt x="199998" y="744823"/>
                    <a:pt x="205839" y="752705"/>
                  </a:cubicBezTo>
                  <a:cubicBezTo>
                    <a:pt x="212747" y="762062"/>
                    <a:pt x="226438" y="763287"/>
                    <a:pt x="234665" y="755060"/>
                  </a:cubicBezTo>
                  <a:cubicBezTo>
                    <a:pt x="237773" y="751951"/>
                    <a:pt x="239783" y="749220"/>
                    <a:pt x="239155" y="747461"/>
                  </a:cubicBezTo>
                  <a:cubicBezTo>
                    <a:pt x="234131" y="733456"/>
                    <a:pt x="227191" y="720142"/>
                    <a:pt x="220001" y="706891"/>
                  </a:cubicBezTo>
                  <a:cubicBezTo>
                    <a:pt x="214223" y="696246"/>
                    <a:pt x="200155" y="693545"/>
                    <a:pt x="190860" y="701333"/>
                  </a:cubicBezTo>
                  <a:lnTo>
                    <a:pt x="190515" y="701615"/>
                  </a:lnTo>
                  <a:cubicBezTo>
                    <a:pt x="182790" y="708084"/>
                    <a:pt x="181409" y="719514"/>
                    <a:pt x="187406" y="7276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3FE041CD-2FB2-543B-87EC-7DAB1048BBA1}"/>
                </a:ext>
              </a:extLst>
            </p:cNvPr>
            <p:cNvSpPr/>
            <p:nvPr/>
          </p:nvSpPr>
          <p:spPr>
            <a:xfrm>
              <a:off x="5626256" y="4992955"/>
              <a:ext cx="1200229" cy="833712"/>
            </a:xfrm>
            <a:custGeom>
              <a:avLst/>
              <a:gdLst>
                <a:gd name="connsiteX0" fmla="*/ 977499 w 1200229"/>
                <a:gd name="connsiteY0" fmla="*/ 830253 h 833712"/>
                <a:gd name="connsiteX1" fmla="*/ 812361 w 1200229"/>
                <a:gd name="connsiteY1" fmla="*/ 826924 h 833712"/>
                <a:gd name="connsiteX2" fmla="*/ 706382 w 1200229"/>
                <a:gd name="connsiteY2" fmla="*/ 760825 h 833712"/>
                <a:gd name="connsiteX3" fmla="*/ 697684 w 1200229"/>
                <a:gd name="connsiteY3" fmla="*/ 715922 h 833712"/>
                <a:gd name="connsiteX4" fmla="*/ 656235 w 1200229"/>
                <a:gd name="connsiteY4" fmla="*/ 669479 h 833712"/>
                <a:gd name="connsiteX5" fmla="*/ 618271 w 1200229"/>
                <a:gd name="connsiteY5" fmla="*/ 696516 h 833712"/>
                <a:gd name="connsiteX6" fmla="*/ 605145 w 1200229"/>
                <a:gd name="connsiteY6" fmla="*/ 709861 h 833712"/>
                <a:gd name="connsiteX7" fmla="*/ 476401 w 1200229"/>
                <a:gd name="connsiteY7" fmla="*/ 699279 h 833712"/>
                <a:gd name="connsiteX8" fmla="*/ 456995 w 1200229"/>
                <a:gd name="connsiteY8" fmla="*/ 668160 h 833712"/>
                <a:gd name="connsiteX9" fmla="*/ 483026 w 1200229"/>
                <a:gd name="connsiteY9" fmla="*/ 649885 h 833712"/>
                <a:gd name="connsiteX10" fmla="*/ 539329 w 1200229"/>
                <a:gd name="connsiteY10" fmla="*/ 642851 h 833712"/>
                <a:gd name="connsiteX11" fmla="*/ 435454 w 1200229"/>
                <a:gd name="connsiteY11" fmla="*/ 605766 h 833712"/>
                <a:gd name="connsiteX12" fmla="*/ 444466 w 1200229"/>
                <a:gd name="connsiteY12" fmla="*/ 526447 h 833712"/>
                <a:gd name="connsiteX13" fmla="*/ 432753 w 1200229"/>
                <a:gd name="connsiteY13" fmla="*/ 528300 h 833712"/>
                <a:gd name="connsiteX14" fmla="*/ 345584 w 1200229"/>
                <a:gd name="connsiteY14" fmla="*/ 572355 h 833712"/>
                <a:gd name="connsiteX15" fmla="*/ 285482 w 1200229"/>
                <a:gd name="connsiteY15" fmla="*/ 606049 h 833712"/>
                <a:gd name="connsiteX16" fmla="*/ 254866 w 1200229"/>
                <a:gd name="connsiteY16" fmla="*/ 630447 h 833712"/>
                <a:gd name="connsiteX17" fmla="*/ 171308 w 1200229"/>
                <a:gd name="connsiteY17" fmla="*/ 650042 h 833712"/>
                <a:gd name="connsiteX18" fmla="*/ 120626 w 1200229"/>
                <a:gd name="connsiteY18" fmla="*/ 642066 h 833712"/>
                <a:gd name="connsiteX19" fmla="*/ 106213 w 1200229"/>
                <a:gd name="connsiteY19" fmla="*/ 603129 h 833712"/>
                <a:gd name="connsiteX20" fmla="*/ 141602 w 1200229"/>
                <a:gd name="connsiteY20" fmla="*/ 596786 h 833712"/>
                <a:gd name="connsiteX21" fmla="*/ 216588 w 1200229"/>
                <a:gd name="connsiteY21" fmla="*/ 548962 h 833712"/>
                <a:gd name="connsiteX22" fmla="*/ 197339 w 1200229"/>
                <a:gd name="connsiteY22" fmla="*/ 515363 h 833712"/>
                <a:gd name="connsiteX23" fmla="*/ 187040 w 1200229"/>
                <a:gd name="connsiteY23" fmla="*/ 566609 h 833712"/>
                <a:gd name="connsiteX24" fmla="*/ 131648 w 1200229"/>
                <a:gd name="connsiteY24" fmla="*/ 575464 h 833712"/>
                <a:gd name="connsiteX25" fmla="*/ 63100 w 1200229"/>
                <a:gd name="connsiteY25" fmla="*/ 593018 h 833712"/>
                <a:gd name="connsiteX26" fmla="*/ 85269 w 1200229"/>
                <a:gd name="connsiteY26" fmla="*/ 522334 h 833712"/>
                <a:gd name="connsiteX27" fmla="*/ 101158 w 1200229"/>
                <a:gd name="connsiteY27" fmla="*/ 501483 h 833712"/>
                <a:gd name="connsiteX28" fmla="*/ 72488 w 1200229"/>
                <a:gd name="connsiteY28" fmla="*/ 464713 h 833712"/>
                <a:gd name="connsiteX29" fmla="*/ 20174 w 1200229"/>
                <a:gd name="connsiteY29" fmla="*/ 462734 h 833712"/>
                <a:gd name="connsiteX30" fmla="*/ 580 w 1200229"/>
                <a:gd name="connsiteY30" fmla="*/ 452215 h 833712"/>
                <a:gd name="connsiteX31" fmla="*/ 7739 w 1200229"/>
                <a:gd name="connsiteY31" fmla="*/ 431773 h 833712"/>
                <a:gd name="connsiteX32" fmla="*/ 61216 w 1200229"/>
                <a:gd name="connsiteY32" fmla="*/ 399210 h 833712"/>
                <a:gd name="connsiteX33" fmla="*/ 114786 w 1200229"/>
                <a:gd name="connsiteY33" fmla="*/ 339046 h 833712"/>
                <a:gd name="connsiteX34" fmla="*/ 159972 w 1200229"/>
                <a:gd name="connsiteY34" fmla="*/ 339642 h 833712"/>
                <a:gd name="connsiteX35" fmla="*/ 270881 w 1200229"/>
                <a:gd name="connsiteY35" fmla="*/ 306985 h 833712"/>
                <a:gd name="connsiteX36" fmla="*/ 372275 w 1200229"/>
                <a:gd name="connsiteY36" fmla="*/ 258596 h 833712"/>
                <a:gd name="connsiteX37" fmla="*/ 384207 w 1200229"/>
                <a:gd name="connsiteY37" fmla="*/ 257434 h 833712"/>
                <a:gd name="connsiteX38" fmla="*/ 577858 w 1200229"/>
                <a:gd name="connsiteY38" fmla="*/ 48240 h 833712"/>
                <a:gd name="connsiteX39" fmla="*/ 603732 w 1200229"/>
                <a:gd name="connsiteY39" fmla="*/ 1672 h 833712"/>
                <a:gd name="connsiteX40" fmla="*/ 706854 w 1200229"/>
                <a:gd name="connsiteY40" fmla="*/ 14013 h 833712"/>
                <a:gd name="connsiteX41" fmla="*/ 783504 w 1200229"/>
                <a:gd name="connsiteY41" fmla="*/ 111984 h 833712"/>
                <a:gd name="connsiteX42" fmla="*/ 848661 w 1200229"/>
                <a:gd name="connsiteY42" fmla="*/ 233789 h 833712"/>
                <a:gd name="connsiteX43" fmla="*/ 970591 w 1200229"/>
                <a:gd name="connsiteY43" fmla="*/ 302840 h 833712"/>
                <a:gd name="connsiteX44" fmla="*/ 1007864 w 1200229"/>
                <a:gd name="connsiteY44" fmla="*/ 328934 h 833712"/>
                <a:gd name="connsiteX45" fmla="*/ 1051732 w 1200229"/>
                <a:gd name="connsiteY45" fmla="*/ 477179 h 833712"/>
                <a:gd name="connsiteX46" fmla="*/ 1165372 w 1200229"/>
                <a:gd name="connsiteY46" fmla="*/ 556843 h 833712"/>
                <a:gd name="connsiteX47" fmla="*/ 1185249 w 1200229"/>
                <a:gd name="connsiteY47" fmla="*/ 620462 h 833712"/>
                <a:gd name="connsiteX48" fmla="*/ 1191938 w 1200229"/>
                <a:gd name="connsiteY48" fmla="*/ 692622 h 833712"/>
                <a:gd name="connsiteX49" fmla="*/ 1114157 w 1200229"/>
                <a:gd name="connsiteY49" fmla="*/ 737777 h 833712"/>
                <a:gd name="connsiteX50" fmla="*/ 1027522 w 1200229"/>
                <a:gd name="connsiteY50" fmla="*/ 749018 h 833712"/>
                <a:gd name="connsiteX51" fmla="*/ 977499 w 1200229"/>
                <a:gd name="connsiteY51" fmla="*/ 830284 h 83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00229" h="833712">
                  <a:moveTo>
                    <a:pt x="977499" y="830253"/>
                  </a:moveTo>
                  <a:cubicBezTo>
                    <a:pt x="925123" y="830253"/>
                    <a:pt x="865994" y="839924"/>
                    <a:pt x="812361" y="826924"/>
                  </a:cubicBezTo>
                  <a:cubicBezTo>
                    <a:pt x="775528" y="817975"/>
                    <a:pt x="755619" y="764059"/>
                    <a:pt x="706382" y="760825"/>
                  </a:cubicBezTo>
                  <a:cubicBezTo>
                    <a:pt x="702269" y="760542"/>
                    <a:pt x="696554" y="731276"/>
                    <a:pt x="697684" y="715922"/>
                  </a:cubicBezTo>
                  <a:cubicBezTo>
                    <a:pt x="699977" y="684395"/>
                    <a:pt x="677022" y="676953"/>
                    <a:pt x="656235" y="669479"/>
                  </a:cubicBezTo>
                  <a:cubicBezTo>
                    <a:pt x="633846" y="661409"/>
                    <a:pt x="620186" y="671175"/>
                    <a:pt x="618271" y="696516"/>
                  </a:cubicBezTo>
                  <a:cubicBezTo>
                    <a:pt x="617894" y="701508"/>
                    <a:pt x="607155" y="710835"/>
                    <a:pt x="605145" y="709861"/>
                  </a:cubicBezTo>
                  <a:cubicBezTo>
                    <a:pt x="563256" y="690047"/>
                    <a:pt x="515935" y="734825"/>
                    <a:pt x="476401" y="699279"/>
                  </a:cubicBezTo>
                  <a:cubicBezTo>
                    <a:pt x="467389" y="691177"/>
                    <a:pt x="458534" y="679308"/>
                    <a:pt x="456995" y="668160"/>
                  </a:cubicBezTo>
                  <a:cubicBezTo>
                    <a:pt x="456304" y="663136"/>
                    <a:pt x="472884" y="652428"/>
                    <a:pt x="483026" y="649885"/>
                  </a:cubicBezTo>
                  <a:cubicBezTo>
                    <a:pt x="501113" y="645332"/>
                    <a:pt x="520268" y="644986"/>
                    <a:pt x="539329" y="642851"/>
                  </a:cubicBezTo>
                  <a:cubicBezTo>
                    <a:pt x="519986" y="585607"/>
                    <a:pt x="465850" y="630856"/>
                    <a:pt x="435454" y="605766"/>
                  </a:cubicBezTo>
                  <a:cubicBezTo>
                    <a:pt x="438468" y="579264"/>
                    <a:pt x="441420" y="553295"/>
                    <a:pt x="444466" y="526447"/>
                  </a:cubicBezTo>
                  <a:cubicBezTo>
                    <a:pt x="437369" y="527484"/>
                    <a:pt x="433319" y="527075"/>
                    <a:pt x="432753" y="528300"/>
                  </a:cubicBezTo>
                  <a:cubicBezTo>
                    <a:pt x="407884" y="582812"/>
                    <a:pt x="407695" y="584037"/>
                    <a:pt x="345584" y="572355"/>
                  </a:cubicBezTo>
                  <a:cubicBezTo>
                    <a:pt x="314057" y="566421"/>
                    <a:pt x="294117" y="570817"/>
                    <a:pt x="285482" y="606049"/>
                  </a:cubicBezTo>
                  <a:cubicBezTo>
                    <a:pt x="282970" y="616286"/>
                    <a:pt x="266830" y="626554"/>
                    <a:pt x="254866" y="630447"/>
                  </a:cubicBezTo>
                  <a:cubicBezTo>
                    <a:pt x="227735" y="639334"/>
                    <a:pt x="199600" y="646462"/>
                    <a:pt x="171308" y="650042"/>
                  </a:cubicBezTo>
                  <a:cubicBezTo>
                    <a:pt x="154634" y="652146"/>
                    <a:pt x="134349" y="650325"/>
                    <a:pt x="120626" y="642066"/>
                  </a:cubicBezTo>
                  <a:cubicBezTo>
                    <a:pt x="111363" y="636477"/>
                    <a:pt x="110704" y="616600"/>
                    <a:pt x="106213" y="603129"/>
                  </a:cubicBezTo>
                  <a:cubicBezTo>
                    <a:pt x="118020" y="600836"/>
                    <a:pt x="130235" y="595404"/>
                    <a:pt x="141602" y="596786"/>
                  </a:cubicBezTo>
                  <a:cubicBezTo>
                    <a:pt x="182455" y="601747"/>
                    <a:pt x="216620" y="582121"/>
                    <a:pt x="216588" y="548962"/>
                  </a:cubicBezTo>
                  <a:cubicBezTo>
                    <a:pt x="216588" y="536276"/>
                    <a:pt x="208047" y="523621"/>
                    <a:pt x="197339" y="515363"/>
                  </a:cubicBezTo>
                  <a:cubicBezTo>
                    <a:pt x="194419" y="533073"/>
                    <a:pt x="197465" y="558068"/>
                    <a:pt x="187040" y="566609"/>
                  </a:cubicBezTo>
                  <a:cubicBezTo>
                    <a:pt x="174573" y="576815"/>
                    <a:pt x="150332" y="571696"/>
                    <a:pt x="131648" y="575464"/>
                  </a:cubicBezTo>
                  <a:cubicBezTo>
                    <a:pt x="108537" y="580112"/>
                    <a:pt x="85897" y="587083"/>
                    <a:pt x="63100" y="593018"/>
                  </a:cubicBezTo>
                  <a:cubicBezTo>
                    <a:pt x="28150" y="545319"/>
                    <a:pt x="30819" y="538129"/>
                    <a:pt x="85269" y="522334"/>
                  </a:cubicBezTo>
                  <a:cubicBezTo>
                    <a:pt x="92397" y="520261"/>
                    <a:pt x="102979" y="505188"/>
                    <a:pt x="101158" y="501483"/>
                  </a:cubicBezTo>
                  <a:cubicBezTo>
                    <a:pt x="94218" y="487541"/>
                    <a:pt x="85269" y="470082"/>
                    <a:pt x="72488" y="464713"/>
                  </a:cubicBezTo>
                  <a:cubicBezTo>
                    <a:pt x="57510" y="458370"/>
                    <a:pt x="37696" y="464210"/>
                    <a:pt x="20174" y="462734"/>
                  </a:cubicBezTo>
                  <a:cubicBezTo>
                    <a:pt x="13078" y="462138"/>
                    <a:pt x="2935" y="457679"/>
                    <a:pt x="580" y="452215"/>
                  </a:cubicBezTo>
                  <a:cubicBezTo>
                    <a:pt x="-1587" y="447128"/>
                    <a:pt x="2652" y="435572"/>
                    <a:pt x="7739" y="431773"/>
                  </a:cubicBezTo>
                  <a:cubicBezTo>
                    <a:pt x="24665" y="419118"/>
                    <a:pt x="43034" y="399618"/>
                    <a:pt x="61216" y="399210"/>
                  </a:cubicBezTo>
                  <a:cubicBezTo>
                    <a:pt x="103042" y="398268"/>
                    <a:pt x="116858" y="378737"/>
                    <a:pt x="114786" y="339046"/>
                  </a:cubicBezTo>
                  <a:cubicBezTo>
                    <a:pt x="131365" y="339046"/>
                    <a:pt x="146752" y="335717"/>
                    <a:pt x="159972" y="339642"/>
                  </a:cubicBezTo>
                  <a:cubicBezTo>
                    <a:pt x="204781" y="353019"/>
                    <a:pt x="241049" y="341620"/>
                    <a:pt x="270881" y="306985"/>
                  </a:cubicBezTo>
                  <a:cubicBezTo>
                    <a:pt x="297634" y="275929"/>
                    <a:pt x="324451" y="245627"/>
                    <a:pt x="372275" y="258596"/>
                  </a:cubicBezTo>
                  <a:cubicBezTo>
                    <a:pt x="375949" y="259601"/>
                    <a:pt x="381255" y="259444"/>
                    <a:pt x="384207" y="257434"/>
                  </a:cubicBezTo>
                  <a:cubicBezTo>
                    <a:pt x="464814" y="202765"/>
                    <a:pt x="560493" y="162414"/>
                    <a:pt x="577858" y="48240"/>
                  </a:cubicBezTo>
                  <a:cubicBezTo>
                    <a:pt x="580464" y="31001"/>
                    <a:pt x="593872" y="2300"/>
                    <a:pt x="603732" y="1672"/>
                  </a:cubicBezTo>
                  <a:cubicBezTo>
                    <a:pt x="638368" y="-495"/>
                    <a:pt x="680948" y="-3509"/>
                    <a:pt x="706854" y="14013"/>
                  </a:cubicBezTo>
                  <a:cubicBezTo>
                    <a:pt x="739636" y="36182"/>
                    <a:pt x="761460" y="76626"/>
                    <a:pt x="783504" y="111984"/>
                  </a:cubicBezTo>
                  <a:cubicBezTo>
                    <a:pt x="807777" y="150984"/>
                    <a:pt x="825707" y="193878"/>
                    <a:pt x="848661" y="233789"/>
                  </a:cubicBezTo>
                  <a:cubicBezTo>
                    <a:pt x="875289" y="280168"/>
                    <a:pt x="912405" y="311664"/>
                    <a:pt x="970591" y="302840"/>
                  </a:cubicBezTo>
                  <a:cubicBezTo>
                    <a:pt x="992761" y="299480"/>
                    <a:pt x="1002212" y="308335"/>
                    <a:pt x="1007864" y="328934"/>
                  </a:cubicBezTo>
                  <a:cubicBezTo>
                    <a:pt x="1021430" y="378485"/>
                    <a:pt x="1036910" y="427534"/>
                    <a:pt x="1051732" y="477179"/>
                  </a:cubicBezTo>
                  <a:cubicBezTo>
                    <a:pt x="1114314" y="447254"/>
                    <a:pt x="1161542" y="483051"/>
                    <a:pt x="1165372" y="556843"/>
                  </a:cubicBezTo>
                  <a:cubicBezTo>
                    <a:pt x="1166503" y="578542"/>
                    <a:pt x="1173286" y="602658"/>
                    <a:pt x="1185249" y="620462"/>
                  </a:cubicBezTo>
                  <a:cubicBezTo>
                    <a:pt x="1201829" y="645112"/>
                    <a:pt x="1205503" y="668192"/>
                    <a:pt x="1191938" y="692622"/>
                  </a:cubicBezTo>
                  <a:cubicBezTo>
                    <a:pt x="1175358" y="722421"/>
                    <a:pt x="1147599" y="744653"/>
                    <a:pt x="1114157" y="737777"/>
                  </a:cubicBezTo>
                  <a:cubicBezTo>
                    <a:pt x="1081783" y="731120"/>
                    <a:pt x="1051512" y="717115"/>
                    <a:pt x="1027522" y="749018"/>
                  </a:cubicBezTo>
                  <a:cubicBezTo>
                    <a:pt x="1008869" y="773825"/>
                    <a:pt x="994708" y="801960"/>
                    <a:pt x="977499" y="83028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CF43965E-7ECB-EE3C-2C60-BB4076D5D7E7}"/>
                </a:ext>
              </a:extLst>
            </p:cNvPr>
            <p:cNvSpPr/>
            <p:nvPr/>
          </p:nvSpPr>
          <p:spPr>
            <a:xfrm>
              <a:off x="5897231" y="4321020"/>
              <a:ext cx="900583" cy="663224"/>
            </a:xfrm>
            <a:custGeom>
              <a:avLst/>
              <a:gdLst>
                <a:gd name="connsiteX0" fmla="*/ 435125 w 900583"/>
                <a:gd name="connsiteY0" fmla="*/ 52525 h 663224"/>
                <a:gd name="connsiteX1" fmla="*/ 552471 w 900583"/>
                <a:gd name="connsiteY1" fmla="*/ 97083 h 663224"/>
                <a:gd name="connsiteX2" fmla="*/ 649563 w 900583"/>
                <a:gd name="connsiteY2" fmla="*/ 54220 h 663224"/>
                <a:gd name="connsiteX3" fmla="*/ 669880 w 900583"/>
                <a:gd name="connsiteY3" fmla="*/ 48851 h 663224"/>
                <a:gd name="connsiteX4" fmla="*/ 796520 w 900583"/>
                <a:gd name="connsiteY4" fmla="*/ 161989 h 663224"/>
                <a:gd name="connsiteX5" fmla="*/ 900584 w 900583"/>
                <a:gd name="connsiteY5" fmla="*/ 376207 h 663224"/>
                <a:gd name="connsiteX6" fmla="*/ 710199 w 900583"/>
                <a:gd name="connsiteY6" fmla="*/ 436372 h 663224"/>
                <a:gd name="connsiteX7" fmla="*/ 716605 w 900583"/>
                <a:gd name="connsiteY7" fmla="*/ 486017 h 663224"/>
                <a:gd name="connsiteX8" fmla="*/ 609181 w 900583"/>
                <a:gd name="connsiteY8" fmla="*/ 627793 h 663224"/>
                <a:gd name="connsiteX9" fmla="*/ 489826 w 900583"/>
                <a:gd name="connsiteY9" fmla="*/ 660795 h 663224"/>
                <a:gd name="connsiteX10" fmla="*/ 345569 w 900583"/>
                <a:gd name="connsiteY10" fmla="*/ 650747 h 663224"/>
                <a:gd name="connsiteX11" fmla="*/ 298310 w 900583"/>
                <a:gd name="connsiteY11" fmla="*/ 636334 h 663224"/>
                <a:gd name="connsiteX12" fmla="*/ 313917 w 900583"/>
                <a:gd name="connsiteY12" fmla="*/ 564582 h 663224"/>
                <a:gd name="connsiteX13" fmla="*/ 386171 w 900583"/>
                <a:gd name="connsiteY13" fmla="*/ 518956 h 663224"/>
                <a:gd name="connsiteX14" fmla="*/ 394398 w 900583"/>
                <a:gd name="connsiteY14" fmla="*/ 493364 h 663224"/>
                <a:gd name="connsiteX15" fmla="*/ 322238 w 900583"/>
                <a:gd name="connsiteY15" fmla="*/ 540121 h 663224"/>
                <a:gd name="connsiteX16" fmla="*/ 290680 w 900583"/>
                <a:gd name="connsiteY16" fmla="*/ 440045 h 663224"/>
                <a:gd name="connsiteX17" fmla="*/ 355209 w 900583"/>
                <a:gd name="connsiteY17" fmla="*/ 366630 h 663224"/>
                <a:gd name="connsiteX18" fmla="*/ 330559 w 900583"/>
                <a:gd name="connsiteY18" fmla="*/ 358183 h 663224"/>
                <a:gd name="connsiteX19" fmla="*/ 164228 w 900583"/>
                <a:gd name="connsiteY19" fmla="*/ 411251 h 663224"/>
                <a:gd name="connsiteX20" fmla="*/ 143158 w 900583"/>
                <a:gd name="connsiteY20" fmla="*/ 450345 h 663224"/>
                <a:gd name="connsiteX21" fmla="*/ 134145 w 900583"/>
                <a:gd name="connsiteY21" fmla="*/ 493522 h 663224"/>
                <a:gd name="connsiteX22" fmla="*/ 0 w 900583"/>
                <a:gd name="connsiteY22" fmla="*/ 491857 h 663224"/>
                <a:gd name="connsiteX23" fmla="*/ 17459 w 900583"/>
                <a:gd name="connsiteY23" fmla="*/ 425601 h 663224"/>
                <a:gd name="connsiteX24" fmla="*/ 128556 w 900583"/>
                <a:gd name="connsiteY24" fmla="*/ 342011 h 663224"/>
                <a:gd name="connsiteX25" fmla="*/ 200056 w 900583"/>
                <a:gd name="connsiteY25" fmla="*/ 225325 h 663224"/>
                <a:gd name="connsiteX26" fmla="*/ 175658 w 900583"/>
                <a:gd name="connsiteY26" fmla="*/ 220363 h 663224"/>
                <a:gd name="connsiteX27" fmla="*/ 55737 w 900583"/>
                <a:gd name="connsiteY27" fmla="*/ 72590 h 663224"/>
                <a:gd name="connsiteX28" fmla="*/ 63179 w 900583"/>
                <a:gd name="connsiteY28" fmla="*/ 57643 h 663224"/>
                <a:gd name="connsiteX29" fmla="*/ 105445 w 900583"/>
                <a:gd name="connsiteY29" fmla="*/ 76452 h 663224"/>
                <a:gd name="connsiteX30" fmla="*/ 149563 w 900583"/>
                <a:gd name="connsiteY30" fmla="*/ 273 h 663224"/>
                <a:gd name="connsiteX31" fmla="*/ 242542 w 900583"/>
                <a:gd name="connsiteY31" fmla="*/ 681 h 663224"/>
                <a:gd name="connsiteX32" fmla="*/ 270897 w 900583"/>
                <a:gd name="connsiteY32" fmla="*/ 80032 h 663224"/>
                <a:gd name="connsiteX33" fmla="*/ 360861 w 900583"/>
                <a:gd name="connsiteY33" fmla="*/ 82764 h 663224"/>
                <a:gd name="connsiteX34" fmla="*/ 317214 w 900583"/>
                <a:gd name="connsiteY34" fmla="*/ 119346 h 663224"/>
                <a:gd name="connsiteX35" fmla="*/ 301890 w 900583"/>
                <a:gd name="connsiteY35" fmla="*/ 148643 h 663224"/>
                <a:gd name="connsiteX36" fmla="*/ 336526 w 900583"/>
                <a:gd name="connsiteY36" fmla="*/ 156651 h 663224"/>
                <a:gd name="connsiteX37" fmla="*/ 415217 w 900583"/>
                <a:gd name="connsiteY37" fmla="*/ 79781 h 663224"/>
                <a:gd name="connsiteX38" fmla="*/ 435156 w 900583"/>
                <a:gd name="connsiteY38" fmla="*/ 52587 h 6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00583" h="663224">
                  <a:moveTo>
                    <a:pt x="435125" y="52525"/>
                  </a:moveTo>
                  <a:cubicBezTo>
                    <a:pt x="464077" y="99344"/>
                    <a:pt x="508101" y="107288"/>
                    <a:pt x="552471" y="97083"/>
                  </a:cubicBezTo>
                  <a:cubicBezTo>
                    <a:pt x="586321" y="89295"/>
                    <a:pt x="617189" y="68727"/>
                    <a:pt x="649563" y="54220"/>
                  </a:cubicBezTo>
                  <a:cubicBezTo>
                    <a:pt x="655404" y="51583"/>
                    <a:pt x="662092" y="50860"/>
                    <a:pt x="669880" y="48851"/>
                  </a:cubicBezTo>
                  <a:cubicBezTo>
                    <a:pt x="688814" y="123837"/>
                    <a:pt x="754726" y="143085"/>
                    <a:pt x="796520" y="161989"/>
                  </a:cubicBezTo>
                  <a:cubicBezTo>
                    <a:pt x="824876" y="245453"/>
                    <a:pt x="838755" y="317864"/>
                    <a:pt x="900584" y="376207"/>
                  </a:cubicBezTo>
                  <a:cubicBezTo>
                    <a:pt x="814576" y="335982"/>
                    <a:pt x="749010" y="351118"/>
                    <a:pt x="710199" y="436372"/>
                  </a:cubicBezTo>
                  <a:cubicBezTo>
                    <a:pt x="704484" y="448932"/>
                    <a:pt x="713967" y="468401"/>
                    <a:pt x="716605" y="486017"/>
                  </a:cubicBezTo>
                  <a:cubicBezTo>
                    <a:pt x="683728" y="529978"/>
                    <a:pt x="649438" y="581476"/>
                    <a:pt x="609181" y="627793"/>
                  </a:cubicBezTo>
                  <a:cubicBezTo>
                    <a:pt x="578848" y="662679"/>
                    <a:pt x="535703" y="667138"/>
                    <a:pt x="489826" y="660795"/>
                  </a:cubicBezTo>
                  <a:cubicBezTo>
                    <a:pt x="442190" y="654201"/>
                    <a:pt x="393707" y="653322"/>
                    <a:pt x="345569" y="650747"/>
                  </a:cubicBezTo>
                  <a:cubicBezTo>
                    <a:pt x="328361" y="649836"/>
                    <a:pt x="307040" y="665223"/>
                    <a:pt x="298310" y="636334"/>
                  </a:cubicBezTo>
                  <a:cubicBezTo>
                    <a:pt x="290146" y="609360"/>
                    <a:pt x="283583" y="583172"/>
                    <a:pt x="313917" y="564582"/>
                  </a:cubicBezTo>
                  <a:cubicBezTo>
                    <a:pt x="338221" y="549698"/>
                    <a:pt x="362777" y="535128"/>
                    <a:pt x="386171" y="518956"/>
                  </a:cubicBezTo>
                  <a:cubicBezTo>
                    <a:pt x="392482" y="514592"/>
                    <a:pt x="395057" y="504857"/>
                    <a:pt x="394398" y="493364"/>
                  </a:cubicBezTo>
                  <a:cubicBezTo>
                    <a:pt x="373516" y="506899"/>
                    <a:pt x="352634" y="520433"/>
                    <a:pt x="322238" y="540121"/>
                  </a:cubicBezTo>
                  <a:cubicBezTo>
                    <a:pt x="310682" y="503853"/>
                    <a:pt x="299095" y="472357"/>
                    <a:pt x="290680" y="440045"/>
                  </a:cubicBezTo>
                  <a:cubicBezTo>
                    <a:pt x="279532" y="397183"/>
                    <a:pt x="305376" y="376239"/>
                    <a:pt x="355209" y="366630"/>
                  </a:cubicBezTo>
                  <a:cubicBezTo>
                    <a:pt x="337687" y="360444"/>
                    <a:pt x="333480" y="357272"/>
                    <a:pt x="330559" y="358183"/>
                  </a:cubicBezTo>
                  <a:cubicBezTo>
                    <a:pt x="274854" y="375140"/>
                    <a:pt x="218709" y="390966"/>
                    <a:pt x="164228" y="411251"/>
                  </a:cubicBezTo>
                  <a:cubicBezTo>
                    <a:pt x="153708" y="415176"/>
                    <a:pt x="148653" y="436340"/>
                    <a:pt x="143158" y="450345"/>
                  </a:cubicBezTo>
                  <a:cubicBezTo>
                    <a:pt x="139075" y="460802"/>
                    <a:pt x="138322" y="472577"/>
                    <a:pt x="134145" y="493522"/>
                  </a:cubicBezTo>
                  <a:cubicBezTo>
                    <a:pt x="88363" y="413983"/>
                    <a:pt x="50493" y="477413"/>
                    <a:pt x="0" y="491857"/>
                  </a:cubicBezTo>
                  <a:cubicBezTo>
                    <a:pt x="6280" y="465857"/>
                    <a:pt x="5307" y="440360"/>
                    <a:pt x="17459" y="425601"/>
                  </a:cubicBezTo>
                  <a:cubicBezTo>
                    <a:pt x="47039" y="389678"/>
                    <a:pt x="69365" y="343550"/>
                    <a:pt x="128556" y="342011"/>
                  </a:cubicBezTo>
                  <a:cubicBezTo>
                    <a:pt x="160931" y="341163"/>
                    <a:pt x="202003" y="268627"/>
                    <a:pt x="200056" y="225325"/>
                  </a:cubicBezTo>
                  <a:cubicBezTo>
                    <a:pt x="192018" y="223849"/>
                    <a:pt x="176725" y="224131"/>
                    <a:pt x="175658" y="220363"/>
                  </a:cubicBezTo>
                  <a:cubicBezTo>
                    <a:pt x="156660" y="153573"/>
                    <a:pt x="83810" y="131121"/>
                    <a:pt x="55737" y="72590"/>
                  </a:cubicBezTo>
                  <a:cubicBezTo>
                    <a:pt x="54418" y="69858"/>
                    <a:pt x="59945" y="63860"/>
                    <a:pt x="63179" y="57643"/>
                  </a:cubicBezTo>
                  <a:cubicBezTo>
                    <a:pt x="77749" y="64112"/>
                    <a:pt x="90624" y="69858"/>
                    <a:pt x="105445" y="76452"/>
                  </a:cubicBezTo>
                  <a:cubicBezTo>
                    <a:pt x="120643" y="49950"/>
                    <a:pt x="85694" y="-4312"/>
                    <a:pt x="149563" y="273"/>
                  </a:cubicBezTo>
                  <a:cubicBezTo>
                    <a:pt x="181530" y="2565"/>
                    <a:pt x="213810" y="681"/>
                    <a:pt x="242542" y="681"/>
                  </a:cubicBezTo>
                  <a:cubicBezTo>
                    <a:pt x="253564" y="34783"/>
                    <a:pt x="254443" y="68853"/>
                    <a:pt x="270897" y="80032"/>
                  </a:cubicBezTo>
                  <a:cubicBezTo>
                    <a:pt x="288639" y="92090"/>
                    <a:pt x="320951" y="82764"/>
                    <a:pt x="360861" y="82764"/>
                  </a:cubicBezTo>
                  <a:cubicBezTo>
                    <a:pt x="340639" y="99375"/>
                    <a:pt x="327482" y="108042"/>
                    <a:pt x="317214" y="119346"/>
                  </a:cubicBezTo>
                  <a:cubicBezTo>
                    <a:pt x="310054" y="127228"/>
                    <a:pt x="306851" y="138752"/>
                    <a:pt x="301890" y="148643"/>
                  </a:cubicBezTo>
                  <a:cubicBezTo>
                    <a:pt x="313666" y="151689"/>
                    <a:pt x="329335" y="161078"/>
                    <a:pt x="336526" y="156651"/>
                  </a:cubicBezTo>
                  <a:cubicBezTo>
                    <a:pt x="368052" y="137308"/>
                    <a:pt x="407743" y="124998"/>
                    <a:pt x="415217" y="79781"/>
                  </a:cubicBezTo>
                  <a:cubicBezTo>
                    <a:pt x="416535" y="71805"/>
                    <a:pt x="425642" y="65117"/>
                    <a:pt x="435156" y="52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06C05791-5BEE-4C95-C909-353AAB4886B3}"/>
                </a:ext>
              </a:extLst>
            </p:cNvPr>
            <p:cNvSpPr/>
            <p:nvPr/>
          </p:nvSpPr>
          <p:spPr>
            <a:xfrm>
              <a:off x="6634277" y="4824904"/>
              <a:ext cx="424594" cy="825409"/>
            </a:xfrm>
            <a:custGeom>
              <a:avLst/>
              <a:gdLst>
                <a:gd name="connsiteX0" fmla="*/ 218708 w 424594"/>
                <a:gd name="connsiteY0" fmla="*/ 825346 h 825409"/>
                <a:gd name="connsiteX1" fmla="*/ 187622 w 424594"/>
                <a:gd name="connsiteY1" fmla="*/ 774225 h 825409"/>
                <a:gd name="connsiteX2" fmla="*/ 178264 w 424594"/>
                <a:gd name="connsiteY2" fmla="*/ 737172 h 825409"/>
                <a:gd name="connsiteX3" fmla="*/ 208315 w 424594"/>
                <a:gd name="connsiteY3" fmla="*/ 602744 h 825409"/>
                <a:gd name="connsiteX4" fmla="*/ 86698 w 424594"/>
                <a:gd name="connsiteY4" fmla="*/ 444985 h 825409"/>
                <a:gd name="connsiteX5" fmla="*/ 4490 w 424594"/>
                <a:gd name="connsiteY5" fmla="*/ 444796 h 825409"/>
                <a:gd name="connsiteX6" fmla="*/ 56019 w 424594"/>
                <a:gd name="connsiteY6" fmla="*/ 375494 h 825409"/>
                <a:gd name="connsiteX7" fmla="*/ 55203 w 424594"/>
                <a:gd name="connsiteY7" fmla="*/ 288105 h 825409"/>
                <a:gd name="connsiteX8" fmla="*/ 0 w 424594"/>
                <a:gd name="connsiteY8" fmla="*/ 229071 h 825409"/>
                <a:gd name="connsiteX9" fmla="*/ 51246 w 424594"/>
                <a:gd name="connsiteY9" fmla="*/ 183194 h 825409"/>
                <a:gd name="connsiteX10" fmla="*/ 13377 w 424594"/>
                <a:gd name="connsiteY10" fmla="*/ 120015 h 825409"/>
                <a:gd name="connsiteX11" fmla="*/ 103561 w 424594"/>
                <a:gd name="connsiteY11" fmla="*/ 41544 h 825409"/>
                <a:gd name="connsiteX12" fmla="*/ 67669 w 424594"/>
                <a:gd name="connsiteY12" fmla="*/ 0 h 825409"/>
                <a:gd name="connsiteX13" fmla="*/ 202506 w 424594"/>
                <a:gd name="connsiteY13" fmla="*/ 76713 h 825409"/>
                <a:gd name="connsiteX14" fmla="*/ 265465 w 424594"/>
                <a:gd name="connsiteY14" fmla="*/ 120203 h 825409"/>
                <a:gd name="connsiteX15" fmla="*/ 331187 w 424594"/>
                <a:gd name="connsiteY15" fmla="*/ 185612 h 825409"/>
                <a:gd name="connsiteX16" fmla="*/ 382246 w 424594"/>
                <a:gd name="connsiteY16" fmla="*/ 311938 h 825409"/>
                <a:gd name="connsiteX17" fmla="*/ 390378 w 424594"/>
                <a:gd name="connsiteY17" fmla="*/ 325912 h 825409"/>
                <a:gd name="connsiteX18" fmla="*/ 419424 w 424594"/>
                <a:gd name="connsiteY18" fmla="*/ 586698 h 825409"/>
                <a:gd name="connsiteX19" fmla="*/ 399924 w 424594"/>
                <a:gd name="connsiteY19" fmla="*/ 624882 h 825409"/>
                <a:gd name="connsiteX20" fmla="*/ 256139 w 424594"/>
                <a:gd name="connsiteY20" fmla="*/ 759436 h 825409"/>
                <a:gd name="connsiteX21" fmla="*/ 218708 w 424594"/>
                <a:gd name="connsiteY21" fmla="*/ 825409 h 82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4594" h="825409">
                  <a:moveTo>
                    <a:pt x="218708" y="825346"/>
                  </a:moveTo>
                  <a:cubicBezTo>
                    <a:pt x="206745" y="806035"/>
                    <a:pt x="195723" y="790837"/>
                    <a:pt x="187622" y="774225"/>
                  </a:cubicBezTo>
                  <a:cubicBezTo>
                    <a:pt x="182095" y="762858"/>
                    <a:pt x="176129" y="748633"/>
                    <a:pt x="178264" y="737172"/>
                  </a:cubicBezTo>
                  <a:cubicBezTo>
                    <a:pt x="186617" y="692049"/>
                    <a:pt x="198549" y="647616"/>
                    <a:pt x="208315" y="602744"/>
                  </a:cubicBezTo>
                  <a:cubicBezTo>
                    <a:pt x="223701" y="532091"/>
                    <a:pt x="159329" y="448533"/>
                    <a:pt x="86698" y="444985"/>
                  </a:cubicBezTo>
                  <a:cubicBezTo>
                    <a:pt x="63775" y="443854"/>
                    <a:pt x="40759" y="444796"/>
                    <a:pt x="4490" y="444796"/>
                  </a:cubicBezTo>
                  <a:cubicBezTo>
                    <a:pt x="25498" y="416316"/>
                    <a:pt x="39471" y="394806"/>
                    <a:pt x="56019" y="375494"/>
                  </a:cubicBezTo>
                  <a:cubicBezTo>
                    <a:pt x="86478" y="339948"/>
                    <a:pt x="87075" y="322552"/>
                    <a:pt x="55203" y="288105"/>
                  </a:cubicBezTo>
                  <a:cubicBezTo>
                    <a:pt x="36111" y="267443"/>
                    <a:pt x="16800" y="247001"/>
                    <a:pt x="0" y="229071"/>
                  </a:cubicBezTo>
                  <a:cubicBezTo>
                    <a:pt x="20254" y="212114"/>
                    <a:pt x="50085" y="198737"/>
                    <a:pt x="51246" y="183194"/>
                  </a:cubicBezTo>
                  <a:cubicBezTo>
                    <a:pt x="52628" y="164793"/>
                    <a:pt x="29297" y="144570"/>
                    <a:pt x="13377" y="120015"/>
                  </a:cubicBezTo>
                  <a:cubicBezTo>
                    <a:pt x="39534" y="97249"/>
                    <a:pt x="70746" y="70119"/>
                    <a:pt x="103561" y="41544"/>
                  </a:cubicBezTo>
                  <a:cubicBezTo>
                    <a:pt x="93167" y="29486"/>
                    <a:pt x="83841" y="18715"/>
                    <a:pt x="67669" y="0"/>
                  </a:cubicBezTo>
                  <a:cubicBezTo>
                    <a:pt x="130377" y="7850"/>
                    <a:pt x="166363" y="41292"/>
                    <a:pt x="202506" y="76713"/>
                  </a:cubicBezTo>
                  <a:cubicBezTo>
                    <a:pt x="220593" y="94423"/>
                    <a:pt x="242197" y="111662"/>
                    <a:pt x="265465" y="120203"/>
                  </a:cubicBezTo>
                  <a:cubicBezTo>
                    <a:pt x="299064" y="132544"/>
                    <a:pt x="323431" y="142530"/>
                    <a:pt x="331187" y="185612"/>
                  </a:cubicBezTo>
                  <a:cubicBezTo>
                    <a:pt x="339038" y="229353"/>
                    <a:pt x="364347" y="270018"/>
                    <a:pt x="382246" y="311938"/>
                  </a:cubicBezTo>
                  <a:cubicBezTo>
                    <a:pt x="384349" y="316868"/>
                    <a:pt x="389593" y="320951"/>
                    <a:pt x="390378" y="325912"/>
                  </a:cubicBezTo>
                  <a:cubicBezTo>
                    <a:pt x="403850" y="412453"/>
                    <a:pt x="437386" y="496922"/>
                    <a:pt x="419424" y="586698"/>
                  </a:cubicBezTo>
                  <a:cubicBezTo>
                    <a:pt x="416692" y="600263"/>
                    <a:pt x="409219" y="614582"/>
                    <a:pt x="399924" y="624882"/>
                  </a:cubicBezTo>
                  <a:cubicBezTo>
                    <a:pt x="355963" y="673585"/>
                    <a:pt x="321045" y="730735"/>
                    <a:pt x="256139" y="759436"/>
                  </a:cubicBezTo>
                  <a:cubicBezTo>
                    <a:pt x="237989" y="767443"/>
                    <a:pt x="231426" y="801638"/>
                    <a:pt x="218708" y="82540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F9A0A9F-09EF-3A6B-647D-213FF4E87071}"/>
                </a:ext>
              </a:extLst>
            </p:cNvPr>
            <p:cNvSpPr/>
            <p:nvPr/>
          </p:nvSpPr>
          <p:spPr>
            <a:xfrm>
              <a:off x="5130437" y="550021"/>
              <a:ext cx="405918" cy="563197"/>
            </a:xfrm>
            <a:custGeom>
              <a:avLst/>
              <a:gdLst>
                <a:gd name="connsiteX0" fmla="*/ 122568 w 405918"/>
                <a:gd name="connsiteY0" fmla="*/ 220970 h 563197"/>
                <a:gd name="connsiteX1" fmla="*/ 179373 w 405918"/>
                <a:gd name="connsiteY1" fmla="*/ 242008 h 563197"/>
                <a:gd name="connsiteX2" fmla="*/ 184083 w 405918"/>
                <a:gd name="connsiteY2" fmla="*/ 234660 h 563197"/>
                <a:gd name="connsiteX3" fmla="*/ 155634 w 405918"/>
                <a:gd name="connsiteY3" fmla="*/ 210827 h 563197"/>
                <a:gd name="connsiteX4" fmla="*/ 160030 w 405918"/>
                <a:gd name="connsiteY4" fmla="*/ 149940 h 563197"/>
                <a:gd name="connsiteX5" fmla="*/ 294175 w 405918"/>
                <a:gd name="connsiteY5" fmla="*/ 57809 h 563197"/>
                <a:gd name="connsiteX6" fmla="*/ 380528 w 405918"/>
                <a:gd name="connsiteY6" fmla="*/ 0 h 563197"/>
                <a:gd name="connsiteX7" fmla="*/ 401347 w 405918"/>
                <a:gd name="connsiteY7" fmla="*/ 48703 h 563197"/>
                <a:gd name="connsiteX8" fmla="*/ 356129 w 405918"/>
                <a:gd name="connsiteY8" fmla="*/ 188375 h 563197"/>
                <a:gd name="connsiteX9" fmla="*/ 324132 w 405918"/>
                <a:gd name="connsiteY9" fmla="*/ 236890 h 563197"/>
                <a:gd name="connsiteX10" fmla="*/ 291380 w 405918"/>
                <a:gd name="connsiteY10" fmla="*/ 299661 h 563197"/>
                <a:gd name="connsiteX11" fmla="*/ 314146 w 405918"/>
                <a:gd name="connsiteY11" fmla="*/ 305093 h 563197"/>
                <a:gd name="connsiteX12" fmla="*/ 225250 w 405918"/>
                <a:gd name="connsiteY12" fmla="*/ 372354 h 563197"/>
                <a:gd name="connsiteX13" fmla="*/ 251784 w 405918"/>
                <a:gd name="connsiteY13" fmla="*/ 393581 h 563197"/>
                <a:gd name="connsiteX14" fmla="*/ 280453 w 405918"/>
                <a:gd name="connsiteY14" fmla="*/ 420681 h 563197"/>
                <a:gd name="connsiteX15" fmla="*/ 248989 w 405918"/>
                <a:gd name="connsiteY15" fmla="*/ 449664 h 563197"/>
                <a:gd name="connsiteX16" fmla="*/ 219629 w 405918"/>
                <a:gd name="connsiteY16" fmla="*/ 459712 h 563197"/>
                <a:gd name="connsiteX17" fmla="*/ 179530 w 405918"/>
                <a:gd name="connsiteY17" fmla="*/ 407492 h 563197"/>
                <a:gd name="connsiteX18" fmla="*/ 169513 w 405918"/>
                <a:gd name="connsiteY18" fmla="*/ 413364 h 563197"/>
                <a:gd name="connsiteX19" fmla="*/ 212815 w 405918"/>
                <a:gd name="connsiteY19" fmla="*/ 491082 h 563197"/>
                <a:gd name="connsiteX20" fmla="*/ 130732 w 405918"/>
                <a:gd name="connsiteY20" fmla="*/ 468442 h 563197"/>
                <a:gd name="connsiteX21" fmla="*/ 166121 w 405918"/>
                <a:gd name="connsiteY21" fmla="*/ 506814 h 563197"/>
                <a:gd name="connsiteX22" fmla="*/ 127216 w 405918"/>
                <a:gd name="connsiteY22" fmla="*/ 522452 h 563197"/>
                <a:gd name="connsiteX23" fmla="*/ 91010 w 405918"/>
                <a:gd name="connsiteY23" fmla="*/ 537304 h 563197"/>
                <a:gd name="connsiteX24" fmla="*/ 57128 w 405918"/>
                <a:gd name="connsiteY24" fmla="*/ 563147 h 563197"/>
                <a:gd name="connsiteX25" fmla="*/ 889 w 405918"/>
                <a:gd name="connsiteY25" fmla="*/ 493845 h 563197"/>
                <a:gd name="connsiteX26" fmla="*/ 27674 w 405918"/>
                <a:gd name="connsiteY26" fmla="*/ 433210 h 563197"/>
                <a:gd name="connsiteX27" fmla="*/ 88310 w 405918"/>
                <a:gd name="connsiteY27" fmla="*/ 438014 h 563197"/>
                <a:gd name="connsiteX28" fmla="*/ 99740 w 405918"/>
                <a:gd name="connsiteY28" fmla="*/ 439867 h 563197"/>
                <a:gd name="connsiteX29" fmla="*/ 106082 w 405918"/>
                <a:gd name="connsiteY29" fmla="*/ 429850 h 563197"/>
                <a:gd name="connsiteX30" fmla="*/ 45918 w 405918"/>
                <a:gd name="connsiteY30" fmla="*/ 397726 h 563197"/>
                <a:gd name="connsiteX31" fmla="*/ 12350 w 405918"/>
                <a:gd name="connsiteY31" fmla="*/ 376374 h 563197"/>
                <a:gd name="connsiteX32" fmla="*/ 49341 w 405918"/>
                <a:gd name="connsiteY32" fmla="*/ 354424 h 563197"/>
                <a:gd name="connsiteX33" fmla="*/ 85169 w 405918"/>
                <a:gd name="connsiteY33" fmla="*/ 349149 h 563197"/>
                <a:gd name="connsiteX34" fmla="*/ 68401 w 405918"/>
                <a:gd name="connsiteY34" fmla="*/ 338535 h 563197"/>
                <a:gd name="connsiteX35" fmla="*/ 25853 w 405918"/>
                <a:gd name="connsiteY35" fmla="*/ 253689 h 563197"/>
                <a:gd name="connsiteX36" fmla="*/ 44945 w 405918"/>
                <a:gd name="connsiteY36" fmla="*/ 209728 h 563197"/>
                <a:gd name="connsiteX37" fmla="*/ 77790 w 405918"/>
                <a:gd name="connsiteY37" fmla="*/ 193431 h 563197"/>
                <a:gd name="connsiteX38" fmla="*/ 98421 w 405918"/>
                <a:gd name="connsiteY38" fmla="*/ 217013 h 563197"/>
                <a:gd name="connsiteX39" fmla="*/ 105455 w 405918"/>
                <a:gd name="connsiteY39" fmla="*/ 304308 h 563197"/>
                <a:gd name="connsiteX40" fmla="*/ 117010 w 405918"/>
                <a:gd name="connsiteY40" fmla="*/ 304905 h 563197"/>
                <a:gd name="connsiteX41" fmla="*/ 122599 w 405918"/>
                <a:gd name="connsiteY41" fmla="*/ 221032 h 5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5918" h="563197">
                  <a:moveTo>
                    <a:pt x="122568" y="220970"/>
                  </a:moveTo>
                  <a:cubicBezTo>
                    <a:pt x="144235" y="229008"/>
                    <a:pt x="161788" y="235508"/>
                    <a:pt x="179373" y="242008"/>
                  </a:cubicBezTo>
                  <a:cubicBezTo>
                    <a:pt x="180943" y="239559"/>
                    <a:pt x="182513" y="237110"/>
                    <a:pt x="184083" y="234660"/>
                  </a:cubicBezTo>
                  <a:cubicBezTo>
                    <a:pt x="174600" y="226747"/>
                    <a:pt x="164771" y="219148"/>
                    <a:pt x="155634" y="210827"/>
                  </a:cubicBezTo>
                  <a:cubicBezTo>
                    <a:pt x="129319" y="186868"/>
                    <a:pt x="131109" y="167682"/>
                    <a:pt x="160030" y="149940"/>
                  </a:cubicBezTo>
                  <a:cubicBezTo>
                    <a:pt x="206189" y="121648"/>
                    <a:pt x="258817" y="105068"/>
                    <a:pt x="294175" y="57809"/>
                  </a:cubicBezTo>
                  <a:cubicBezTo>
                    <a:pt x="312262" y="33631"/>
                    <a:pt x="346803" y="21730"/>
                    <a:pt x="380528" y="0"/>
                  </a:cubicBezTo>
                  <a:cubicBezTo>
                    <a:pt x="386086" y="12341"/>
                    <a:pt x="399432" y="29957"/>
                    <a:pt x="401347" y="48703"/>
                  </a:cubicBezTo>
                  <a:cubicBezTo>
                    <a:pt x="406654" y="100672"/>
                    <a:pt x="418743" y="155592"/>
                    <a:pt x="356129" y="188375"/>
                  </a:cubicBezTo>
                  <a:cubicBezTo>
                    <a:pt x="341088" y="196257"/>
                    <a:pt x="333772" y="219839"/>
                    <a:pt x="324132" y="236890"/>
                  </a:cubicBezTo>
                  <a:cubicBezTo>
                    <a:pt x="312670" y="257175"/>
                    <a:pt x="302528" y="278182"/>
                    <a:pt x="291380" y="299661"/>
                  </a:cubicBezTo>
                  <a:cubicBezTo>
                    <a:pt x="293107" y="300069"/>
                    <a:pt x="304035" y="302675"/>
                    <a:pt x="314146" y="305093"/>
                  </a:cubicBezTo>
                  <a:cubicBezTo>
                    <a:pt x="322750" y="388589"/>
                    <a:pt x="314146" y="394712"/>
                    <a:pt x="225250" y="372354"/>
                  </a:cubicBezTo>
                  <a:cubicBezTo>
                    <a:pt x="234105" y="379388"/>
                    <a:pt x="243274" y="386108"/>
                    <a:pt x="251784" y="393581"/>
                  </a:cubicBezTo>
                  <a:cubicBezTo>
                    <a:pt x="261644" y="402248"/>
                    <a:pt x="270907" y="411606"/>
                    <a:pt x="280453" y="420681"/>
                  </a:cubicBezTo>
                  <a:cubicBezTo>
                    <a:pt x="270059" y="430478"/>
                    <a:pt x="260513" y="441468"/>
                    <a:pt x="248989" y="449664"/>
                  </a:cubicBezTo>
                  <a:cubicBezTo>
                    <a:pt x="241672" y="454845"/>
                    <a:pt x="231436" y="455881"/>
                    <a:pt x="219629" y="459712"/>
                  </a:cubicBezTo>
                  <a:cubicBezTo>
                    <a:pt x="206440" y="442504"/>
                    <a:pt x="192969" y="425014"/>
                    <a:pt x="179530" y="407492"/>
                  </a:cubicBezTo>
                  <a:cubicBezTo>
                    <a:pt x="176201" y="409439"/>
                    <a:pt x="172841" y="411417"/>
                    <a:pt x="169513" y="413364"/>
                  </a:cubicBezTo>
                  <a:cubicBezTo>
                    <a:pt x="181634" y="435094"/>
                    <a:pt x="193754" y="456855"/>
                    <a:pt x="212815" y="491082"/>
                  </a:cubicBezTo>
                  <a:cubicBezTo>
                    <a:pt x="181382" y="482415"/>
                    <a:pt x="160501" y="476637"/>
                    <a:pt x="130732" y="468442"/>
                  </a:cubicBezTo>
                  <a:cubicBezTo>
                    <a:pt x="144643" y="483546"/>
                    <a:pt x="152902" y="492495"/>
                    <a:pt x="166121" y="506814"/>
                  </a:cubicBezTo>
                  <a:cubicBezTo>
                    <a:pt x="151646" y="512623"/>
                    <a:pt x="139430" y="517553"/>
                    <a:pt x="127216" y="522452"/>
                  </a:cubicBezTo>
                  <a:cubicBezTo>
                    <a:pt x="115063" y="527287"/>
                    <a:pt x="102063" y="530679"/>
                    <a:pt x="91010" y="537304"/>
                  </a:cubicBezTo>
                  <a:cubicBezTo>
                    <a:pt x="78355" y="544872"/>
                    <a:pt x="58259" y="564309"/>
                    <a:pt x="57128" y="563147"/>
                  </a:cubicBezTo>
                  <a:cubicBezTo>
                    <a:pt x="36058" y="541763"/>
                    <a:pt x="10278" y="520505"/>
                    <a:pt x="889" y="493845"/>
                  </a:cubicBezTo>
                  <a:cubicBezTo>
                    <a:pt x="-4481" y="478521"/>
                    <a:pt x="15742" y="452427"/>
                    <a:pt x="27674" y="433210"/>
                  </a:cubicBezTo>
                  <a:cubicBezTo>
                    <a:pt x="49686" y="397758"/>
                    <a:pt x="68433" y="430101"/>
                    <a:pt x="88310" y="438014"/>
                  </a:cubicBezTo>
                  <a:cubicBezTo>
                    <a:pt x="91795" y="439396"/>
                    <a:pt x="95909" y="439301"/>
                    <a:pt x="99740" y="439867"/>
                  </a:cubicBezTo>
                  <a:cubicBezTo>
                    <a:pt x="101843" y="436538"/>
                    <a:pt x="103947" y="433210"/>
                    <a:pt x="106082" y="429850"/>
                  </a:cubicBezTo>
                  <a:cubicBezTo>
                    <a:pt x="86017" y="419173"/>
                    <a:pt x="65732" y="408842"/>
                    <a:pt x="45918" y="397726"/>
                  </a:cubicBezTo>
                  <a:cubicBezTo>
                    <a:pt x="34362" y="391258"/>
                    <a:pt x="23498" y="383533"/>
                    <a:pt x="12350" y="376374"/>
                  </a:cubicBezTo>
                  <a:cubicBezTo>
                    <a:pt x="24628" y="368900"/>
                    <a:pt x="36309" y="360171"/>
                    <a:pt x="49341" y="354424"/>
                  </a:cubicBezTo>
                  <a:cubicBezTo>
                    <a:pt x="57725" y="350719"/>
                    <a:pt x="68087" y="351441"/>
                    <a:pt x="85169" y="349149"/>
                  </a:cubicBezTo>
                  <a:cubicBezTo>
                    <a:pt x="74430" y="342241"/>
                    <a:pt x="71636" y="339163"/>
                    <a:pt x="68401" y="338535"/>
                  </a:cubicBezTo>
                  <a:cubicBezTo>
                    <a:pt x="9367" y="326760"/>
                    <a:pt x="104" y="308076"/>
                    <a:pt x="25853" y="253689"/>
                  </a:cubicBezTo>
                  <a:cubicBezTo>
                    <a:pt x="32698" y="239182"/>
                    <a:pt x="35524" y="222006"/>
                    <a:pt x="44945" y="209728"/>
                  </a:cubicBezTo>
                  <a:cubicBezTo>
                    <a:pt x="51884" y="200684"/>
                    <a:pt x="66643" y="193242"/>
                    <a:pt x="77790" y="193431"/>
                  </a:cubicBezTo>
                  <a:cubicBezTo>
                    <a:pt x="85075" y="193556"/>
                    <a:pt x="96976" y="207781"/>
                    <a:pt x="98421" y="217013"/>
                  </a:cubicBezTo>
                  <a:cubicBezTo>
                    <a:pt x="102911" y="245776"/>
                    <a:pt x="103413" y="275168"/>
                    <a:pt x="105455" y="304308"/>
                  </a:cubicBezTo>
                  <a:cubicBezTo>
                    <a:pt x="109317" y="304496"/>
                    <a:pt x="113148" y="304716"/>
                    <a:pt x="117010" y="304905"/>
                  </a:cubicBezTo>
                  <a:cubicBezTo>
                    <a:pt x="118674" y="279941"/>
                    <a:pt x="120339" y="254977"/>
                    <a:pt x="122599" y="22103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E710A92-DBDC-1337-1E6B-26B546A9918C}"/>
                </a:ext>
              </a:extLst>
            </p:cNvPr>
            <p:cNvSpPr/>
            <p:nvPr/>
          </p:nvSpPr>
          <p:spPr>
            <a:xfrm>
              <a:off x="6360177" y="4825743"/>
              <a:ext cx="349808" cy="453369"/>
            </a:xfrm>
            <a:custGeom>
              <a:avLst/>
              <a:gdLst>
                <a:gd name="connsiteX0" fmla="*/ 248822 w 349808"/>
                <a:gd name="connsiteY0" fmla="*/ 127561 h 453369"/>
                <a:gd name="connsiteX1" fmla="*/ 322772 w 349808"/>
                <a:gd name="connsiteY1" fmla="*/ 184083 h 453369"/>
                <a:gd name="connsiteX2" fmla="*/ 232023 w 349808"/>
                <a:gd name="connsiteY2" fmla="*/ 207633 h 453369"/>
                <a:gd name="connsiteX3" fmla="*/ 311311 w 349808"/>
                <a:gd name="connsiteY3" fmla="*/ 293076 h 453369"/>
                <a:gd name="connsiteX4" fmla="*/ 312190 w 349808"/>
                <a:gd name="connsiteY4" fmla="*/ 367653 h 453369"/>
                <a:gd name="connsiteX5" fmla="*/ 284745 w 349808"/>
                <a:gd name="connsiteY5" fmla="*/ 402603 h 453369"/>
                <a:gd name="connsiteX6" fmla="*/ 133486 w 349808"/>
                <a:gd name="connsiteY6" fmla="*/ 397170 h 453369"/>
                <a:gd name="connsiteX7" fmla="*/ 36519 w 349808"/>
                <a:gd name="connsiteY7" fmla="*/ 223585 h 453369"/>
                <a:gd name="connsiteX8" fmla="*/ 0 w 349808"/>
                <a:gd name="connsiteY8" fmla="*/ 174160 h 453369"/>
                <a:gd name="connsiteX9" fmla="*/ 80795 w 349808"/>
                <a:gd name="connsiteY9" fmla="*/ 173563 h 453369"/>
                <a:gd name="connsiteX10" fmla="*/ 180650 w 349808"/>
                <a:gd name="connsiteY10" fmla="*/ 106082 h 453369"/>
                <a:gd name="connsiteX11" fmla="*/ 229856 w 349808"/>
                <a:gd name="connsiteY11" fmla="*/ 36528 h 453369"/>
                <a:gd name="connsiteX12" fmla="*/ 349808 w 349808"/>
                <a:gd name="connsiteY12" fmla="*/ 40391 h 453369"/>
                <a:gd name="connsiteX13" fmla="*/ 248791 w 349808"/>
                <a:gd name="connsiteY13" fmla="*/ 127561 h 45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808" h="453368">
                  <a:moveTo>
                    <a:pt x="248822" y="127561"/>
                  </a:moveTo>
                  <a:cubicBezTo>
                    <a:pt x="272436" y="145616"/>
                    <a:pt x="292470" y="160940"/>
                    <a:pt x="322772" y="184083"/>
                  </a:cubicBezTo>
                  <a:cubicBezTo>
                    <a:pt x="286912" y="193377"/>
                    <a:pt x="264554" y="199186"/>
                    <a:pt x="232023" y="207633"/>
                  </a:cubicBezTo>
                  <a:cubicBezTo>
                    <a:pt x="261163" y="239348"/>
                    <a:pt x="284557" y="268018"/>
                    <a:pt x="311311" y="293076"/>
                  </a:cubicBezTo>
                  <a:cubicBezTo>
                    <a:pt x="339258" y="319233"/>
                    <a:pt x="341330" y="341685"/>
                    <a:pt x="312190" y="367653"/>
                  </a:cubicBezTo>
                  <a:cubicBezTo>
                    <a:pt x="301293" y="377356"/>
                    <a:pt x="292596" y="390074"/>
                    <a:pt x="284745" y="402603"/>
                  </a:cubicBezTo>
                  <a:cubicBezTo>
                    <a:pt x="241223" y="472062"/>
                    <a:pt x="175469" y="470241"/>
                    <a:pt x="133486" y="397170"/>
                  </a:cubicBezTo>
                  <a:cubicBezTo>
                    <a:pt x="100484" y="339706"/>
                    <a:pt x="69585" y="281018"/>
                    <a:pt x="36519" y="223585"/>
                  </a:cubicBezTo>
                  <a:cubicBezTo>
                    <a:pt x="26126" y="205529"/>
                    <a:pt x="11713" y="189797"/>
                    <a:pt x="0" y="174160"/>
                  </a:cubicBezTo>
                  <a:cubicBezTo>
                    <a:pt x="28261" y="174160"/>
                    <a:pt x="54920" y="176860"/>
                    <a:pt x="80795" y="173563"/>
                  </a:cubicBezTo>
                  <a:cubicBezTo>
                    <a:pt x="124474" y="167974"/>
                    <a:pt x="159266" y="148128"/>
                    <a:pt x="180650" y="106082"/>
                  </a:cubicBezTo>
                  <a:cubicBezTo>
                    <a:pt x="193399" y="80993"/>
                    <a:pt x="211078" y="57693"/>
                    <a:pt x="229856" y="36528"/>
                  </a:cubicBezTo>
                  <a:cubicBezTo>
                    <a:pt x="274194" y="-13462"/>
                    <a:pt x="302895" y="-12112"/>
                    <a:pt x="349808" y="40391"/>
                  </a:cubicBezTo>
                  <a:cubicBezTo>
                    <a:pt x="317496" y="68275"/>
                    <a:pt x="285153" y="96191"/>
                    <a:pt x="248791" y="12756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300AAF74-CE10-42FB-A0D4-E48A5345959E}"/>
                </a:ext>
              </a:extLst>
            </p:cNvPr>
            <p:cNvSpPr/>
            <p:nvPr/>
          </p:nvSpPr>
          <p:spPr>
            <a:xfrm>
              <a:off x="4897724" y="1120736"/>
              <a:ext cx="258126" cy="612980"/>
            </a:xfrm>
            <a:custGeom>
              <a:avLst/>
              <a:gdLst>
                <a:gd name="connsiteX0" fmla="*/ 134406 w 258126"/>
                <a:gd name="connsiteY0" fmla="*/ 357815 h 612980"/>
                <a:gd name="connsiteX1" fmla="*/ 159779 w 258126"/>
                <a:gd name="connsiteY1" fmla="*/ 431420 h 612980"/>
                <a:gd name="connsiteX2" fmla="*/ 120653 w 258126"/>
                <a:gd name="connsiteY2" fmla="*/ 475664 h 612980"/>
                <a:gd name="connsiteX3" fmla="*/ 91010 w 258126"/>
                <a:gd name="connsiteY3" fmla="*/ 485084 h 612980"/>
                <a:gd name="connsiteX4" fmla="*/ 92329 w 258126"/>
                <a:gd name="connsiteY4" fmla="*/ 496294 h 612980"/>
                <a:gd name="connsiteX5" fmla="*/ 120245 w 258126"/>
                <a:gd name="connsiteY5" fmla="*/ 508855 h 612980"/>
                <a:gd name="connsiteX6" fmla="*/ 21425 w 258126"/>
                <a:gd name="connsiteY6" fmla="*/ 612981 h 612980"/>
                <a:gd name="connsiteX7" fmla="*/ 28867 w 258126"/>
                <a:gd name="connsiteY7" fmla="*/ 522671 h 612980"/>
                <a:gd name="connsiteX8" fmla="*/ 43500 w 258126"/>
                <a:gd name="connsiteY8" fmla="*/ 504302 h 612980"/>
                <a:gd name="connsiteX9" fmla="*/ 94370 w 258126"/>
                <a:gd name="connsiteY9" fmla="*/ 465490 h 612980"/>
                <a:gd name="connsiteX10" fmla="*/ 76157 w 258126"/>
                <a:gd name="connsiteY10" fmla="*/ 417917 h 612980"/>
                <a:gd name="connsiteX11" fmla="*/ 81307 w 258126"/>
                <a:gd name="connsiteY11" fmla="*/ 335584 h 612980"/>
                <a:gd name="connsiteX12" fmla="*/ 89723 w 258126"/>
                <a:gd name="connsiteY12" fmla="*/ 289361 h 612980"/>
                <a:gd name="connsiteX13" fmla="*/ 93554 w 258126"/>
                <a:gd name="connsiteY13" fmla="*/ 231457 h 612980"/>
                <a:gd name="connsiteX14" fmla="*/ 93679 w 258126"/>
                <a:gd name="connsiteY14" fmla="*/ 172894 h 612980"/>
                <a:gd name="connsiteX15" fmla="*/ 105517 w 258126"/>
                <a:gd name="connsiteY15" fmla="*/ 164887 h 612980"/>
                <a:gd name="connsiteX16" fmla="*/ 122474 w 258126"/>
                <a:gd name="connsiteY16" fmla="*/ 139358 h 612980"/>
                <a:gd name="connsiteX17" fmla="*/ 92360 w 258126"/>
                <a:gd name="connsiteY17" fmla="*/ 112039 h 612980"/>
                <a:gd name="connsiteX18" fmla="*/ 51696 w 258126"/>
                <a:gd name="connsiteY18" fmla="*/ 84155 h 612980"/>
                <a:gd name="connsiteX19" fmla="*/ 100148 w 258126"/>
                <a:gd name="connsiteY19" fmla="*/ 33411 h 612980"/>
                <a:gd name="connsiteX20" fmla="*/ 219880 w 258126"/>
                <a:gd name="connsiteY20" fmla="*/ 0 h 612980"/>
                <a:gd name="connsiteX21" fmla="*/ 215170 w 258126"/>
                <a:gd name="connsiteY21" fmla="*/ 75834 h 612980"/>
                <a:gd name="connsiteX22" fmla="*/ 258127 w 258126"/>
                <a:gd name="connsiteY22" fmla="*/ 50305 h 612980"/>
                <a:gd name="connsiteX23" fmla="*/ 209801 w 258126"/>
                <a:gd name="connsiteY23" fmla="*/ 125950 h 612980"/>
                <a:gd name="connsiteX24" fmla="*/ 187443 w 258126"/>
                <a:gd name="connsiteY24" fmla="*/ 207687 h 612980"/>
                <a:gd name="connsiteX25" fmla="*/ 196612 w 258126"/>
                <a:gd name="connsiteY25" fmla="*/ 228443 h 612980"/>
                <a:gd name="connsiteX26" fmla="*/ 151646 w 258126"/>
                <a:gd name="connsiteY26" fmla="*/ 239747 h 612980"/>
                <a:gd name="connsiteX27" fmla="*/ 177803 w 258126"/>
                <a:gd name="connsiteY27" fmla="*/ 311248 h 612980"/>
                <a:gd name="connsiteX28" fmla="*/ 192593 w 258126"/>
                <a:gd name="connsiteY28" fmla="*/ 315298 h 612980"/>
                <a:gd name="connsiteX29" fmla="*/ 134344 w 258126"/>
                <a:gd name="connsiteY29" fmla="*/ 357878 h 61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8126" h="612980">
                  <a:moveTo>
                    <a:pt x="134406" y="357815"/>
                  </a:moveTo>
                  <a:cubicBezTo>
                    <a:pt x="141158" y="376939"/>
                    <a:pt x="152682" y="403630"/>
                    <a:pt x="159779" y="431420"/>
                  </a:cubicBezTo>
                  <a:cubicBezTo>
                    <a:pt x="168194" y="464391"/>
                    <a:pt x="153216" y="478584"/>
                    <a:pt x="120653" y="475664"/>
                  </a:cubicBezTo>
                  <a:cubicBezTo>
                    <a:pt x="111138" y="474816"/>
                    <a:pt x="100902" y="481724"/>
                    <a:pt x="91010" y="485084"/>
                  </a:cubicBezTo>
                  <a:cubicBezTo>
                    <a:pt x="91450" y="488821"/>
                    <a:pt x="91889" y="492558"/>
                    <a:pt x="92329" y="496294"/>
                  </a:cubicBezTo>
                  <a:cubicBezTo>
                    <a:pt x="100839" y="500125"/>
                    <a:pt x="109348" y="503956"/>
                    <a:pt x="120245" y="508855"/>
                  </a:cubicBezTo>
                  <a:cubicBezTo>
                    <a:pt x="85923" y="545029"/>
                    <a:pt x="53611" y="579068"/>
                    <a:pt x="21425" y="612981"/>
                  </a:cubicBezTo>
                  <a:cubicBezTo>
                    <a:pt x="-8971" y="573039"/>
                    <a:pt x="-7495" y="553884"/>
                    <a:pt x="28867" y="522671"/>
                  </a:cubicBezTo>
                  <a:cubicBezTo>
                    <a:pt x="34834" y="517553"/>
                    <a:pt x="43594" y="510394"/>
                    <a:pt x="43500" y="504302"/>
                  </a:cubicBezTo>
                  <a:cubicBezTo>
                    <a:pt x="42998" y="471613"/>
                    <a:pt x="63597" y="464768"/>
                    <a:pt x="94370" y="465490"/>
                  </a:cubicBezTo>
                  <a:cubicBezTo>
                    <a:pt x="86959" y="447120"/>
                    <a:pt x="76848" y="432739"/>
                    <a:pt x="76157" y="417917"/>
                  </a:cubicBezTo>
                  <a:cubicBezTo>
                    <a:pt x="74870" y="390598"/>
                    <a:pt x="78481" y="362965"/>
                    <a:pt x="81307" y="335584"/>
                  </a:cubicBezTo>
                  <a:cubicBezTo>
                    <a:pt x="82909" y="320071"/>
                    <a:pt x="87933" y="304905"/>
                    <a:pt x="89723" y="289361"/>
                  </a:cubicBezTo>
                  <a:cubicBezTo>
                    <a:pt x="91952" y="270175"/>
                    <a:pt x="92894" y="250801"/>
                    <a:pt x="93554" y="231457"/>
                  </a:cubicBezTo>
                  <a:cubicBezTo>
                    <a:pt x="94182" y="213465"/>
                    <a:pt x="93679" y="195472"/>
                    <a:pt x="93679" y="172894"/>
                  </a:cubicBezTo>
                  <a:cubicBezTo>
                    <a:pt x="95438" y="171764"/>
                    <a:pt x="101718" y="169378"/>
                    <a:pt x="105517" y="164887"/>
                  </a:cubicBezTo>
                  <a:cubicBezTo>
                    <a:pt x="112394" y="156786"/>
                    <a:pt x="124798" y="143189"/>
                    <a:pt x="122474" y="139358"/>
                  </a:cubicBezTo>
                  <a:cubicBezTo>
                    <a:pt x="115754" y="128242"/>
                    <a:pt x="103319" y="120266"/>
                    <a:pt x="92360" y="112039"/>
                  </a:cubicBezTo>
                  <a:cubicBezTo>
                    <a:pt x="79203" y="102211"/>
                    <a:pt x="65293" y="93418"/>
                    <a:pt x="51696" y="84155"/>
                  </a:cubicBezTo>
                  <a:cubicBezTo>
                    <a:pt x="67836" y="66288"/>
                    <a:pt x="84008" y="33379"/>
                    <a:pt x="100148" y="33411"/>
                  </a:cubicBezTo>
                  <a:cubicBezTo>
                    <a:pt x="143356" y="33474"/>
                    <a:pt x="184334" y="37116"/>
                    <a:pt x="219880" y="0"/>
                  </a:cubicBezTo>
                  <a:cubicBezTo>
                    <a:pt x="218216" y="26974"/>
                    <a:pt x="216866" y="48609"/>
                    <a:pt x="215170" y="75834"/>
                  </a:cubicBezTo>
                  <a:cubicBezTo>
                    <a:pt x="229929" y="67041"/>
                    <a:pt x="240511" y="60761"/>
                    <a:pt x="258127" y="50305"/>
                  </a:cubicBezTo>
                  <a:cubicBezTo>
                    <a:pt x="246540" y="83998"/>
                    <a:pt x="247953" y="112667"/>
                    <a:pt x="209801" y="125950"/>
                  </a:cubicBezTo>
                  <a:cubicBezTo>
                    <a:pt x="166341" y="141085"/>
                    <a:pt x="161945" y="168278"/>
                    <a:pt x="187443" y="207687"/>
                  </a:cubicBezTo>
                  <a:cubicBezTo>
                    <a:pt x="190897" y="213025"/>
                    <a:pt x="192687" y="219399"/>
                    <a:pt x="196612" y="228443"/>
                  </a:cubicBezTo>
                  <a:cubicBezTo>
                    <a:pt x="183015" y="231866"/>
                    <a:pt x="172056" y="234629"/>
                    <a:pt x="151646" y="239747"/>
                  </a:cubicBezTo>
                  <a:cubicBezTo>
                    <a:pt x="160626" y="264272"/>
                    <a:pt x="169230" y="287760"/>
                    <a:pt x="177803" y="311248"/>
                  </a:cubicBezTo>
                  <a:cubicBezTo>
                    <a:pt x="182733" y="312598"/>
                    <a:pt x="187663" y="313948"/>
                    <a:pt x="192593" y="315298"/>
                  </a:cubicBezTo>
                  <a:cubicBezTo>
                    <a:pt x="172213" y="330214"/>
                    <a:pt x="151834" y="345098"/>
                    <a:pt x="134344" y="3578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2B4E21D2-4207-CB84-1006-DA23488ADC04}"/>
                </a:ext>
              </a:extLst>
            </p:cNvPr>
            <p:cNvSpPr/>
            <p:nvPr/>
          </p:nvSpPr>
          <p:spPr>
            <a:xfrm>
              <a:off x="5340018" y="1933432"/>
              <a:ext cx="332914" cy="276544"/>
            </a:xfrm>
            <a:custGeom>
              <a:avLst/>
              <a:gdLst>
                <a:gd name="connsiteX0" fmla="*/ 332915 w 332914"/>
                <a:gd name="connsiteY0" fmla="*/ 161805 h 276544"/>
                <a:gd name="connsiteX1" fmla="*/ 277335 w 332914"/>
                <a:gd name="connsiteY1" fmla="*/ 192735 h 276544"/>
                <a:gd name="connsiteX2" fmla="*/ 297871 w 332914"/>
                <a:gd name="connsiteY2" fmla="*/ 205233 h 276544"/>
                <a:gd name="connsiteX3" fmla="*/ 205583 w 332914"/>
                <a:gd name="connsiteY3" fmla="*/ 244736 h 276544"/>
                <a:gd name="connsiteX4" fmla="*/ 197639 w 332914"/>
                <a:gd name="connsiteY4" fmla="*/ 243574 h 276544"/>
                <a:gd name="connsiteX5" fmla="*/ 34259 w 332914"/>
                <a:gd name="connsiteY5" fmla="*/ 276545 h 276544"/>
                <a:gd name="connsiteX6" fmla="*/ 0 w 332914"/>
                <a:gd name="connsiteY6" fmla="*/ 246965 h 276544"/>
                <a:gd name="connsiteX7" fmla="*/ 77027 w 332914"/>
                <a:gd name="connsiteY7" fmla="*/ 215282 h 276544"/>
                <a:gd name="connsiteX8" fmla="*/ 144853 w 332914"/>
                <a:gd name="connsiteY8" fmla="*/ 132697 h 276544"/>
                <a:gd name="connsiteX9" fmla="*/ 31558 w 332914"/>
                <a:gd name="connsiteY9" fmla="*/ 118880 h 276544"/>
                <a:gd name="connsiteX10" fmla="*/ 92099 w 332914"/>
                <a:gd name="connsiteY10" fmla="*/ 103117 h 276544"/>
                <a:gd name="connsiteX11" fmla="*/ 92413 w 332914"/>
                <a:gd name="connsiteY11" fmla="*/ 92723 h 276544"/>
                <a:gd name="connsiteX12" fmla="*/ 50807 w 332914"/>
                <a:gd name="connsiteY12" fmla="*/ 91750 h 276544"/>
                <a:gd name="connsiteX13" fmla="*/ 31621 w 332914"/>
                <a:gd name="connsiteY13" fmla="*/ 70052 h 276544"/>
                <a:gd name="connsiteX14" fmla="*/ 128242 w 332914"/>
                <a:gd name="connsiteY14" fmla="*/ 278 h 276544"/>
                <a:gd name="connsiteX15" fmla="*/ 161056 w 332914"/>
                <a:gd name="connsiteY15" fmla="*/ 12085 h 276544"/>
                <a:gd name="connsiteX16" fmla="*/ 227878 w 332914"/>
                <a:gd name="connsiteY16" fmla="*/ 101610 h 276544"/>
                <a:gd name="connsiteX17" fmla="*/ 330654 w 332914"/>
                <a:gd name="connsiteY17" fmla="*/ 145414 h 276544"/>
                <a:gd name="connsiteX18" fmla="*/ 332883 w 332914"/>
                <a:gd name="connsiteY18" fmla="*/ 161837 h 27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914" h="276544">
                  <a:moveTo>
                    <a:pt x="332915" y="161805"/>
                  </a:moveTo>
                  <a:cubicBezTo>
                    <a:pt x="314922" y="171822"/>
                    <a:pt x="296897" y="181839"/>
                    <a:pt x="277335" y="192735"/>
                  </a:cubicBezTo>
                  <a:cubicBezTo>
                    <a:pt x="282673" y="195970"/>
                    <a:pt x="290272" y="200617"/>
                    <a:pt x="297871" y="205233"/>
                  </a:cubicBezTo>
                  <a:cubicBezTo>
                    <a:pt x="275733" y="254721"/>
                    <a:pt x="254380" y="263828"/>
                    <a:pt x="205583" y="244736"/>
                  </a:cubicBezTo>
                  <a:cubicBezTo>
                    <a:pt x="203134" y="243762"/>
                    <a:pt x="200119" y="243072"/>
                    <a:pt x="197639" y="243574"/>
                  </a:cubicBezTo>
                  <a:cubicBezTo>
                    <a:pt x="145450" y="253968"/>
                    <a:pt x="93324" y="264581"/>
                    <a:pt x="34259" y="276545"/>
                  </a:cubicBezTo>
                  <a:cubicBezTo>
                    <a:pt x="27099" y="270359"/>
                    <a:pt x="13126" y="258301"/>
                    <a:pt x="0" y="246965"/>
                  </a:cubicBezTo>
                  <a:cubicBezTo>
                    <a:pt x="11367" y="181400"/>
                    <a:pt x="56020" y="231013"/>
                    <a:pt x="77027" y="215282"/>
                  </a:cubicBezTo>
                  <a:cubicBezTo>
                    <a:pt x="98788" y="188779"/>
                    <a:pt x="120549" y="162277"/>
                    <a:pt x="144853" y="132697"/>
                  </a:cubicBezTo>
                  <a:cubicBezTo>
                    <a:pt x="108302" y="142023"/>
                    <a:pt x="73102" y="149967"/>
                    <a:pt x="31558" y="118880"/>
                  </a:cubicBezTo>
                  <a:cubicBezTo>
                    <a:pt x="59631" y="111564"/>
                    <a:pt x="75865" y="107356"/>
                    <a:pt x="92099" y="103117"/>
                  </a:cubicBezTo>
                  <a:cubicBezTo>
                    <a:pt x="92194" y="99663"/>
                    <a:pt x="92288" y="96209"/>
                    <a:pt x="92413" y="92723"/>
                  </a:cubicBezTo>
                  <a:cubicBezTo>
                    <a:pt x="78471" y="92723"/>
                    <a:pt x="63744" y="95361"/>
                    <a:pt x="50807" y="91750"/>
                  </a:cubicBezTo>
                  <a:cubicBezTo>
                    <a:pt x="42988" y="89551"/>
                    <a:pt x="37901" y="77619"/>
                    <a:pt x="31621" y="70052"/>
                  </a:cubicBezTo>
                  <a:cubicBezTo>
                    <a:pt x="64749" y="47819"/>
                    <a:pt x="84877" y="6935"/>
                    <a:pt x="128242" y="278"/>
                  </a:cubicBezTo>
                  <a:cubicBezTo>
                    <a:pt x="138605" y="-1323"/>
                    <a:pt x="154713" y="4172"/>
                    <a:pt x="161056" y="12085"/>
                  </a:cubicBezTo>
                  <a:cubicBezTo>
                    <a:pt x="184450" y="41257"/>
                    <a:pt x="199742" y="79283"/>
                    <a:pt x="227878" y="101610"/>
                  </a:cubicBezTo>
                  <a:cubicBezTo>
                    <a:pt x="256013" y="123936"/>
                    <a:pt x="295924" y="131409"/>
                    <a:pt x="330654" y="145414"/>
                  </a:cubicBezTo>
                  <a:cubicBezTo>
                    <a:pt x="331407" y="150878"/>
                    <a:pt x="332161" y="156373"/>
                    <a:pt x="332883" y="16183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28F638F6-1246-E1BD-20D2-3EFA77289497}"/>
                </a:ext>
              </a:extLst>
            </p:cNvPr>
            <p:cNvSpPr/>
            <p:nvPr/>
          </p:nvSpPr>
          <p:spPr>
            <a:xfrm>
              <a:off x="5922760" y="3590458"/>
              <a:ext cx="225426" cy="278251"/>
            </a:xfrm>
            <a:custGeom>
              <a:avLst/>
              <a:gdLst>
                <a:gd name="connsiteX0" fmla="*/ 63 w 225426"/>
                <a:gd name="connsiteY0" fmla="*/ 278220 h 278251"/>
                <a:gd name="connsiteX1" fmla="*/ 37022 w 225426"/>
                <a:gd name="connsiteY1" fmla="*/ 157263 h 278251"/>
                <a:gd name="connsiteX2" fmla="*/ 65817 w 225426"/>
                <a:gd name="connsiteY2" fmla="*/ 125673 h 278251"/>
                <a:gd name="connsiteX3" fmla="*/ 108711 w 225426"/>
                <a:gd name="connsiteY3" fmla="*/ 65980 h 278251"/>
                <a:gd name="connsiteX4" fmla="*/ 191798 w 225426"/>
                <a:gd name="connsiteY4" fmla="*/ 257 h 278251"/>
                <a:gd name="connsiteX5" fmla="*/ 208660 w 225426"/>
                <a:gd name="connsiteY5" fmla="*/ 32349 h 278251"/>
                <a:gd name="connsiteX6" fmla="*/ 218834 w 225426"/>
                <a:gd name="connsiteY6" fmla="*/ 77064 h 278251"/>
                <a:gd name="connsiteX7" fmla="*/ 224455 w 225426"/>
                <a:gd name="connsiteY7" fmla="*/ 105702 h 278251"/>
                <a:gd name="connsiteX8" fmla="*/ 85882 w 225426"/>
                <a:gd name="connsiteY8" fmla="*/ 257715 h 278251"/>
                <a:gd name="connsiteX9" fmla="*/ 0 w 225426"/>
                <a:gd name="connsiteY9" fmla="*/ 278251 h 27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26" h="278251">
                  <a:moveTo>
                    <a:pt x="63" y="278220"/>
                  </a:moveTo>
                  <a:cubicBezTo>
                    <a:pt x="13126" y="234384"/>
                    <a:pt x="23143" y="195133"/>
                    <a:pt x="37022" y="157263"/>
                  </a:cubicBezTo>
                  <a:cubicBezTo>
                    <a:pt x="41544" y="144922"/>
                    <a:pt x="56930" y="136883"/>
                    <a:pt x="65817" y="125673"/>
                  </a:cubicBezTo>
                  <a:cubicBezTo>
                    <a:pt x="81078" y="106424"/>
                    <a:pt x="99165" y="87961"/>
                    <a:pt x="108711" y="65980"/>
                  </a:cubicBezTo>
                  <a:cubicBezTo>
                    <a:pt x="120141" y="39603"/>
                    <a:pt x="165264" y="-3731"/>
                    <a:pt x="191798" y="257"/>
                  </a:cubicBezTo>
                  <a:cubicBezTo>
                    <a:pt x="198989" y="1325"/>
                    <a:pt x="204766" y="20605"/>
                    <a:pt x="208660" y="32349"/>
                  </a:cubicBezTo>
                  <a:cubicBezTo>
                    <a:pt x="213433" y="46793"/>
                    <a:pt x="215568" y="62117"/>
                    <a:pt x="218834" y="77064"/>
                  </a:cubicBezTo>
                  <a:cubicBezTo>
                    <a:pt x="220970" y="86736"/>
                    <a:pt x="227972" y="98919"/>
                    <a:pt x="224455" y="105702"/>
                  </a:cubicBezTo>
                  <a:cubicBezTo>
                    <a:pt x="192018" y="168630"/>
                    <a:pt x="148935" y="223833"/>
                    <a:pt x="85882" y="257715"/>
                  </a:cubicBezTo>
                  <a:cubicBezTo>
                    <a:pt x="60510" y="271343"/>
                    <a:pt x="28135" y="271939"/>
                    <a:pt x="0" y="27825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B419125A-2B28-8FB1-D702-7B0ADD981ED7}"/>
                </a:ext>
              </a:extLst>
            </p:cNvPr>
            <p:cNvSpPr/>
            <p:nvPr/>
          </p:nvSpPr>
          <p:spPr>
            <a:xfrm>
              <a:off x="6618312" y="114597"/>
              <a:ext cx="252980" cy="218974"/>
            </a:xfrm>
            <a:custGeom>
              <a:avLst/>
              <a:gdLst>
                <a:gd name="connsiteX0" fmla="*/ 157678 w 252980"/>
                <a:gd name="connsiteY0" fmla="*/ 184687 h 218974"/>
                <a:gd name="connsiteX1" fmla="*/ 2337 w 252980"/>
                <a:gd name="connsiteY1" fmla="*/ 140443 h 218974"/>
                <a:gd name="connsiteX2" fmla="*/ 94562 w 252980"/>
                <a:gd name="connsiteY2" fmla="*/ 31104 h 218974"/>
                <a:gd name="connsiteX3" fmla="*/ 156862 w 252980"/>
                <a:gd name="connsiteY3" fmla="*/ 7616 h 218974"/>
                <a:gd name="connsiteX4" fmla="*/ 156862 w 252980"/>
                <a:gd name="connsiteY4" fmla="*/ 47464 h 218974"/>
                <a:gd name="connsiteX5" fmla="*/ 112178 w 252980"/>
                <a:gd name="connsiteY5" fmla="*/ 57669 h 218974"/>
                <a:gd name="connsiteX6" fmla="*/ 112021 w 252980"/>
                <a:gd name="connsiteY6" fmla="*/ 123172 h 218974"/>
                <a:gd name="connsiteX7" fmla="*/ 252980 w 252980"/>
                <a:gd name="connsiteY7" fmla="*/ 178909 h 218974"/>
                <a:gd name="connsiteX8" fmla="*/ 217183 w 252980"/>
                <a:gd name="connsiteY8" fmla="*/ 218003 h 218974"/>
                <a:gd name="connsiteX9" fmla="*/ 157709 w 252980"/>
                <a:gd name="connsiteY9" fmla="*/ 184718 h 2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80" h="218974">
                  <a:moveTo>
                    <a:pt x="157678" y="184687"/>
                  </a:moveTo>
                  <a:cubicBezTo>
                    <a:pt x="66332" y="202711"/>
                    <a:pt x="7675" y="185409"/>
                    <a:pt x="2337" y="140443"/>
                  </a:cubicBezTo>
                  <a:cubicBezTo>
                    <a:pt x="-7555" y="57355"/>
                    <a:pt x="12259" y="33176"/>
                    <a:pt x="94562" y="31104"/>
                  </a:cubicBezTo>
                  <a:cubicBezTo>
                    <a:pt x="97356" y="-22561"/>
                    <a:pt x="131709" y="10034"/>
                    <a:pt x="156862" y="7616"/>
                  </a:cubicBezTo>
                  <a:lnTo>
                    <a:pt x="156862" y="47464"/>
                  </a:lnTo>
                  <a:cubicBezTo>
                    <a:pt x="142323" y="50792"/>
                    <a:pt x="128318" y="53995"/>
                    <a:pt x="112178" y="57669"/>
                  </a:cubicBezTo>
                  <a:cubicBezTo>
                    <a:pt x="113340" y="81095"/>
                    <a:pt x="161101" y="102541"/>
                    <a:pt x="112021" y="123172"/>
                  </a:cubicBezTo>
                  <a:cubicBezTo>
                    <a:pt x="159028" y="141761"/>
                    <a:pt x="201074" y="158373"/>
                    <a:pt x="252980" y="178909"/>
                  </a:cubicBezTo>
                  <a:cubicBezTo>
                    <a:pt x="240953" y="192851"/>
                    <a:pt x="228424" y="218569"/>
                    <a:pt x="217183" y="218003"/>
                  </a:cubicBezTo>
                  <a:cubicBezTo>
                    <a:pt x="196427" y="216967"/>
                    <a:pt x="160002" y="229967"/>
                    <a:pt x="157709" y="18471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61DCDF1-ECB4-D1A4-62F8-456796DD186B}"/>
                </a:ext>
              </a:extLst>
            </p:cNvPr>
            <p:cNvSpPr/>
            <p:nvPr/>
          </p:nvSpPr>
          <p:spPr>
            <a:xfrm>
              <a:off x="6646586" y="5286727"/>
              <a:ext cx="180885" cy="219329"/>
            </a:xfrm>
            <a:custGeom>
              <a:avLst/>
              <a:gdLst>
                <a:gd name="connsiteX0" fmla="*/ 40288 w 180885"/>
                <a:gd name="connsiteY0" fmla="*/ 151660 h 219329"/>
                <a:gd name="connsiteX1" fmla="*/ 1822 w 180885"/>
                <a:gd name="connsiteY1" fmla="*/ 22256 h 219329"/>
                <a:gd name="connsiteX2" fmla="*/ 0 w 180885"/>
                <a:gd name="connsiteY2" fmla="*/ 5017 h 219329"/>
                <a:gd name="connsiteX3" fmla="*/ 158199 w 180885"/>
                <a:gd name="connsiteY3" fmla="*/ 51710 h 219329"/>
                <a:gd name="connsiteX4" fmla="*/ 161307 w 180885"/>
                <a:gd name="connsiteY4" fmla="*/ 219329 h 219329"/>
                <a:gd name="connsiteX5" fmla="*/ 40319 w 180885"/>
                <a:gd name="connsiteY5" fmla="*/ 151691 h 21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885" h="219329">
                  <a:moveTo>
                    <a:pt x="40288" y="151660"/>
                  </a:moveTo>
                  <a:cubicBezTo>
                    <a:pt x="26440" y="105249"/>
                    <a:pt x="13974" y="63800"/>
                    <a:pt x="1822" y="22256"/>
                  </a:cubicBezTo>
                  <a:cubicBezTo>
                    <a:pt x="408" y="17389"/>
                    <a:pt x="691" y="12019"/>
                    <a:pt x="0" y="5017"/>
                  </a:cubicBezTo>
                  <a:cubicBezTo>
                    <a:pt x="62457" y="-7292"/>
                    <a:pt x="114143" y="1154"/>
                    <a:pt x="158199" y="51710"/>
                  </a:cubicBezTo>
                  <a:cubicBezTo>
                    <a:pt x="207813" y="108640"/>
                    <a:pt x="160460" y="162462"/>
                    <a:pt x="161307" y="219329"/>
                  </a:cubicBezTo>
                  <a:cubicBezTo>
                    <a:pt x="130032" y="180706"/>
                    <a:pt x="108617" y="128706"/>
                    <a:pt x="40319" y="15169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1EDF86A9-D4BB-CD65-A1DF-BC7B048301A9}"/>
                </a:ext>
              </a:extLst>
            </p:cNvPr>
            <p:cNvSpPr/>
            <p:nvPr/>
          </p:nvSpPr>
          <p:spPr>
            <a:xfrm>
              <a:off x="5727273" y="2618286"/>
              <a:ext cx="139906" cy="230376"/>
            </a:xfrm>
            <a:custGeom>
              <a:avLst/>
              <a:gdLst>
                <a:gd name="connsiteX0" fmla="*/ 59238 w 139906"/>
                <a:gd name="connsiteY0" fmla="*/ 0 h 230376"/>
                <a:gd name="connsiteX1" fmla="*/ 104895 w 139906"/>
                <a:gd name="connsiteY1" fmla="*/ 75394 h 230376"/>
                <a:gd name="connsiteX2" fmla="*/ 139907 w 139906"/>
                <a:gd name="connsiteY2" fmla="*/ 124128 h 230376"/>
                <a:gd name="connsiteX3" fmla="*/ 129890 w 139906"/>
                <a:gd name="connsiteY3" fmla="*/ 176160 h 230376"/>
                <a:gd name="connsiteX4" fmla="*/ 96542 w 139906"/>
                <a:gd name="connsiteY4" fmla="*/ 230233 h 230376"/>
                <a:gd name="connsiteX5" fmla="*/ 33928 w 139906"/>
                <a:gd name="connsiteY5" fmla="*/ 211518 h 230376"/>
                <a:gd name="connsiteX6" fmla="*/ 455 w 139906"/>
                <a:gd name="connsiteY6" fmla="*/ 89368 h 230376"/>
                <a:gd name="connsiteX7" fmla="*/ 59238 w 139906"/>
                <a:gd name="connsiteY7" fmla="*/ 0 h 23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06" h="230376">
                  <a:moveTo>
                    <a:pt x="59238" y="0"/>
                  </a:moveTo>
                  <a:cubicBezTo>
                    <a:pt x="98740" y="19249"/>
                    <a:pt x="107156" y="44872"/>
                    <a:pt x="104895" y="75394"/>
                  </a:cubicBezTo>
                  <a:cubicBezTo>
                    <a:pt x="102854" y="103027"/>
                    <a:pt x="109197" y="123626"/>
                    <a:pt x="139907" y="124128"/>
                  </a:cubicBezTo>
                  <a:cubicBezTo>
                    <a:pt x="136045" y="142624"/>
                    <a:pt x="128508" y="159769"/>
                    <a:pt x="129890" y="176160"/>
                  </a:cubicBezTo>
                  <a:cubicBezTo>
                    <a:pt x="132245" y="204453"/>
                    <a:pt x="126561" y="228537"/>
                    <a:pt x="96542" y="230233"/>
                  </a:cubicBezTo>
                  <a:cubicBezTo>
                    <a:pt x="75252" y="231426"/>
                    <a:pt x="40617" y="225209"/>
                    <a:pt x="33928" y="211518"/>
                  </a:cubicBezTo>
                  <a:cubicBezTo>
                    <a:pt x="15370" y="173711"/>
                    <a:pt x="-3156" y="129215"/>
                    <a:pt x="455" y="89368"/>
                  </a:cubicBezTo>
                  <a:cubicBezTo>
                    <a:pt x="3312" y="57747"/>
                    <a:pt x="38827" y="29109"/>
                    <a:pt x="59238" y="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A8719EB0-5E2D-44E3-A266-AA63418D8D8A}"/>
                </a:ext>
              </a:extLst>
            </p:cNvPr>
            <p:cNvSpPr/>
            <p:nvPr/>
          </p:nvSpPr>
          <p:spPr>
            <a:xfrm>
              <a:off x="7341398" y="6277452"/>
              <a:ext cx="215270" cy="157130"/>
            </a:xfrm>
            <a:custGeom>
              <a:avLst/>
              <a:gdLst>
                <a:gd name="connsiteX0" fmla="*/ 63 w 215270"/>
                <a:gd name="connsiteY0" fmla="*/ 73954 h 157130"/>
                <a:gd name="connsiteX1" fmla="*/ 71375 w 215270"/>
                <a:gd name="connsiteY1" fmla="*/ 26318 h 157130"/>
                <a:gd name="connsiteX2" fmla="*/ 86824 w 215270"/>
                <a:gd name="connsiteY2" fmla="*/ 22738 h 157130"/>
                <a:gd name="connsiteX3" fmla="*/ 209697 w 215270"/>
                <a:gd name="connsiteY3" fmla="*/ 39569 h 157130"/>
                <a:gd name="connsiteX4" fmla="*/ 212837 w 215270"/>
                <a:gd name="connsiteY4" fmla="*/ 85572 h 157130"/>
                <a:gd name="connsiteX5" fmla="*/ 176412 w 215270"/>
                <a:gd name="connsiteY5" fmla="*/ 132862 h 157130"/>
                <a:gd name="connsiteX6" fmla="*/ 122213 w 215270"/>
                <a:gd name="connsiteY6" fmla="*/ 147715 h 157130"/>
                <a:gd name="connsiteX7" fmla="*/ 0 w 215270"/>
                <a:gd name="connsiteY7" fmla="*/ 73954 h 1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70" h="157130">
                  <a:moveTo>
                    <a:pt x="63" y="73954"/>
                  </a:moveTo>
                  <a:cubicBezTo>
                    <a:pt x="13911" y="49618"/>
                    <a:pt x="33097" y="25219"/>
                    <a:pt x="71375" y="26318"/>
                  </a:cubicBezTo>
                  <a:cubicBezTo>
                    <a:pt x="76587" y="26475"/>
                    <a:pt x="83810" y="25973"/>
                    <a:pt x="86824" y="22738"/>
                  </a:cubicBezTo>
                  <a:cubicBezTo>
                    <a:pt x="135213" y="-29388"/>
                    <a:pt x="171418" y="22016"/>
                    <a:pt x="209697" y="39569"/>
                  </a:cubicBezTo>
                  <a:cubicBezTo>
                    <a:pt x="216825" y="42835"/>
                    <a:pt x="216228" y="84630"/>
                    <a:pt x="212837" y="85572"/>
                  </a:cubicBezTo>
                  <a:cubicBezTo>
                    <a:pt x="186742" y="92731"/>
                    <a:pt x="186020" y="114586"/>
                    <a:pt x="176412" y="132862"/>
                  </a:cubicBezTo>
                  <a:cubicBezTo>
                    <a:pt x="165672" y="153304"/>
                    <a:pt x="149972" y="167340"/>
                    <a:pt x="122213" y="147715"/>
                  </a:cubicBezTo>
                  <a:cubicBezTo>
                    <a:pt x="85003" y="121401"/>
                    <a:pt x="44150" y="100236"/>
                    <a:pt x="0" y="7395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26E7031E-F83C-0F42-4C0C-112FF2D6EFD8}"/>
                </a:ext>
              </a:extLst>
            </p:cNvPr>
            <p:cNvSpPr/>
            <p:nvPr/>
          </p:nvSpPr>
          <p:spPr>
            <a:xfrm>
              <a:off x="5298228" y="1609137"/>
              <a:ext cx="196063" cy="168855"/>
            </a:xfrm>
            <a:custGeom>
              <a:avLst/>
              <a:gdLst>
                <a:gd name="connsiteX0" fmla="*/ 63991 w 196063"/>
                <a:gd name="connsiteY0" fmla="*/ 30754 h 168855"/>
                <a:gd name="connsiteX1" fmla="*/ 159890 w 196063"/>
                <a:gd name="connsiteY1" fmla="*/ 90887 h 168855"/>
                <a:gd name="connsiteX2" fmla="*/ 195875 w 196063"/>
                <a:gd name="connsiteY2" fmla="*/ 138742 h 168855"/>
                <a:gd name="connsiteX3" fmla="*/ 169593 w 196063"/>
                <a:gd name="connsiteY3" fmla="*/ 168856 h 168855"/>
                <a:gd name="connsiteX4" fmla="*/ 136747 w 196063"/>
                <a:gd name="connsiteY4" fmla="*/ 113967 h 168855"/>
                <a:gd name="connsiteX5" fmla="*/ 48165 w 196063"/>
                <a:gd name="connsiteY5" fmla="*/ 50631 h 168855"/>
                <a:gd name="connsiteX6" fmla="*/ 22008 w 196063"/>
                <a:gd name="connsiteY6" fmla="*/ 37756 h 168855"/>
                <a:gd name="connsiteX7" fmla="*/ 152 w 196063"/>
                <a:gd name="connsiteY7" fmla="*/ 16937 h 168855"/>
                <a:gd name="connsiteX8" fmla="*/ 13309 w 196063"/>
                <a:gd name="connsiteY8" fmla="*/ 75 h 168855"/>
                <a:gd name="connsiteX9" fmla="*/ 45150 w 196063"/>
                <a:gd name="connsiteY9" fmla="*/ 7799 h 168855"/>
                <a:gd name="connsiteX10" fmla="*/ 63991 w 196063"/>
                <a:gd name="connsiteY10" fmla="*/ 30785 h 16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63" h="168855">
                  <a:moveTo>
                    <a:pt x="63991" y="30754"/>
                  </a:moveTo>
                  <a:cubicBezTo>
                    <a:pt x="135491" y="-7147"/>
                    <a:pt x="145634" y="1174"/>
                    <a:pt x="159890" y="90887"/>
                  </a:cubicBezTo>
                  <a:cubicBezTo>
                    <a:pt x="172482" y="106556"/>
                    <a:pt x="187868" y="120969"/>
                    <a:pt x="195875" y="138742"/>
                  </a:cubicBezTo>
                  <a:cubicBezTo>
                    <a:pt x="198168" y="143829"/>
                    <a:pt x="178950" y="158556"/>
                    <a:pt x="169593" y="168856"/>
                  </a:cubicBezTo>
                  <a:cubicBezTo>
                    <a:pt x="159639" y="152213"/>
                    <a:pt x="149653" y="135570"/>
                    <a:pt x="136747" y="113967"/>
                  </a:cubicBezTo>
                  <a:cubicBezTo>
                    <a:pt x="97088" y="116667"/>
                    <a:pt x="60851" y="102223"/>
                    <a:pt x="48165" y="50631"/>
                  </a:cubicBezTo>
                  <a:cubicBezTo>
                    <a:pt x="46689" y="44633"/>
                    <a:pt x="30266" y="43188"/>
                    <a:pt x="22008" y="37756"/>
                  </a:cubicBezTo>
                  <a:cubicBezTo>
                    <a:pt x="13624" y="32230"/>
                    <a:pt x="5271" y="25258"/>
                    <a:pt x="152" y="16937"/>
                  </a:cubicBezTo>
                  <a:cubicBezTo>
                    <a:pt x="-1323" y="14551"/>
                    <a:pt x="8285" y="357"/>
                    <a:pt x="13309" y="75"/>
                  </a:cubicBezTo>
                  <a:cubicBezTo>
                    <a:pt x="23860" y="-522"/>
                    <a:pt x="35887" y="2493"/>
                    <a:pt x="45150" y="7799"/>
                  </a:cubicBezTo>
                  <a:cubicBezTo>
                    <a:pt x="52624" y="12039"/>
                    <a:pt x="56957" y="21804"/>
                    <a:pt x="63991" y="3078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184A4110-9FF0-B359-B24B-BD8172BE9871}"/>
                </a:ext>
              </a:extLst>
            </p:cNvPr>
            <p:cNvSpPr/>
            <p:nvPr/>
          </p:nvSpPr>
          <p:spPr>
            <a:xfrm>
              <a:off x="6593793" y="306774"/>
              <a:ext cx="122788" cy="132024"/>
            </a:xfrm>
            <a:custGeom>
              <a:avLst/>
              <a:gdLst>
                <a:gd name="connsiteX0" fmla="*/ 65919 w 122788"/>
                <a:gd name="connsiteY0" fmla="*/ 131993 h 132024"/>
                <a:gd name="connsiteX1" fmla="*/ 25474 w 122788"/>
                <a:gd name="connsiteY1" fmla="*/ 86650 h 132024"/>
                <a:gd name="connsiteX2" fmla="*/ 1547 w 122788"/>
                <a:gd name="connsiteY2" fmla="*/ 45608 h 132024"/>
                <a:gd name="connsiteX3" fmla="*/ 5911 w 122788"/>
                <a:gd name="connsiteY3" fmla="*/ 5949 h 132024"/>
                <a:gd name="connsiteX4" fmla="*/ 33419 w 122788"/>
                <a:gd name="connsiteY4" fmla="*/ 1773 h 132024"/>
                <a:gd name="connsiteX5" fmla="*/ 118390 w 122788"/>
                <a:gd name="connsiteY5" fmla="*/ 62722 h 132024"/>
                <a:gd name="connsiteX6" fmla="*/ 118704 w 122788"/>
                <a:gd name="connsiteY6" fmla="*/ 95097 h 132024"/>
                <a:gd name="connsiteX7" fmla="*/ 65888 w 122788"/>
                <a:gd name="connsiteY7" fmla="*/ 132024 h 13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788" h="132024">
                  <a:moveTo>
                    <a:pt x="65919" y="131993"/>
                  </a:moveTo>
                  <a:cubicBezTo>
                    <a:pt x="49057" y="113309"/>
                    <a:pt x="36182" y="100780"/>
                    <a:pt x="25474" y="86650"/>
                  </a:cubicBezTo>
                  <a:cubicBezTo>
                    <a:pt x="15928" y="73995"/>
                    <a:pt x="5660" y="60430"/>
                    <a:pt x="1547" y="45608"/>
                  </a:cubicBezTo>
                  <a:cubicBezTo>
                    <a:pt x="-1845" y="33425"/>
                    <a:pt x="667" y="17724"/>
                    <a:pt x="5911" y="5949"/>
                  </a:cubicBezTo>
                  <a:cubicBezTo>
                    <a:pt x="8078" y="1113"/>
                    <a:pt x="27076" y="-2215"/>
                    <a:pt x="33419" y="1773"/>
                  </a:cubicBezTo>
                  <a:cubicBezTo>
                    <a:pt x="62967" y="20236"/>
                    <a:pt x="91793" y="40270"/>
                    <a:pt x="118390" y="62722"/>
                  </a:cubicBezTo>
                  <a:cubicBezTo>
                    <a:pt x="124105" y="67558"/>
                    <a:pt x="124293" y="88848"/>
                    <a:pt x="118704" y="95097"/>
                  </a:cubicBezTo>
                  <a:cubicBezTo>
                    <a:pt x="107149" y="108002"/>
                    <a:pt x="89972" y="115884"/>
                    <a:pt x="65888" y="13202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760C6D2B-F155-2F49-6851-3C365163E51F}"/>
                </a:ext>
              </a:extLst>
            </p:cNvPr>
            <p:cNvSpPr/>
            <p:nvPr/>
          </p:nvSpPr>
          <p:spPr>
            <a:xfrm>
              <a:off x="6823707" y="32540"/>
              <a:ext cx="154976" cy="118027"/>
            </a:xfrm>
            <a:custGeom>
              <a:avLst/>
              <a:gdLst>
                <a:gd name="connsiteX0" fmla="*/ 2210 w 154976"/>
                <a:gd name="connsiteY0" fmla="*/ 118028 h 118027"/>
                <a:gd name="connsiteX1" fmla="*/ 45167 w 154976"/>
                <a:gd name="connsiteY1" fmla="*/ 55445 h 118027"/>
                <a:gd name="connsiteX2" fmla="*/ 67054 w 154976"/>
                <a:gd name="connsiteY2" fmla="*/ 34909 h 118027"/>
                <a:gd name="connsiteX3" fmla="*/ 154977 w 154976"/>
                <a:gd name="connsiteY3" fmla="*/ 3476 h 118027"/>
                <a:gd name="connsiteX4" fmla="*/ 112366 w 154976"/>
                <a:gd name="connsiteY4" fmla="*/ 53530 h 118027"/>
                <a:gd name="connsiteX5" fmla="*/ 34114 w 154976"/>
                <a:gd name="connsiteY5" fmla="*/ 104400 h 118027"/>
                <a:gd name="connsiteX6" fmla="*/ 2179 w 154976"/>
                <a:gd name="connsiteY6" fmla="*/ 118028 h 11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76" h="118026">
                  <a:moveTo>
                    <a:pt x="2210" y="118028"/>
                  </a:moveTo>
                  <a:cubicBezTo>
                    <a:pt x="2619" y="83078"/>
                    <a:pt x="-15437" y="42539"/>
                    <a:pt x="45167" y="55445"/>
                  </a:cubicBezTo>
                  <a:cubicBezTo>
                    <a:pt x="50914" y="56670"/>
                    <a:pt x="62595" y="43607"/>
                    <a:pt x="67054" y="34909"/>
                  </a:cubicBezTo>
                  <a:cubicBezTo>
                    <a:pt x="84073" y="1749"/>
                    <a:pt x="110890" y="-5347"/>
                    <a:pt x="154977" y="3476"/>
                  </a:cubicBezTo>
                  <a:cubicBezTo>
                    <a:pt x="138648" y="23699"/>
                    <a:pt x="126779" y="52179"/>
                    <a:pt x="112366" y="53530"/>
                  </a:cubicBezTo>
                  <a:cubicBezTo>
                    <a:pt x="74559" y="57047"/>
                    <a:pt x="58827" y="85779"/>
                    <a:pt x="34114" y="104400"/>
                  </a:cubicBezTo>
                  <a:cubicBezTo>
                    <a:pt x="26201" y="110366"/>
                    <a:pt x="15462" y="112532"/>
                    <a:pt x="2179" y="11802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B13AD0B7-8FA1-AE78-7D5E-AC1627F55908}"/>
                </a:ext>
              </a:extLst>
            </p:cNvPr>
            <p:cNvSpPr/>
            <p:nvPr/>
          </p:nvSpPr>
          <p:spPr>
            <a:xfrm>
              <a:off x="5232658" y="1879952"/>
              <a:ext cx="121804" cy="103058"/>
            </a:xfrm>
            <a:custGeom>
              <a:avLst/>
              <a:gdLst>
                <a:gd name="connsiteX0" fmla="*/ 31 w 121804"/>
                <a:gd name="connsiteY0" fmla="*/ 100201 h 103058"/>
                <a:gd name="connsiteX1" fmla="*/ 108114 w 121804"/>
                <a:gd name="connsiteY1" fmla="*/ 0 h 103058"/>
                <a:gd name="connsiteX2" fmla="*/ 121805 w 121804"/>
                <a:gd name="connsiteY2" fmla="*/ 9075 h 103058"/>
                <a:gd name="connsiteX3" fmla="*/ 77781 w 121804"/>
                <a:gd name="connsiteY3" fmla="*/ 96935 h 103058"/>
                <a:gd name="connsiteX4" fmla="*/ 2983 w 121804"/>
                <a:gd name="connsiteY4" fmla="*/ 103058 h 103058"/>
                <a:gd name="connsiteX5" fmla="*/ 0 w 121804"/>
                <a:gd name="connsiteY5" fmla="*/ 100170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04" h="103058">
                  <a:moveTo>
                    <a:pt x="31" y="100201"/>
                  </a:moveTo>
                  <a:cubicBezTo>
                    <a:pt x="26377" y="55517"/>
                    <a:pt x="58061" y="17114"/>
                    <a:pt x="108114" y="0"/>
                  </a:cubicBezTo>
                  <a:cubicBezTo>
                    <a:pt x="112667" y="3015"/>
                    <a:pt x="117252" y="6060"/>
                    <a:pt x="121805" y="9075"/>
                  </a:cubicBezTo>
                  <a:cubicBezTo>
                    <a:pt x="106544" y="39565"/>
                    <a:pt x="91252" y="70087"/>
                    <a:pt x="77781" y="96935"/>
                  </a:cubicBezTo>
                  <a:cubicBezTo>
                    <a:pt x="49457" y="99259"/>
                    <a:pt x="26220" y="101143"/>
                    <a:pt x="2983" y="103058"/>
                  </a:cubicBezTo>
                  <a:cubicBezTo>
                    <a:pt x="1978" y="102116"/>
                    <a:pt x="1005" y="101143"/>
                    <a:pt x="0" y="1001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FE826005-7B7D-560A-76AA-2D16DF084971}"/>
                </a:ext>
              </a:extLst>
            </p:cNvPr>
            <p:cNvSpPr/>
            <p:nvPr/>
          </p:nvSpPr>
          <p:spPr>
            <a:xfrm>
              <a:off x="5118042" y="1980121"/>
              <a:ext cx="117630" cy="97060"/>
            </a:xfrm>
            <a:custGeom>
              <a:avLst/>
              <a:gdLst>
                <a:gd name="connsiteX0" fmla="*/ 117599 w 117630"/>
                <a:gd name="connsiteY0" fmla="*/ 2920 h 97060"/>
                <a:gd name="connsiteX1" fmla="*/ 90091 w 117630"/>
                <a:gd name="connsiteY1" fmla="*/ 36614 h 97060"/>
                <a:gd name="connsiteX2" fmla="*/ 24149 w 117630"/>
                <a:gd name="connsiteY2" fmla="*/ 97061 h 97060"/>
                <a:gd name="connsiteX3" fmla="*/ 1100 w 117630"/>
                <a:gd name="connsiteY3" fmla="*/ 39032 h 97060"/>
                <a:gd name="connsiteX4" fmla="*/ 56209 w 117630"/>
                <a:gd name="connsiteY4" fmla="*/ 8729 h 97060"/>
                <a:gd name="connsiteX5" fmla="*/ 114647 w 117630"/>
                <a:gd name="connsiteY5" fmla="*/ 0 h 97060"/>
                <a:gd name="connsiteX6" fmla="*/ 117630 w 117630"/>
                <a:gd name="connsiteY6" fmla="*/ 2889 h 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0" h="97060">
                  <a:moveTo>
                    <a:pt x="117599" y="2920"/>
                  </a:moveTo>
                  <a:cubicBezTo>
                    <a:pt x="108492" y="14225"/>
                    <a:pt x="100359" y="26503"/>
                    <a:pt x="90091" y="36614"/>
                  </a:cubicBezTo>
                  <a:cubicBezTo>
                    <a:pt x="71251" y="55172"/>
                    <a:pt x="51154" y="72474"/>
                    <a:pt x="24149" y="97061"/>
                  </a:cubicBezTo>
                  <a:cubicBezTo>
                    <a:pt x="14729" y="75363"/>
                    <a:pt x="-4834" y="50713"/>
                    <a:pt x="1100" y="39032"/>
                  </a:cubicBezTo>
                  <a:cubicBezTo>
                    <a:pt x="9014" y="23425"/>
                    <a:pt x="35924" y="15449"/>
                    <a:pt x="56209" y="8729"/>
                  </a:cubicBezTo>
                  <a:cubicBezTo>
                    <a:pt x="74642" y="2638"/>
                    <a:pt x="95084" y="2669"/>
                    <a:pt x="114647" y="0"/>
                  </a:cubicBezTo>
                  <a:cubicBezTo>
                    <a:pt x="115620" y="973"/>
                    <a:pt x="116625" y="1915"/>
                    <a:pt x="117630" y="288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EF2E5763-A6C8-79A6-362B-DF40314C7C7D}"/>
                </a:ext>
              </a:extLst>
            </p:cNvPr>
            <p:cNvSpPr/>
            <p:nvPr/>
          </p:nvSpPr>
          <p:spPr>
            <a:xfrm>
              <a:off x="5381706" y="2308474"/>
              <a:ext cx="72863" cy="95342"/>
            </a:xfrm>
            <a:custGeom>
              <a:avLst/>
              <a:gdLst>
                <a:gd name="connsiteX0" fmla="*/ 2305 w 72863"/>
                <a:gd name="connsiteY0" fmla="*/ 95342 h 95342"/>
                <a:gd name="connsiteX1" fmla="*/ 69597 w 72863"/>
                <a:gd name="connsiteY1" fmla="*/ 919 h 95342"/>
                <a:gd name="connsiteX2" fmla="*/ 2305 w 72863"/>
                <a:gd name="connsiteY2" fmla="*/ 95342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63" h="95342">
                  <a:moveTo>
                    <a:pt x="2305" y="95342"/>
                  </a:moveTo>
                  <a:cubicBezTo>
                    <a:pt x="-7586" y="24815"/>
                    <a:pt x="14269" y="-5863"/>
                    <a:pt x="69597" y="919"/>
                  </a:cubicBezTo>
                  <a:cubicBezTo>
                    <a:pt x="81153" y="53956"/>
                    <a:pt x="62815" y="79642"/>
                    <a:pt x="2305" y="9534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5A181FAE-A2C7-3A96-BFE6-27AC8215DFB5}"/>
                </a:ext>
              </a:extLst>
            </p:cNvPr>
            <p:cNvSpPr/>
            <p:nvPr/>
          </p:nvSpPr>
          <p:spPr>
            <a:xfrm>
              <a:off x="6748675" y="352662"/>
              <a:ext cx="53684" cy="113110"/>
            </a:xfrm>
            <a:custGeom>
              <a:avLst/>
              <a:gdLst>
                <a:gd name="connsiteX0" fmla="*/ 24301 w 53684"/>
                <a:gd name="connsiteY0" fmla="*/ 113110 h 113110"/>
                <a:gd name="connsiteX1" fmla="*/ 17832 w 53684"/>
                <a:gd name="connsiteY1" fmla="*/ 8921 h 113110"/>
                <a:gd name="connsiteX2" fmla="*/ 41383 w 53684"/>
                <a:gd name="connsiteY2" fmla="*/ 98 h 113110"/>
                <a:gd name="connsiteX3" fmla="*/ 53567 w 53684"/>
                <a:gd name="connsiteY3" fmla="*/ 17086 h 113110"/>
                <a:gd name="connsiteX4" fmla="*/ 24269 w 53684"/>
                <a:gd name="connsiteY4" fmla="*/ 113110 h 1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84" h="113110">
                  <a:moveTo>
                    <a:pt x="24301" y="113110"/>
                  </a:moveTo>
                  <a:cubicBezTo>
                    <a:pt x="-10115" y="72446"/>
                    <a:pt x="-3929" y="40071"/>
                    <a:pt x="17832" y="8921"/>
                  </a:cubicBezTo>
                  <a:cubicBezTo>
                    <a:pt x="21977" y="3018"/>
                    <a:pt x="33689" y="-656"/>
                    <a:pt x="41383" y="98"/>
                  </a:cubicBezTo>
                  <a:cubicBezTo>
                    <a:pt x="46218" y="569"/>
                    <a:pt x="54791" y="12438"/>
                    <a:pt x="53567" y="17086"/>
                  </a:cubicBezTo>
                  <a:cubicBezTo>
                    <a:pt x="45810" y="47011"/>
                    <a:pt x="35793" y="76371"/>
                    <a:pt x="24269" y="11311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CD45FC22-5C75-75EC-926C-3E039E64BEF5}"/>
                </a:ext>
              </a:extLst>
            </p:cNvPr>
            <p:cNvSpPr/>
            <p:nvPr/>
          </p:nvSpPr>
          <p:spPr>
            <a:xfrm>
              <a:off x="5097622" y="6786154"/>
              <a:ext cx="71166" cy="72504"/>
            </a:xfrm>
            <a:custGeom>
              <a:avLst/>
              <a:gdLst>
                <a:gd name="connsiteX0" fmla="*/ 71166 w 71166"/>
                <a:gd name="connsiteY0" fmla="*/ 37838 h 72504"/>
                <a:gd name="connsiteX1" fmla="*/ 33140 w 71166"/>
                <a:gd name="connsiteY1" fmla="*/ 72505 h 72504"/>
                <a:gd name="connsiteX2" fmla="*/ 43 w 71166"/>
                <a:gd name="connsiteY2" fmla="*/ 22672 h 72504"/>
                <a:gd name="connsiteX3" fmla="*/ 31099 w 71166"/>
                <a:gd name="connsiteY3" fmla="*/ 219 h 72504"/>
                <a:gd name="connsiteX4" fmla="*/ 71166 w 71166"/>
                <a:gd name="connsiteY4" fmla="*/ 37838 h 7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6" h="72504">
                  <a:moveTo>
                    <a:pt x="71166" y="37838"/>
                  </a:moveTo>
                  <a:cubicBezTo>
                    <a:pt x="54367" y="53162"/>
                    <a:pt x="43753" y="62833"/>
                    <a:pt x="33140" y="72505"/>
                  </a:cubicBezTo>
                  <a:cubicBezTo>
                    <a:pt x="21521" y="56145"/>
                    <a:pt x="8364" y="40539"/>
                    <a:pt x="43" y="22672"/>
                  </a:cubicBezTo>
                  <a:cubicBezTo>
                    <a:pt x="-1182" y="20065"/>
                    <a:pt x="24222" y="-2449"/>
                    <a:pt x="31099" y="219"/>
                  </a:cubicBezTo>
                  <a:cubicBezTo>
                    <a:pt x="45355" y="5746"/>
                    <a:pt x="55434" y="22043"/>
                    <a:pt x="71166" y="3783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994440E-64D0-17DB-91B9-0A1E167D818D}"/>
                </a:ext>
              </a:extLst>
            </p:cNvPr>
            <p:cNvSpPr/>
            <p:nvPr/>
          </p:nvSpPr>
          <p:spPr>
            <a:xfrm>
              <a:off x="6875249" y="136594"/>
              <a:ext cx="54198" cy="84657"/>
            </a:xfrm>
            <a:custGeom>
              <a:avLst/>
              <a:gdLst>
                <a:gd name="connsiteX0" fmla="*/ 0 w 54198"/>
                <a:gd name="connsiteY0" fmla="*/ 84657 h 84657"/>
                <a:gd name="connsiteX1" fmla="*/ 10990 w 54198"/>
                <a:gd name="connsiteY1" fmla="*/ 4051 h 84657"/>
                <a:gd name="connsiteX2" fmla="*/ 25089 w 54198"/>
                <a:gd name="connsiteY2" fmla="*/ 0 h 84657"/>
                <a:gd name="connsiteX3" fmla="*/ 54198 w 54198"/>
                <a:gd name="connsiteY3" fmla="*/ 62520 h 84657"/>
                <a:gd name="connsiteX4" fmla="*/ 0 w 54198"/>
                <a:gd name="connsiteY4" fmla="*/ 84626 h 8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8" h="84657">
                  <a:moveTo>
                    <a:pt x="0" y="84657"/>
                  </a:moveTo>
                  <a:cubicBezTo>
                    <a:pt x="5056" y="47573"/>
                    <a:pt x="8007" y="25812"/>
                    <a:pt x="10990" y="4051"/>
                  </a:cubicBezTo>
                  <a:cubicBezTo>
                    <a:pt x="15701" y="2700"/>
                    <a:pt x="20379" y="1350"/>
                    <a:pt x="25089" y="0"/>
                  </a:cubicBezTo>
                  <a:cubicBezTo>
                    <a:pt x="34792" y="20850"/>
                    <a:pt x="44495" y="41701"/>
                    <a:pt x="54198" y="62520"/>
                  </a:cubicBezTo>
                  <a:cubicBezTo>
                    <a:pt x="40005" y="68329"/>
                    <a:pt x="25780" y="74107"/>
                    <a:pt x="0" y="84626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F8BA7E2-4B9C-6905-4600-77F2BFC08259}"/>
                </a:ext>
              </a:extLst>
            </p:cNvPr>
            <p:cNvSpPr/>
            <p:nvPr/>
          </p:nvSpPr>
          <p:spPr>
            <a:xfrm>
              <a:off x="5557251" y="2603936"/>
              <a:ext cx="47908" cy="85065"/>
            </a:xfrm>
            <a:custGeom>
              <a:avLst/>
              <a:gdLst>
                <a:gd name="connsiteX0" fmla="*/ 31 w 47908"/>
                <a:gd name="connsiteY0" fmla="*/ 76713 h 85065"/>
                <a:gd name="connsiteX1" fmla="*/ 16203 w 47908"/>
                <a:gd name="connsiteY1" fmla="*/ 27225 h 85065"/>
                <a:gd name="connsiteX2" fmla="*/ 47447 w 47908"/>
                <a:gd name="connsiteY2" fmla="*/ 0 h 85065"/>
                <a:gd name="connsiteX3" fmla="*/ 44872 w 47908"/>
                <a:gd name="connsiteY3" fmla="*/ 44621 h 85065"/>
                <a:gd name="connsiteX4" fmla="*/ 15544 w 47908"/>
                <a:gd name="connsiteY4" fmla="*/ 85066 h 85065"/>
                <a:gd name="connsiteX5" fmla="*/ 0 w 47908"/>
                <a:gd name="connsiteY5" fmla="*/ 76713 h 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08" h="85065">
                  <a:moveTo>
                    <a:pt x="31" y="76713"/>
                  </a:moveTo>
                  <a:cubicBezTo>
                    <a:pt x="5150" y="60070"/>
                    <a:pt x="7693" y="41920"/>
                    <a:pt x="16203" y="27225"/>
                  </a:cubicBezTo>
                  <a:cubicBezTo>
                    <a:pt x="22734" y="15920"/>
                    <a:pt x="36771" y="8918"/>
                    <a:pt x="47447" y="0"/>
                  </a:cubicBezTo>
                  <a:cubicBezTo>
                    <a:pt x="46913" y="15010"/>
                    <a:pt x="50053" y="31433"/>
                    <a:pt x="44872" y="44621"/>
                  </a:cubicBezTo>
                  <a:cubicBezTo>
                    <a:pt x="38969" y="59631"/>
                    <a:pt x="25655" y="71720"/>
                    <a:pt x="15544" y="85066"/>
                  </a:cubicBezTo>
                  <a:cubicBezTo>
                    <a:pt x="10362" y="82271"/>
                    <a:pt x="5181" y="79476"/>
                    <a:pt x="0" y="76713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136462A8-83FB-A1D4-FE5E-087F8703B5AC}"/>
                </a:ext>
              </a:extLst>
            </p:cNvPr>
            <p:cNvSpPr/>
            <p:nvPr/>
          </p:nvSpPr>
          <p:spPr>
            <a:xfrm>
              <a:off x="6734164" y="-31"/>
              <a:ext cx="76806" cy="60989"/>
            </a:xfrm>
            <a:custGeom>
              <a:avLst/>
              <a:gdLst>
                <a:gd name="connsiteX0" fmla="*/ 76807 w 76806"/>
                <a:gd name="connsiteY0" fmla="*/ 57527 h 60989"/>
                <a:gd name="connsiteX1" fmla="*/ 0 w 76806"/>
                <a:gd name="connsiteY1" fmla="*/ 29046 h 60989"/>
                <a:gd name="connsiteX2" fmla="*/ 35766 w 76806"/>
                <a:gd name="connsiteY2" fmla="*/ 0 h 60989"/>
                <a:gd name="connsiteX3" fmla="*/ 76807 w 76806"/>
                <a:gd name="connsiteY3" fmla="*/ 57495 h 6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06" h="60989">
                  <a:moveTo>
                    <a:pt x="76807" y="57527"/>
                  </a:moveTo>
                  <a:cubicBezTo>
                    <a:pt x="46285" y="55078"/>
                    <a:pt x="14602" y="78566"/>
                    <a:pt x="0" y="29046"/>
                  </a:cubicBezTo>
                  <a:cubicBezTo>
                    <a:pt x="9295" y="21510"/>
                    <a:pt x="21259" y="11807"/>
                    <a:pt x="35766" y="0"/>
                  </a:cubicBezTo>
                  <a:cubicBezTo>
                    <a:pt x="47981" y="17114"/>
                    <a:pt x="60792" y="35075"/>
                    <a:pt x="76807" y="5749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5AB0447E-8712-870A-B84D-547EB0FCDAF7}"/>
                </a:ext>
              </a:extLst>
            </p:cNvPr>
            <p:cNvSpPr/>
            <p:nvPr/>
          </p:nvSpPr>
          <p:spPr>
            <a:xfrm>
              <a:off x="5463613" y="755541"/>
              <a:ext cx="78722" cy="61822"/>
            </a:xfrm>
            <a:custGeom>
              <a:avLst/>
              <a:gdLst>
                <a:gd name="connsiteX0" fmla="*/ 78723 w 78722"/>
                <a:gd name="connsiteY0" fmla="*/ 11713 h 61822"/>
                <a:gd name="connsiteX1" fmla="*/ 40790 w 78722"/>
                <a:gd name="connsiteY1" fmla="*/ 60824 h 61822"/>
                <a:gd name="connsiteX2" fmla="*/ 0 w 78722"/>
                <a:gd name="connsiteY2" fmla="*/ 48515 h 61822"/>
                <a:gd name="connsiteX3" fmla="*/ 65660 w 78722"/>
                <a:gd name="connsiteY3" fmla="*/ 0 h 61822"/>
                <a:gd name="connsiteX4" fmla="*/ 78723 w 78722"/>
                <a:gd name="connsiteY4" fmla="*/ 11744 h 6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22" h="61822">
                  <a:moveTo>
                    <a:pt x="78723" y="11713"/>
                  </a:moveTo>
                  <a:cubicBezTo>
                    <a:pt x="66445" y="28512"/>
                    <a:pt x="56177" y="47698"/>
                    <a:pt x="40790" y="60824"/>
                  </a:cubicBezTo>
                  <a:cubicBezTo>
                    <a:pt x="35672" y="65189"/>
                    <a:pt x="17365" y="54167"/>
                    <a:pt x="0" y="48515"/>
                  </a:cubicBezTo>
                  <a:cubicBezTo>
                    <a:pt x="26974" y="28575"/>
                    <a:pt x="46317" y="14288"/>
                    <a:pt x="65660" y="0"/>
                  </a:cubicBezTo>
                  <a:cubicBezTo>
                    <a:pt x="70024" y="3925"/>
                    <a:pt x="74358" y="7819"/>
                    <a:pt x="78723" y="1174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981C6281-1DED-AEF6-E725-E3B6C21042DC}"/>
                </a:ext>
              </a:extLst>
            </p:cNvPr>
            <p:cNvSpPr/>
            <p:nvPr/>
          </p:nvSpPr>
          <p:spPr>
            <a:xfrm>
              <a:off x="5886083" y="5944830"/>
              <a:ext cx="57244" cy="48823"/>
            </a:xfrm>
            <a:custGeom>
              <a:avLst/>
              <a:gdLst>
                <a:gd name="connsiteX0" fmla="*/ 57244 w 57244"/>
                <a:gd name="connsiteY0" fmla="*/ 24048 h 48823"/>
                <a:gd name="connsiteX1" fmla="*/ 24995 w 57244"/>
                <a:gd name="connsiteY1" fmla="*/ 48823 h 48823"/>
                <a:gd name="connsiteX2" fmla="*/ 0 w 57244"/>
                <a:gd name="connsiteY2" fmla="*/ 26057 h 48823"/>
                <a:gd name="connsiteX3" fmla="*/ 29109 w 57244"/>
                <a:gd name="connsiteY3" fmla="*/ 151 h 48823"/>
                <a:gd name="connsiteX4" fmla="*/ 57213 w 57244"/>
                <a:gd name="connsiteY4" fmla="*/ 24079 h 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44" h="48823">
                  <a:moveTo>
                    <a:pt x="57244" y="24048"/>
                  </a:moveTo>
                  <a:cubicBezTo>
                    <a:pt x="43459" y="35383"/>
                    <a:pt x="34259" y="48760"/>
                    <a:pt x="24995" y="48823"/>
                  </a:cubicBezTo>
                  <a:cubicBezTo>
                    <a:pt x="16705" y="48886"/>
                    <a:pt x="8353" y="34222"/>
                    <a:pt x="0" y="26057"/>
                  </a:cubicBezTo>
                  <a:cubicBezTo>
                    <a:pt x="9483" y="16951"/>
                    <a:pt x="17804" y="5175"/>
                    <a:pt x="29109" y="151"/>
                  </a:cubicBezTo>
                  <a:cubicBezTo>
                    <a:pt x="33128" y="-1638"/>
                    <a:pt x="44432" y="12806"/>
                    <a:pt x="57213" y="2407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8B6BB011-3F3C-389E-C48C-CFB05B5277A8}"/>
                </a:ext>
              </a:extLst>
            </p:cNvPr>
            <p:cNvSpPr/>
            <p:nvPr/>
          </p:nvSpPr>
          <p:spPr>
            <a:xfrm>
              <a:off x="5070377" y="1065313"/>
              <a:ext cx="37995" cy="46913"/>
            </a:xfrm>
            <a:custGeom>
              <a:avLst/>
              <a:gdLst>
                <a:gd name="connsiteX0" fmla="*/ 8007 w 37995"/>
                <a:gd name="connsiteY0" fmla="*/ 46536 h 46913"/>
                <a:gd name="connsiteX1" fmla="*/ 0 w 37995"/>
                <a:gd name="connsiteY1" fmla="*/ 7222 h 46913"/>
                <a:gd name="connsiteX2" fmla="*/ 37995 w 37995"/>
                <a:gd name="connsiteY2" fmla="*/ 0 h 46913"/>
                <a:gd name="connsiteX3" fmla="*/ 26754 w 37995"/>
                <a:gd name="connsiteY3" fmla="*/ 46913 h 46913"/>
                <a:gd name="connsiteX4" fmla="*/ 8007 w 37995"/>
                <a:gd name="connsiteY4" fmla="*/ 46568 h 4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95" h="46913">
                  <a:moveTo>
                    <a:pt x="8007" y="46536"/>
                  </a:moveTo>
                  <a:cubicBezTo>
                    <a:pt x="5338" y="33442"/>
                    <a:pt x="2669" y="20317"/>
                    <a:pt x="0" y="7222"/>
                  </a:cubicBezTo>
                  <a:cubicBezTo>
                    <a:pt x="12655" y="4804"/>
                    <a:pt x="25341" y="2386"/>
                    <a:pt x="37995" y="0"/>
                  </a:cubicBezTo>
                  <a:cubicBezTo>
                    <a:pt x="34259" y="15638"/>
                    <a:pt x="30491" y="31275"/>
                    <a:pt x="26754" y="46913"/>
                  </a:cubicBezTo>
                  <a:cubicBezTo>
                    <a:pt x="20505" y="46788"/>
                    <a:pt x="14256" y="46693"/>
                    <a:pt x="8007" y="4656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A43E8C80-CDA7-5471-A830-A2B027CDECD7}"/>
                </a:ext>
              </a:extLst>
            </p:cNvPr>
            <p:cNvSpPr/>
            <p:nvPr/>
          </p:nvSpPr>
          <p:spPr>
            <a:xfrm>
              <a:off x="6789744" y="195628"/>
              <a:ext cx="50555" cy="50587"/>
            </a:xfrm>
            <a:custGeom>
              <a:avLst/>
              <a:gdLst>
                <a:gd name="connsiteX0" fmla="*/ 37179 w 50555"/>
                <a:gd name="connsiteY0" fmla="*/ 50587 h 50587"/>
                <a:gd name="connsiteX1" fmla="*/ 0 w 50555"/>
                <a:gd name="connsiteY1" fmla="*/ 28669 h 50587"/>
                <a:gd name="connsiteX2" fmla="*/ 33442 w 50555"/>
                <a:gd name="connsiteY2" fmla="*/ 0 h 50587"/>
                <a:gd name="connsiteX3" fmla="*/ 50556 w 50555"/>
                <a:gd name="connsiteY3" fmla="*/ 38027 h 50587"/>
                <a:gd name="connsiteX4" fmla="*/ 37179 w 50555"/>
                <a:gd name="connsiteY4" fmla="*/ 50587 h 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5" h="50587">
                  <a:moveTo>
                    <a:pt x="37179" y="50587"/>
                  </a:moveTo>
                  <a:cubicBezTo>
                    <a:pt x="24775" y="43271"/>
                    <a:pt x="12403" y="35986"/>
                    <a:pt x="0" y="28669"/>
                  </a:cubicBezTo>
                  <a:cubicBezTo>
                    <a:pt x="11147" y="19123"/>
                    <a:pt x="22295" y="9546"/>
                    <a:pt x="33442" y="0"/>
                  </a:cubicBezTo>
                  <a:cubicBezTo>
                    <a:pt x="39157" y="12686"/>
                    <a:pt x="44840" y="25341"/>
                    <a:pt x="50556" y="38027"/>
                  </a:cubicBezTo>
                  <a:cubicBezTo>
                    <a:pt x="46097" y="42203"/>
                    <a:pt x="41638" y="46411"/>
                    <a:pt x="37179" y="50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279BBEB2-4219-37E4-2C78-AE36C1BB4361}"/>
                </a:ext>
              </a:extLst>
            </p:cNvPr>
            <p:cNvSpPr/>
            <p:nvPr/>
          </p:nvSpPr>
          <p:spPr>
            <a:xfrm>
              <a:off x="4835543" y="1769071"/>
              <a:ext cx="45409" cy="52348"/>
            </a:xfrm>
            <a:custGeom>
              <a:avLst/>
              <a:gdLst>
                <a:gd name="connsiteX0" fmla="*/ 24133 w 45409"/>
                <a:gd name="connsiteY0" fmla="*/ 52349 h 52348"/>
                <a:gd name="connsiteX1" fmla="*/ 48 w 45409"/>
                <a:gd name="connsiteY1" fmla="*/ 16991 h 52348"/>
                <a:gd name="connsiteX2" fmla="*/ 20082 w 45409"/>
                <a:gd name="connsiteY2" fmla="*/ 129 h 52348"/>
                <a:gd name="connsiteX3" fmla="*/ 45266 w 45409"/>
                <a:gd name="connsiteY3" fmla="*/ 26129 h 52348"/>
                <a:gd name="connsiteX4" fmla="*/ 24101 w 45409"/>
                <a:gd name="connsiteY4" fmla="*/ 52349 h 5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09" h="52348">
                  <a:moveTo>
                    <a:pt x="24133" y="52349"/>
                  </a:moveTo>
                  <a:cubicBezTo>
                    <a:pt x="12671" y="36586"/>
                    <a:pt x="3345" y="27699"/>
                    <a:pt x="48" y="16991"/>
                  </a:cubicBezTo>
                  <a:cubicBezTo>
                    <a:pt x="-1051" y="13412"/>
                    <a:pt x="17099" y="-1535"/>
                    <a:pt x="20082" y="129"/>
                  </a:cubicBezTo>
                  <a:cubicBezTo>
                    <a:pt x="30381" y="5875"/>
                    <a:pt x="39613" y="15704"/>
                    <a:pt x="45266" y="26129"/>
                  </a:cubicBezTo>
                  <a:cubicBezTo>
                    <a:pt x="46867" y="29081"/>
                    <a:pt x="34840" y="39443"/>
                    <a:pt x="24101" y="5234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B39B5D3-1EEE-5EC3-A698-87ECD5F8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3588437" cy="1846659"/>
          </a:xfrm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0ED123-606C-4EAB-CA84-97F9308A5CC3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0443EDD7-DEEB-98B8-451D-4C4A654F0FC8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286EF328-F1B8-3A2A-EFB9-EB6454CD6545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A54D3114-C0F5-4042-968E-AFFE24821FB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3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352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AAFB4-25B4-B4F8-0BBA-1A72D1268F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85188"/>
            <a:ext cx="2685211" cy="5872812"/>
          </a:xfrm>
          <a:custGeom>
            <a:avLst/>
            <a:gdLst>
              <a:gd name="connsiteX0" fmla="*/ 0 w 2685211"/>
              <a:gd name="connsiteY0" fmla="*/ 0 h 5872812"/>
              <a:gd name="connsiteX1" fmla="*/ 27176 w 2685211"/>
              <a:gd name="connsiteY1" fmla="*/ 0 h 5872812"/>
              <a:gd name="connsiteX2" fmla="*/ 2678414 w 2685211"/>
              <a:gd name="connsiteY2" fmla="*/ 2376695 h 5872812"/>
              <a:gd name="connsiteX3" fmla="*/ 2685211 w 2685211"/>
              <a:gd name="connsiteY3" fmla="*/ 5872812 h 5872812"/>
              <a:gd name="connsiteX4" fmla="*/ 2684622 w 2685211"/>
              <a:gd name="connsiteY4" fmla="*/ 5872812 h 5872812"/>
              <a:gd name="connsiteX5" fmla="*/ 1818201 w 2685211"/>
              <a:gd name="connsiteY5" fmla="*/ 5010800 h 5872812"/>
              <a:gd name="connsiteX6" fmla="*/ 0 w 2685211"/>
              <a:gd name="connsiteY6" fmla="*/ 5010800 h 587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5211" h="5872812">
                <a:moveTo>
                  <a:pt x="0" y="0"/>
                </a:moveTo>
                <a:lnTo>
                  <a:pt x="27176" y="0"/>
                </a:lnTo>
                <a:cubicBezTo>
                  <a:pt x="1491402" y="0"/>
                  <a:pt x="2678414" y="1064076"/>
                  <a:pt x="2678414" y="2376695"/>
                </a:cubicBezTo>
                <a:lnTo>
                  <a:pt x="2685211" y="5872812"/>
                </a:lnTo>
                <a:lnTo>
                  <a:pt x="2684622" y="5872812"/>
                </a:lnTo>
                <a:lnTo>
                  <a:pt x="1818201" y="5010800"/>
                </a:lnTo>
                <a:lnTo>
                  <a:pt x="0" y="5010800"/>
                </a:lnTo>
                <a:close/>
              </a:path>
            </a:pathLst>
          </a:custGeom>
          <a:solidFill>
            <a:srgbClr val="FFB0A2"/>
          </a:solidFill>
        </p:spPr>
        <p:txBody>
          <a:bodyPr wrap="square" bIns="108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C74AF-33E5-A81F-D1E9-F8E231F4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030" y="1435838"/>
            <a:ext cx="6573519" cy="615553"/>
          </a:xfrm>
        </p:spPr>
        <p:txBody>
          <a:bodyPr/>
          <a:lstStyle>
            <a:lvl1pPr>
              <a:defRPr b="1">
                <a:solidFill>
                  <a:srgbClr val="FFB0A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80166F52-0644-61A8-627F-000B20E4A577}"/>
              </a:ext>
            </a:extLst>
          </p:cNvPr>
          <p:cNvSpPr/>
          <p:nvPr userDrawn="1"/>
        </p:nvSpPr>
        <p:spPr>
          <a:xfrm rot="16200000">
            <a:off x="8512832" y="-2697290"/>
            <a:ext cx="981879" cy="6376458"/>
          </a:xfrm>
          <a:custGeom>
            <a:avLst/>
            <a:gdLst>
              <a:gd name="connsiteX0" fmla="*/ 981879 w 981879"/>
              <a:gd name="connsiteY0" fmla="*/ 0 h 6376458"/>
              <a:gd name="connsiteX1" fmla="*/ 981879 w 981879"/>
              <a:gd name="connsiteY1" fmla="*/ 6376458 h 6376458"/>
              <a:gd name="connsiteX2" fmla="*/ 0 w 981879"/>
              <a:gd name="connsiteY2" fmla="*/ 6376458 h 6376458"/>
              <a:gd name="connsiteX3" fmla="*/ 7903 w 981879"/>
              <a:gd name="connsiteY3" fmla="*/ 2311494 h 6376458"/>
              <a:gd name="connsiteX4" fmla="*/ 902025 w 981879"/>
              <a:gd name="connsiteY4" fmla="*/ 78763 h 63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879" h="6376458">
                <a:moveTo>
                  <a:pt x="981879" y="0"/>
                </a:moveTo>
                <a:lnTo>
                  <a:pt x="981879" y="6376458"/>
                </a:lnTo>
                <a:lnTo>
                  <a:pt x="0" y="6376458"/>
                </a:lnTo>
                <a:lnTo>
                  <a:pt x="7903" y="2311494"/>
                </a:lnTo>
                <a:cubicBezTo>
                  <a:pt x="7903" y="1463372"/>
                  <a:pt x="343449" y="685509"/>
                  <a:pt x="902025" y="78763"/>
                </a:cubicBezTo>
                <a:close/>
              </a:path>
            </a:pathLst>
          </a:custGeom>
          <a:solidFill>
            <a:srgbClr val="FFAFA1"/>
          </a:solidFill>
          <a:ln w="243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F3520F-58E4-233B-D2AF-8711323EFEEC}"/>
              </a:ext>
            </a:extLst>
          </p:cNvPr>
          <p:cNvGrpSpPr/>
          <p:nvPr userDrawn="1"/>
        </p:nvGrpSpPr>
        <p:grpSpPr>
          <a:xfrm>
            <a:off x="10488261" y="497509"/>
            <a:ext cx="1008414" cy="1873922"/>
            <a:chOff x="4355514" y="985189"/>
            <a:chExt cx="1008414" cy="1873922"/>
          </a:xfrm>
        </p:grpSpPr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12BEEF19-0398-83CA-516D-363DD4142EDF}"/>
                </a:ext>
              </a:extLst>
            </p:cNvPr>
            <p:cNvSpPr/>
            <p:nvPr/>
          </p:nvSpPr>
          <p:spPr>
            <a:xfrm>
              <a:off x="4355514" y="985189"/>
              <a:ext cx="1008414" cy="1437972"/>
            </a:xfrm>
            <a:custGeom>
              <a:avLst/>
              <a:gdLst>
                <a:gd name="connsiteX0" fmla="*/ 4809827 w 4809826"/>
                <a:gd name="connsiteY0" fmla="*/ 0 h 6858685"/>
                <a:gd name="connsiteX1" fmla="*/ 4809827 w 4809826"/>
                <a:gd name="connsiteY1" fmla="*/ 5851381 h 6858685"/>
                <a:gd name="connsiteX2" fmla="*/ 1012462 w 4809826"/>
                <a:gd name="connsiteY2" fmla="*/ 5851381 h 6858685"/>
                <a:gd name="connsiteX3" fmla="*/ 0 w 4809826"/>
                <a:gd name="connsiteY3" fmla="*/ 6858685 h 6858685"/>
                <a:gd name="connsiteX4" fmla="*/ 7938 w 4809826"/>
                <a:gd name="connsiteY4" fmla="*/ 2775395 h 6858685"/>
                <a:gd name="connsiteX5" fmla="*/ 3103950 w 4809826"/>
                <a:gd name="connsiteY5" fmla="*/ 0 h 6858685"/>
                <a:gd name="connsiteX6" fmla="*/ 4809827 w 4809826"/>
                <a:gd name="connsiteY6" fmla="*/ 0 h 68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9826" h="6858684">
                  <a:moveTo>
                    <a:pt x="4809827" y="0"/>
                  </a:moveTo>
                  <a:lnTo>
                    <a:pt x="4809827" y="5851381"/>
                  </a:lnTo>
                  <a:lnTo>
                    <a:pt x="1012462" y="5851381"/>
                  </a:lnTo>
                  <a:lnTo>
                    <a:pt x="0" y="6858685"/>
                  </a:lnTo>
                  <a:lnTo>
                    <a:pt x="7938" y="2775395"/>
                  </a:lnTo>
                  <a:cubicBezTo>
                    <a:pt x="7938" y="1242579"/>
                    <a:pt x="1394084" y="0"/>
                    <a:pt x="3103950" y="0"/>
                  </a:cubicBezTo>
                  <a:lnTo>
                    <a:pt x="4809827" y="0"/>
                  </a:lnTo>
                  <a:close/>
                </a:path>
              </a:pathLst>
            </a:custGeom>
            <a:solidFill>
              <a:srgbClr val="8A0C4A"/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DE2C4C-9477-EBC3-72D6-88CCBECC2355}"/>
                </a:ext>
              </a:extLst>
            </p:cNvPr>
            <p:cNvSpPr txBox="1"/>
            <p:nvPr/>
          </p:nvSpPr>
          <p:spPr>
            <a:xfrm>
              <a:off x="4491011" y="1012452"/>
              <a:ext cx="820130" cy="184665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0" b="1" i="0" u="none" strike="noStrike" kern="1200" cap="none" spc="0" normalizeH="0" baseline="0" noProof="0">
                  <a:ln>
                    <a:noFill/>
                  </a:ln>
                  <a:solidFill>
                    <a:srgbClr val="FFB0A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83F1AF-9A57-969E-340D-53EE6C335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030" y="2310433"/>
            <a:ext cx="7988645" cy="2154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B40E15E-28A3-1BBA-DC53-12D084D92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8030" y="5264397"/>
            <a:ext cx="7988645" cy="307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63472F-DDC8-2F6F-F31F-E6629FF24E4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13582A-58D4-59E9-6C8E-C0C9F6A031D8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269A158-F608-B71E-5CBC-F4794D21AC63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9E2428-1855-E4CF-B971-95B6DE8CBF44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9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AAFB4-25B4-B4F8-0BBA-1A72D1268F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85188"/>
            <a:ext cx="2685211" cy="5872812"/>
          </a:xfrm>
          <a:custGeom>
            <a:avLst/>
            <a:gdLst>
              <a:gd name="connsiteX0" fmla="*/ 0 w 2685211"/>
              <a:gd name="connsiteY0" fmla="*/ 0 h 5872812"/>
              <a:gd name="connsiteX1" fmla="*/ 27176 w 2685211"/>
              <a:gd name="connsiteY1" fmla="*/ 0 h 5872812"/>
              <a:gd name="connsiteX2" fmla="*/ 2678414 w 2685211"/>
              <a:gd name="connsiteY2" fmla="*/ 2376695 h 5872812"/>
              <a:gd name="connsiteX3" fmla="*/ 2685211 w 2685211"/>
              <a:gd name="connsiteY3" fmla="*/ 5872812 h 5872812"/>
              <a:gd name="connsiteX4" fmla="*/ 2684622 w 2685211"/>
              <a:gd name="connsiteY4" fmla="*/ 5872812 h 5872812"/>
              <a:gd name="connsiteX5" fmla="*/ 1818201 w 2685211"/>
              <a:gd name="connsiteY5" fmla="*/ 5010800 h 5872812"/>
              <a:gd name="connsiteX6" fmla="*/ 0 w 2685211"/>
              <a:gd name="connsiteY6" fmla="*/ 5010800 h 587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5211" h="5872812">
                <a:moveTo>
                  <a:pt x="0" y="0"/>
                </a:moveTo>
                <a:lnTo>
                  <a:pt x="27176" y="0"/>
                </a:lnTo>
                <a:cubicBezTo>
                  <a:pt x="1491402" y="0"/>
                  <a:pt x="2678414" y="1064076"/>
                  <a:pt x="2678414" y="2376695"/>
                </a:cubicBezTo>
                <a:lnTo>
                  <a:pt x="2685211" y="5872812"/>
                </a:lnTo>
                <a:lnTo>
                  <a:pt x="2684622" y="5872812"/>
                </a:lnTo>
                <a:lnTo>
                  <a:pt x="1818201" y="5010800"/>
                </a:lnTo>
                <a:lnTo>
                  <a:pt x="0" y="5010800"/>
                </a:lnTo>
                <a:close/>
              </a:path>
            </a:pathLst>
          </a:custGeom>
          <a:solidFill>
            <a:srgbClr val="727DB8"/>
          </a:solidFill>
        </p:spPr>
        <p:txBody>
          <a:bodyPr wrap="square" bIns="1080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C74AF-33E5-A81F-D1E9-F8E231F4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030" y="1435838"/>
            <a:ext cx="6573519" cy="61555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80166F52-0644-61A8-627F-000B20E4A577}"/>
              </a:ext>
            </a:extLst>
          </p:cNvPr>
          <p:cNvSpPr/>
          <p:nvPr userDrawn="1"/>
        </p:nvSpPr>
        <p:spPr>
          <a:xfrm rot="16200000">
            <a:off x="8512832" y="-2697290"/>
            <a:ext cx="981879" cy="6376458"/>
          </a:xfrm>
          <a:custGeom>
            <a:avLst/>
            <a:gdLst>
              <a:gd name="connsiteX0" fmla="*/ 981879 w 981879"/>
              <a:gd name="connsiteY0" fmla="*/ 0 h 6376458"/>
              <a:gd name="connsiteX1" fmla="*/ 981879 w 981879"/>
              <a:gd name="connsiteY1" fmla="*/ 6376458 h 6376458"/>
              <a:gd name="connsiteX2" fmla="*/ 0 w 981879"/>
              <a:gd name="connsiteY2" fmla="*/ 6376458 h 6376458"/>
              <a:gd name="connsiteX3" fmla="*/ 7903 w 981879"/>
              <a:gd name="connsiteY3" fmla="*/ 2311494 h 6376458"/>
              <a:gd name="connsiteX4" fmla="*/ 902025 w 981879"/>
              <a:gd name="connsiteY4" fmla="*/ 78763 h 63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879" h="6376458">
                <a:moveTo>
                  <a:pt x="981879" y="0"/>
                </a:moveTo>
                <a:lnTo>
                  <a:pt x="981879" y="6376458"/>
                </a:lnTo>
                <a:lnTo>
                  <a:pt x="0" y="6376458"/>
                </a:lnTo>
                <a:lnTo>
                  <a:pt x="7903" y="2311494"/>
                </a:lnTo>
                <a:cubicBezTo>
                  <a:pt x="7903" y="1463372"/>
                  <a:pt x="343449" y="685509"/>
                  <a:pt x="902025" y="78763"/>
                </a:cubicBezTo>
                <a:close/>
              </a:path>
            </a:pathLst>
          </a:custGeom>
          <a:solidFill>
            <a:srgbClr val="727DB8"/>
          </a:solidFill>
          <a:ln w="243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F3520F-58E4-233B-D2AF-8711323EFEEC}"/>
              </a:ext>
            </a:extLst>
          </p:cNvPr>
          <p:cNvGrpSpPr/>
          <p:nvPr userDrawn="1"/>
        </p:nvGrpSpPr>
        <p:grpSpPr>
          <a:xfrm>
            <a:off x="10488261" y="497509"/>
            <a:ext cx="1008414" cy="1873922"/>
            <a:chOff x="4355514" y="985189"/>
            <a:chExt cx="1008414" cy="1873922"/>
          </a:xfrm>
        </p:grpSpPr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12BEEF19-0398-83CA-516D-363DD4142EDF}"/>
                </a:ext>
              </a:extLst>
            </p:cNvPr>
            <p:cNvSpPr/>
            <p:nvPr/>
          </p:nvSpPr>
          <p:spPr>
            <a:xfrm>
              <a:off x="4355514" y="985189"/>
              <a:ext cx="1008414" cy="1437972"/>
            </a:xfrm>
            <a:custGeom>
              <a:avLst/>
              <a:gdLst>
                <a:gd name="connsiteX0" fmla="*/ 4809827 w 4809826"/>
                <a:gd name="connsiteY0" fmla="*/ 0 h 6858685"/>
                <a:gd name="connsiteX1" fmla="*/ 4809827 w 4809826"/>
                <a:gd name="connsiteY1" fmla="*/ 5851381 h 6858685"/>
                <a:gd name="connsiteX2" fmla="*/ 1012462 w 4809826"/>
                <a:gd name="connsiteY2" fmla="*/ 5851381 h 6858685"/>
                <a:gd name="connsiteX3" fmla="*/ 0 w 4809826"/>
                <a:gd name="connsiteY3" fmla="*/ 6858685 h 6858685"/>
                <a:gd name="connsiteX4" fmla="*/ 7938 w 4809826"/>
                <a:gd name="connsiteY4" fmla="*/ 2775395 h 6858685"/>
                <a:gd name="connsiteX5" fmla="*/ 3103950 w 4809826"/>
                <a:gd name="connsiteY5" fmla="*/ 0 h 6858685"/>
                <a:gd name="connsiteX6" fmla="*/ 4809827 w 4809826"/>
                <a:gd name="connsiteY6" fmla="*/ 0 h 68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9826" h="6858684">
                  <a:moveTo>
                    <a:pt x="4809827" y="0"/>
                  </a:moveTo>
                  <a:lnTo>
                    <a:pt x="4809827" y="5851381"/>
                  </a:lnTo>
                  <a:lnTo>
                    <a:pt x="1012462" y="5851381"/>
                  </a:lnTo>
                  <a:lnTo>
                    <a:pt x="0" y="6858685"/>
                  </a:lnTo>
                  <a:lnTo>
                    <a:pt x="7938" y="2775395"/>
                  </a:lnTo>
                  <a:cubicBezTo>
                    <a:pt x="7938" y="1242579"/>
                    <a:pt x="1394084" y="0"/>
                    <a:pt x="3103950" y="0"/>
                  </a:cubicBezTo>
                  <a:lnTo>
                    <a:pt x="4809827" y="0"/>
                  </a:lnTo>
                  <a:close/>
                </a:path>
              </a:pathLst>
            </a:custGeom>
            <a:solidFill>
              <a:srgbClr val="352378"/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DE2C4C-9477-EBC3-72D6-88CCBECC2355}"/>
                </a:ext>
              </a:extLst>
            </p:cNvPr>
            <p:cNvSpPr txBox="1"/>
            <p:nvPr/>
          </p:nvSpPr>
          <p:spPr>
            <a:xfrm>
              <a:off x="4491011" y="1012452"/>
              <a:ext cx="820130" cy="184665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83F1AF-9A57-969E-340D-53EE6C335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030" y="2310433"/>
            <a:ext cx="7988645" cy="21544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B40E15E-28A3-1BBA-DC53-12D084D92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8030" y="5264397"/>
            <a:ext cx="7988645" cy="3077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F4FF2-5AC4-4992-DAC1-EA7D4C14237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DF159476-23BA-6ADF-DFFF-E423913CFE5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6435C017-9CA0-C5F8-B155-5403D011098E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D3CE133D-DCF7-3D44-1FC0-F9EFA8335AB5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7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9BADDB3-2F55-6C31-9985-2484D943AC59}"/>
              </a:ext>
            </a:extLst>
          </p:cNvPr>
          <p:cNvGrpSpPr/>
          <p:nvPr userDrawn="1"/>
        </p:nvGrpSpPr>
        <p:grpSpPr>
          <a:xfrm>
            <a:off x="0" y="-1"/>
            <a:ext cx="4541520" cy="6858001"/>
            <a:chOff x="0" y="-1"/>
            <a:chExt cx="4541520" cy="68580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E2185E-4F67-E4E2-9F2E-8B805700343A}"/>
                </a:ext>
              </a:extLst>
            </p:cNvPr>
            <p:cNvSpPr/>
            <p:nvPr/>
          </p:nvSpPr>
          <p:spPr>
            <a:xfrm>
              <a:off x="0" y="-1"/>
              <a:ext cx="454152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2E0C9C8-B347-28E9-D154-3F5FEC688EBE}"/>
                </a:ext>
              </a:extLst>
            </p:cNvPr>
            <p:cNvSpPr/>
            <p:nvPr/>
          </p:nvSpPr>
          <p:spPr>
            <a:xfrm>
              <a:off x="2171796" y="-1"/>
              <a:ext cx="2369724" cy="5302296"/>
            </a:xfrm>
            <a:custGeom>
              <a:avLst/>
              <a:gdLst>
                <a:gd name="connsiteX0" fmla="*/ 72666 w 2369724"/>
                <a:gd name="connsiteY0" fmla="*/ 0 h 5302296"/>
                <a:gd name="connsiteX1" fmla="*/ 2369724 w 2369724"/>
                <a:gd name="connsiteY1" fmla="*/ 0 h 5302296"/>
                <a:gd name="connsiteX2" fmla="*/ 2369724 w 2369724"/>
                <a:gd name="connsiteY2" fmla="*/ 4142149 h 5302296"/>
                <a:gd name="connsiteX3" fmla="*/ 1166088 w 2369724"/>
                <a:gd name="connsiteY3" fmla="*/ 4142149 h 5302296"/>
                <a:gd name="connsiteX4" fmla="*/ 0 w 2369724"/>
                <a:gd name="connsiteY4" fmla="*/ 5302296 h 5302296"/>
                <a:gd name="connsiteX5" fmla="*/ 9143 w 2369724"/>
                <a:gd name="connsiteY5" fmla="*/ 599428 h 5302296"/>
                <a:gd name="connsiteX6" fmla="*/ 50229 w 2369724"/>
                <a:gd name="connsiteY6" fmla="*/ 112627 h 53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9724" h="5302296">
                  <a:moveTo>
                    <a:pt x="72666" y="0"/>
                  </a:moveTo>
                  <a:lnTo>
                    <a:pt x="2369724" y="0"/>
                  </a:lnTo>
                  <a:lnTo>
                    <a:pt x="2369724" y="4142149"/>
                  </a:lnTo>
                  <a:lnTo>
                    <a:pt x="1166088" y="4142149"/>
                  </a:lnTo>
                  <a:lnTo>
                    <a:pt x="0" y="5302296"/>
                  </a:lnTo>
                  <a:lnTo>
                    <a:pt x="9143" y="599428"/>
                  </a:lnTo>
                  <a:cubicBezTo>
                    <a:pt x="9143" y="433922"/>
                    <a:pt x="23174" y="271354"/>
                    <a:pt x="50229" y="112627"/>
                  </a:cubicBezTo>
                  <a:close/>
                </a:path>
              </a:pathLst>
            </a:custGeom>
            <a:solidFill>
              <a:srgbClr val="012E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F21B423-D816-5242-5FE7-C2C0ED58D517}"/>
                </a:ext>
              </a:extLst>
            </p:cNvPr>
            <p:cNvSpPr/>
            <p:nvPr/>
          </p:nvSpPr>
          <p:spPr>
            <a:xfrm>
              <a:off x="374454" y="4956713"/>
              <a:ext cx="1477206" cy="1901287"/>
            </a:xfrm>
            <a:custGeom>
              <a:avLst/>
              <a:gdLst>
                <a:gd name="connsiteX0" fmla="*/ 953151 w 1477206"/>
                <a:gd name="connsiteY0" fmla="*/ 0 h 1901287"/>
                <a:gd name="connsiteX1" fmla="*/ 1477206 w 1477206"/>
                <a:gd name="connsiteY1" fmla="*/ 0 h 1901287"/>
                <a:gd name="connsiteX2" fmla="*/ 1477206 w 1477206"/>
                <a:gd name="connsiteY2" fmla="*/ 1797579 h 1901287"/>
                <a:gd name="connsiteX3" fmla="*/ 310634 w 1477206"/>
                <a:gd name="connsiteY3" fmla="*/ 1797579 h 1901287"/>
                <a:gd name="connsiteX4" fmla="*/ 206395 w 1477206"/>
                <a:gd name="connsiteY4" fmla="*/ 1901287 h 1901287"/>
                <a:gd name="connsiteX5" fmla="*/ 0 w 1477206"/>
                <a:gd name="connsiteY5" fmla="*/ 1901287 h 1901287"/>
                <a:gd name="connsiteX6" fmla="*/ 2039 w 1477206"/>
                <a:gd name="connsiteY6" fmla="*/ 852618 h 1901287"/>
                <a:gd name="connsiteX7" fmla="*/ 953151 w 1477206"/>
                <a:gd name="connsiteY7" fmla="*/ 0 h 190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7206" h="1901287">
                  <a:moveTo>
                    <a:pt x="953151" y="0"/>
                  </a:moveTo>
                  <a:lnTo>
                    <a:pt x="1477206" y="0"/>
                  </a:lnTo>
                  <a:lnTo>
                    <a:pt x="1477206" y="1797579"/>
                  </a:lnTo>
                  <a:lnTo>
                    <a:pt x="310634" y="1797579"/>
                  </a:lnTo>
                  <a:lnTo>
                    <a:pt x="206395" y="1901287"/>
                  </a:lnTo>
                  <a:lnTo>
                    <a:pt x="0" y="1901287"/>
                  </a:lnTo>
                  <a:lnTo>
                    <a:pt x="2039" y="852618"/>
                  </a:lnTo>
                  <a:cubicBezTo>
                    <a:pt x="2039" y="381728"/>
                    <a:pt x="427871" y="0"/>
                    <a:pt x="953151" y="0"/>
                  </a:cubicBezTo>
                  <a:close/>
                </a:path>
              </a:pathLst>
            </a:custGeom>
            <a:solidFill>
              <a:srgbClr val="012E64"/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9C8BCC6-1B79-48E4-4BB0-7058174C3CC7}"/>
                </a:ext>
              </a:extLst>
            </p:cNvPr>
            <p:cNvSpPr/>
            <p:nvPr/>
          </p:nvSpPr>
          <p:spPr>
            <a:xfrm>
              <a:off x="3515566" y="2687679"/>
              <a:ext cx="1025953" cy="3765509"/>
            </a:xfrm>
            <a:custGeom>
              <a:avLst/>
              <a:gdLst>
                <a:gd name="connsiteX0" fmla="*/ 1082040 w 1082040"/>
                <a:gd name="connsiteY0" fmla="*/ 0 h 3971362"/>
                <a:gd name="connsiteX1" fmla="*/ 1082040 w 1082040"/>
                <a:gd name="connsiteY1" fmla="*/ 3364947 h 3971362"/>
                <a:gd name="connsiteX2" fmla="*/ 609520 w 1082040"/>
                <a:gd name="connsiteY2" fmla="*/ 3364947 h 3971362"/>
                <a:gd name="connsiteX3" fmla="*/ 0 w 1082040"/>
                <a:gd name="connsiteY3" fmla="*/ 3971362 h 3971362"/>
                <a:gd name="connsiteX4" fmla="*/ 4779 w 1082040"/>
                <a:gd name="connsiteY4" fmla="*/ 1513149 h 3971362"/>
                <a:gd name="connsiteX5" fmla="*/ 980213 w 1082040"/>
                <a:gd name="connsiteY5" fmla="*/ 43972 h 397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040" h="3971362">
                  <a:moveTo>
                    <a:pt x="1082040" y="0"/>
                  </a:moveTo>
                  <a:lnTo>
                    <a:pt x="1082040" y="3364947"/>
                  </a:lnTo>
                  <a:lnTo>
                    <a:pt x="609520" y="3364947"/>
                  </a:lnTo>
                  <a:lnTo>
                    <a:pt x="0" y="3971362"/>
                  </a:lnTo>
                  <a:lnTo>
                    <a:pt x="4779" y="1513149"/>
                  </a:lnTo>
                  <a:cubicBezTo>
                    <a:pt x="4779" y="878736"/>
                    <a:pt x="399203" y="326910"/>
                    <a:pt x="980213" y="43972"/>
                  </a:cubicBezTo>
                  <a:close/>
                </a:path>
              </a:pathLst>
            </a:custGeom>
            <a:solidFill>
              <a:srgbClr val="012E64">
                <a:alpha val="40000"/>
              </a:srgbClr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19E26FFF-4210-3256-4DBC-FBECB1FBD16D}"/>
                </a:ext>
              </a:extLst>
            </p:cNvPr>
            <p:cNvSpPr/>
            <p:nvPr/>
          </p:nvSpPr>
          <p:spPr>
            <a:xfrm>
              <a:off x="0" y="1"/>
              <a:ext cx="4541519" cy="3143845"/>
            </a:xfrm>
            <a:custGeom>
              <a:avLst/>
              <a:gdLst>
                <a:gd name="connsiteX0" fmla="*/ 0 w 4541519"/>
                <a:gd name="connsiteY0" fmla="*/ 0 h 3143845"/>
                <a:gd name="connsiteX1" fmla="*/ 4541519 w 4541519"/>
                <a:gd name="connsiteY1" fmla="*/ 0 h 3143845"/>
                <a:gd name="connsiteX2" fmla="*/ 4541519 w 4541519"/>
                <a:gd name="connsiteY2" fmla="*/ 2222855 h 3143845"/>
                <a:gd name="connsiteX3" fmla="*/ 931922 w 4541519"/>
                <a:gd name="connsiteY3" fmla="*/ 2222855 h 3143845"/>
                <a:gd name="connsiteX4" fmla="*/ 0 w 4541519"/>
                <a:gd name="connsiteY4" fmla="*/ 3143845 h 314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1519" h="3143845">
                  <a:moveTo>
                    <a:pt x="0" y="0"/>
                  </a:moveTo>
                  <a:lnTo>
                    <a:pt x="4541519" y="0"/>
                  </a:lnTo>
                  <a:lnTo>
                    <a:pt x="4541519" y="2222855"/>
                  </a:lnTo>
                  <a:lnTo>
                    <a:pt x="931922" y="2222855"/>
                  </a:lnTo>
                  <a:lnTo>
                    <a:pt x="0" y="3143845"/>
                  </a:lnTo>
                  <a:close/>
                </a:path>
              </a:pathLst>
            </a:custGeom>
            <a:solidFill>
              <a:srgbClr val="012E64"/>
            </a:solidFill>
            <a:ln w="4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C995BE-4DCE-0977-1405-51DA4F36C40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35880" y="404813"/>
            <a:ext cx="6360796" cy="615553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21FB14-AC84-1922-EE3B-03027F32F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880" y="1133475"/>
            <a:ext cx="6360796" cy="384721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500">
                <a:solidFill>
                  <a:srgbClr val="0B9D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B6C920-CF79-CAF0-EEE6-3F6BF13692B6}"/>
              </a:ext>
            </a:extLst>
          </p:cNvPr>
          <p:cNvGrpSpPr/>
          <p:nvPr userDrawn="1"/>
        </p:nvGrpSpPr>
        <p:grpSpPr>
          <a:xfrm>
            <a:off x="963710" y="518160"/>
            <a:ext cx="2614096" cy="1215542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6" name="Freeform: Shape 23">
              <a:extLst>
                <a:ext uri="{FF2B5EF4-FFF2-40B4-BE49-F238E27FC236}">
                  <a16:creationId xmlns:a16="http://schemas.microsoft.com/office/drawing/2014/main" id="{515C1E0B-DFCE-71B9-A4D5-68B7CFCC03D8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ED377758-65E9-634D-18A0-E54ECF0A76A2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312F62B2-BD25-9E69-7D6C-51E4218F09BA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33AE17-0069-D01B-F908-3516CE9E76C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135880" y="1741861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C3DD596-4B36-23C3-0289-DA51B46C9462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5135880" y="3358710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76FB7BD3-FDA0-2273-4672-7EC067A2FBAF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5135880" y="4975559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BF57DBFE-FB34-1156-FF22-018723BFAB0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378861" y="1741861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4678DA59-8704-8B82-BE8E-87D84852B04A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378861" y="3358710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A93C9EDD-8D23-E2E9-7D16-1924F27B68CB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8378861" y="4975559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rgbClr val="004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43FF702-32D6-15B9-54EF-B36F8B74EC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88433" cy="6858002"/>
          </a:xfrm>
          <a:custGeom>
            <a:avLst/>
            <a:gdLst>
              <a:gd name="connsiteX0" fmla="*/ 6095998 w 12188433"/>
              <a:gd name="connsiteY0" fmla="*/ 2 h 6858002"/>
              <a:gd name="connsiteX1" fmla="*/ 8258083 w 12188433"/>
              <a:gd name="connsiteY1" fmla="*/ 2 h 6858002"/>
              <a:gd name="connsiteX2" fmla="*/ 8459959 w 12188433"/>
              <a:gd name="connsiteY2" fmla="*/ 4578 h 6858002"/>
              <a:gd name="connsiteX3" fmla="*/ 12181939 w 12188433"/>
              <a:gd name="connsiteY3" fmla="*/ 3517553 h 6858002"/>
              <a:gd name="connsiteX4" fmla="*/ 12188433 w 12188433"/>
              <a:gd name="connsiteY4" fmla="*/ 6858002 h 6858002"/>
              <a:gd name="connsiteX5" fmla="*/ 6095998 w 12188433"/>
              <a:gd name="connsiteY5" fmla="*/ 6858002 h 6858002"/>
              <a:gd name="connsiteX6" fmla="*/ 0 w 12188433"/>
              <a:gd name="connsiteY6" fmla="*/ 0 h 6858002"/>
              <a:gd name="connsiteX7" fmla="*/ 4647350 w 12188433"/>
              <a:gd name="connsiteY7" fmla="*/ 0 h 6858002"/>
              <a:gd name="connsiteX8" fmla="*/ 4561515 w 12188433"/>
              <a:gd name="connsiteY8" fmla="*/ 75245 h 6858002"/>
              <a:gd name="connsiteX9" fmla="*/ 2136163 w 12188433"/>
              <a:gd name="connsiteY9" fmla="*/ 973593 h 6858002"/>
              <a:gd name="connsiteX10" fmla="*/ 0 w 12188433"/>
              <a:gd name="connsiteY10" fmla="*/ 97774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433" h="6858002">
                <a:moveTo>
                  <a:pt x="6095998" y="2"/>
                </a:moveTo>
                <a:lnTo>
                  <a:pt x="8258083" y="2"/>
                </a:lnTo>
                <a:lnTo>
                  <a:pt x="8459959" y="4578"/>
                </a:lnTo>
                <a:cubicBezTo>
                  <a:pt x="10533215" y="98789"/>
                  <a:pt x="12181939" y="1635562"/>
                  <a:pt x="12181939" y="3517553"/>
                </a:cubicBezTo>
                <a:lnTo>
                  <a:pt x="12188433" y="6858002"/>
                </a:lnTo>
                <a:lnTo>
                  <a:pt x="6095998" y="6858002"/>
                </a:lnTo>
                <a:close/>
                <a:moveTo>
                  <a:pt x="0" y="0"/>
                </a:moveTo>
                <a:lnTo>
                  <a:pt x="4647350" y="0"/>
                </a:lnTo>
                <a:lnTo>
                  <a:pt x="4561515" y="75245"/>
                </a:lnTo>
                <a:cubicBezTo>
                  <a:pt x="3885199" y="639464"/>
                  <a:pt x="3045662" y="973593"/>
                  <a:pt x="2136163" y="973593"/>
                </a:cubicBezTo>
                <a:lnTo>
                  <a:pt x="0" y="977746"/>
                </a:lnTo>
                <a:close/>
              </a:path>
            </a:pathLst>
          </a:custGeom>
          <a:solidFill>
            <a:srgbClr val="87C062"/>
          </a:solidFill>
        </p:spPr>
        <p:txBody>
          <a:bodyPr wrap="square" lIns="720000" tIns="360000" r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2A58A-A6C4-DC57-8105-6CE3B23130BA}"/>
              </a:ext>
            </a:extLst>
          </p:cNvPr>
          <p:cNvGrpSpPr/>
          <p:nvPr userDrawn="1"/>
        </p:nvGrpSpPr>
        <p:grpSpPr>
          <a:xfrm>
            <a:off x="695325" y="5090152"/>
            <a:ext cx="2931293" cy="1363036"/>
            <a:chOff x="776216" y="2364101"/>
            <a:chExt cx="4081534" cy="1897892"/>
          </a:xfrm>
          <a:solidFill>
            <a:schemeClr val="bg1"/>
          </a:solidFill>
        </p:grpSpPr>
        <p:sp>
          <p:nvSpPr>
            <p:cNvPr id="9" name="Freeform: Shape 29">
              <a:extLst>
                <a:ext uri="{FF2B5EF4-FFF2-40B4-BE49-F238E27FC236}">
                  <a16:creationId xmlns:a16="http://schemas.microsoft.com/office/drawing/2014/main" id="{FBB3F3A9-6E77-0E87-5A1C-F79684B97125}"/>
                </a:ext>
              </a:extLst>
            </p:cNvPr>
            <p:cNvSpPr/>
            <p:nvPr/>
          </p:nvSpPr>
          <p:spPr>
            <a:xfrm>
              <a:off x="2526570" y="2744485"/>
              <a:ext cx="1501801" cy="450630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30">
              <a:extLst>
                <a:ext uri="{FF2B5EF4-FFF2-40B4-BE49-F238E27FC236}">
                  <a16:creationId xmlns:a16="http://schemas.microsoft.com/office/drawing/2014/main" id="{5C426526-63AA-69FE-C8A0-94A07B985913}"/>
                </a:ext>
              </a:extLst>
            </p:cNvPr>
            <p:cNvSpPr/>
            <p:nvPr/>
          </p:nvSpPr>
          <p:spPr>
            <a:xfrm>
              <a:off x="2524530" y="3391097"/>
              <a:ext cx="2333220" cy="553307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076D7E71-7877-BCBD-BA9D-9FB4111A01BA}"/>
                </a:ext>
              </a:extLst>
            </p:cNvPr>
            <p:cNvSpPr/>
            <p:nvPr/>
          </p:nvSpPr>
          <p:spPr>
            <a:xfrm>
              <a:off x="776216" y="2364101"/>
              <a:ext cx="1367573" cy="1897892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9A3B53-7AF6-D15E-CABD-1F055FA5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701228"/>
            <a:ext cx="4780843" cy="1231106"/>
          </a:xfrm>
        </p:spPr>
        <p:txBody>
          <a:bodyPr>
            <a:spAutoFit/>
          </a:bodyPr>
          <a:lstStyle>
            <a:lvl1pPr>
              <a:defRPr b="1">
                <a:solidFill>
                  <a:srgbClr val="87C0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43FF702-32D6-15B9-54EF-B36F8B74EC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88433" cy="6858002"/>
          </a:xfrm>
          <a:custGeom>
            <a:avLst/>
            <a:gdLst>
              <a:gd name="connsiteX0" fmla="*/ 6095998 w 12188433"/>
              <a:gd name="connsiteY0" fmla="*/ 2 h 6858002"/>
              <a:gd name="connsiteX1" fmla="*/ 8258083 w 12188433"/>
              <a:gd name="connsiteY1" fmla="*/ 2 h 6858002"/>
              <a:gd name="connsiteX2" fmla="*/ 8459959 w 12188433"/>
              <a:gd name="connsiteY2" fmla="*/ 4578 h 6858002"/>
              <a:gd name="connsiteX3" fmla="*/ 12181939 w 12188433"/>
              <a:gd name="connsiteY3" fmla="*/ 3517553 h 6858002"/>
              <a:gd name="connsiteX4" fmla="*/ 12188433 w 12188433"/>
              <a:gd name="connsiteY4" fmla="*/ 6858002 h 6858002"/>
              <a:gd name="connsiteX5" fmla="*/ 6095998 w 12188433"/>
              <a:gd name="connsiteY5" fmla="*/ 6858002 h 6858002"/>
              <a:gd name="connsiteX6" fmla="*/ 0 w 12188433"/>
              <a:gd name="connsiteY6" fmla="*/ 0 h 6858002"/>
              <a:gd name="connsiteX7" fmla="*/ 4647350 w 12188433"/>
              <a:gd name="connsiteY7" fmla="*/ 0 h 6858002"/>
              <a:gd name="connsiteX8" fmla="*/ 4561515 w 12188433"/>
              <a:gd name="connsiteY8" fmla="*/ 75245 h 6858002"/>
              <a:gd name="connsiteX9" fmla="*/ 2136163 w 12188433"/>
              <a:gd name="connsiteY9" fmla="*/ 973593 h 6858002"/>
              <a:gd name="connsiteX10" fmla="*/ 0 w 12188433"/>
              <a:gd name="connsiteY10" fmla="*/ 97774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433" h="6858002">
                <a:moveTo>
                  <a:pt x="6095998" y="2"/>
                </a:moveTo>
                <a:lnTo>
                  <a:pt x="8258083" y="2"/>
                </a:lnTo>
                <a:lnTo>
                  <a:pt x="8459959" y="4578"/>
                </a:lnTo>
                <a:cubicBezTo>
                  <a:pt x="10533215" y="98789"/>
                  <a:pt x="12181939" y="1635562"/>
                  <a:pt x="12181939" y="3517553"/>
                </a:cubicBezTo>
                <a:lnTo>
                  <a:pt x="12188433" y="6858002"/>
                </a:lnTo>
                <a:lnTo>
                  <a:pt x="6095998" y="6858002"/>
                </a:lnTo>
                <a:close/>
                <a:moveTo>
                  <a:pt x="0" y="0"/>
                </a:moveTo>
                <a:lnTo>
                  <a:pt x="4647350" y="0"/>
                </a:lnTo>
                <a:lnTo>
                  <a:pt x="4561515" y="75245"/>
                </a:lnTo>
                <a:cubicBezTo>
                  <a:pt x="3885199" y="639464"/>
                  <a:pt x="3045662" y="973593"/>
                  <a:pt x="2136163" y="973593"/>
                </a:cubicBezTo>
                <a:lnTo>
                  <a:pt x="0" y="977746"/>
                </a:lnTo>
                <a:close/>
              </a:path>
            </a:pathLst>
          </a:custGeom>
          <a:solidFill>
            <a:srgbClr val="0085CA"/>
          </a:solidFill>
        </p:spPr>
        <p:txBody>
          <a:bodyPr wrap="square" lIns="720000" tIns="360000" r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2A58A-A6C4-DC57-8105-6CE3B23130BA}"/>
              </a:ext>
            </a:extLst>
          </p:cNvPr>
          <p:cNvGrpSpPr/>
          <p:nvPr userDrawn="1"/>
        </p:nvGrpSpPr>
        <p:grpSpPr>
          <a:xfrm>
            <a:off x="695325" y="5090152"/>
            <a:ext cx="2931293" cy="1363036"/>
            <a:chOff x="776216" y="2364101"/>
            <a:chExt cx="4081534" cy="1897892"/>
          </a:xfrm>
          <a:solidFill>
            <a:schemeClr val="tx2"/>
          </a:solidFill>
        </p:grpSpPr>
        <p:sp>
          <p:nvSpPr>
            <p:cNvPr id="9" name="Freeform: Shape 29">
              <a:extLst>
                <a:ext uri="{FF2B5EF4-FFF2-40B4-BE49-F238E27FC236}">
                  <a16:creationId xmlns:a16="http://schemas.microsoft.com/office/drawing/2014/main" id="{FBB3F3A9-6E77-0E87-5A1C-F79684B97125}"/>
                </a:ext>
              </a:extLst>
            </p:cNvPr>
            <p:cNvSpPr/>
            <p:nvPr/>
          </p:nvSpPr>
          <p:spPr>
            <a:xfrm>
              <a:off x="2526570" y="2744485"/>
              <a:ext cx="1501801" cy="450630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30">
              <a:extLst>
                <a:ext uri="{FF2B5EF4-FFF2-40B4-BE49-F238E27FC236}">
                  <a16:creationId xmlns:a16="http://schemas.microsoft.com/office/drawing/2014/main" id="{5C426526-63AA-69FE-C8A0-94A07B985913}"/>
                </a:ext>
              </a:extLst>
            </p:cNvPr>
            <p:cNvSpPr/>
            <p:nvPr/>
          </p:nvSpPr>
          <p:spPr>
            <a:xfrm>
              <a:off x="2524530" y="3391097"/>
              <a:ext cx="2333220" cy="553307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076D7E71-7877-BCBD-BA9D-9FB4111A01BA}"/>
                </a:ext>
              </a:extLst>
            </p:cNvPr>
            <p:cNvSpPr/>
            <p:nvPr/>
          </p:nvSpPr>
          <p:spPr>
            <a:xfrm>
              <a:off x="776216" y="2364101"/>
              <a:ext cx="1367573" cy="1897892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9A3B53-7AF6-D15E-CABD-1F055FA5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701228"/>
            <a:ext cx="4780843" cy="1231106"/>
          </a:xfrm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615169-05F1-FA09-BD5C-A47FFBDCD441}"/>
              </a:ext>
            </a:extLst>
          </p:cNvPr>
          <p:cNvGrpSpPr/>
          <p:nvPr userDrawn="1"/>
        </p:nvGrpSpPr>
        <p:grpSpPr>
          <a:xfrm>
            <a:off x="695324" y="808594"/>
            <a:ext cx="3013380" cy="140120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519949D6-D823-A7AB-65E8-43F24E46B374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24ABCD-65AD-7C4B-918F-3B29C18C920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3F25587B-FC60-2468-F5E0-E11B6CBBB706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D96D93CE-F18D-FB0C-2967-BEE590F07B73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BEF080-4ED1-CB49-EE0C-444FFACCE2D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50967846-2D2A-F7EF-0AD7-350674C6659E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890BD735-70EE-D982-F8E8-6E30C21E4403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57722AE2-932F-51D0-7DC4-59BDEDD2F161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89F82E94-6209-03B8-449B-2F8C6502CA1E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A872FE27-1668-1F07-F299-E52066CBB9D5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3235140B-5854-C6C3-DA46-EE2055AF0FA6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50A2D476-8E79-6B5C-7176-2A1DE60F8963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54FBEACE-5579-2A54-2E2F-D7179BBFEB58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D028EEFE-132F-2AD3-280F-F425C2514D85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66BE4B87-955E-5FCF-FB85-046D8E0C46C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052437B-BB2C-1707-D965-B0FC792C240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8A71BB7F-BEE2-C8E2-FD51-71D720387E5F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C9E4455-4DB7-9DF4-4A01-3AB9E73876CD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279C8189-A46E-3FA5-F0AA-F0E1D36EEEF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4E392031-9D2F-C7E2-64AB-CAF1C6F6FA19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79DB73E7-6F9E-C828-4ED7-EF51A71157F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D7EBDFDD-25D9-27F5-DC4A-F7C5A5E4917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2FCFA0EF-C6FE-2FD6-2FDB-51DCE1C47AAD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65BFB159-EADF-F99C-7406-5DB20BC46F57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C36745CF-4DDB-C727-E430-71AC2EC1410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0F10902C-0273-FB03-FC93-9EC345C7470A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2955F1E2-D435-37F2-1121-2E0B2A8D5F32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C321518E-3D0E-E18B-1E32-55F8E9AC7C3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AED9884A-D69A-6818-E137-4F196B346335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B67BF6-7298-CC62-5690-901DC94C34B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4" y="2798290"/>
            <a:ext cx="6353657" cy="1538883"/>
          </a:xfrm>
        </p:spPr>
        <p:txBody>
          <a:bodyPr wrap="square" lIns="0" anchor="t">
            <a:sp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C7E3E-7388-2531-80BD-7F6F26B2620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4" y="4630741"/>
            <a:ext cx="6353657" cy="46166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rgbClr val="87C0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F72A47-25E2-1137-5BFB-0B8C8BD1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78032"/>
            <a:ext cx="6353656" cy="30777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02560ACC-6D5F-8A25-4684-81263375A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372" b="48603"/>
          <a:stretch>
            <a:fillRect/>
          </a:stretch>
        </p:blipFill>
        <p:spPr>
          <a:xfrm flipH="1" flipV="1">
            <a:off x="7465670" y="0"/>
            <a:ext cx="4726327" cy="43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2B9BC5BB-CAA4-BF24-D2DA-A9E5A0CC8B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3839" cy="6453188"/>
          </a:xfrm>
          <a:custGeom>
            <a:avLst/>
            <a:gdLst>
              <a:gd name="connsiteX0" fmla="*/ 278395 w 6093839"/>
              <a:gd name="connsiteY0" fmla="*/ 0 h 6453188"/>
              <a:gd name="connsiteX1" fmla="*/ 6093839 w 6093839"/>
              <a:gd name="connsiteY1" fmla="*/ 0 h 6453188"/>
              <a:gd name="connsiteX2" fmla="*/ 6093839 w 6093839"/>
              <a:gd name="connsiteY2" fmla="*/ 5177144 h 6453188"/>
              <a:gd name="connsiteX3" fmla="*/ 1282743 w 6093839"/>
              <a:gd name="connsiteY3" fmla="*/ 5177144 h 6453188"/>
              <a:gd name="connsiteX4" fmla="*/ 165 w 6093839"/>
              <a:gd name="connsiteY4" fmla="*/ 6453188 h 6453188"/>
              <a:gd name="connsiteX5" fmla="*/ 0 w 6093839"/>
              <a:gd name="connsiteY5" fmla="*/ 6453188 h 6453188"/>
              <a:gd name="connsiteX6" fmla="*/ 10056 w 6093839"/>
              <a:gd name="connsiteY6" fmla="*/ 1280003 h 6453188"/>
              <a:gd name="connsiteX7" fmla="*/ 201007 w 6093839"/>
              <a:gd name="connsiteY7" fmla="*/ 193179 h 64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3839" h="6453188">
                <a:moveTo>
                  <a:pt x="278395" y="0"/>
                </a:moveTo>
                <a:lnTo>
                  <a:pt x="6093839" y="0"/>
                </a:lnTo>
                <a:lnTo>
                  <a:pt x="6093839" y="5177144"/>
                </a:lnTo>
                <a:lnTo>
                  <a:pt x="1282743" y="5177144"/>
                </a:lnTo>
                <a:lnTo>
                  <a:pt x="165" y="6453188"/>
                </a:lnTo>
                <a:lnTo>
                  <a:pt x="0" y="6453188"/>
                </a:lnTo>
                <a:lnTo>
                  <a:pt x="10056" y="1280003"/>
                </a:lnTo>
                <a:cubicBezTo>
                  <a:pt x="10056" y="900705"/>
                  <a:pt x="77049" y="535433"/>
                  <a:pt x="201007" y="19317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bIns="1080000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B2390-5DF4-99F4-2C69-D0BC1875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380173"/>
            <a:ext cx="5014596" cy="1538883"/>
          </a:xfrm>
        </p:spPr>
        <p:txBody>
          <a:bodyPr>
            <a:spAutoFit/>
          </a:bodyPr>
          <a:lstStyle>
            <a:lvl1pPr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37ECE86-7046-D75C-ED2C-FFB763A0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3570657"/>
            <a:ext cx="5028711" cy="923330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1F86BAA-8CFB-87D4-DFCE-9A9BB21CF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4777299"/>
            <a:ext cx="5028711" cy="307777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250CD0-C736-E7D8-A2BD-F41E620B1752}"/>
              </a:ext>
            </a:extLst>
          </p:cNvPr>
          <p:cNvGrpSpPr/>
          <p:nvPr userDrawn="1"/>
        </p:nvGrpSpPr>
        <p:grpSpPr>
          <a:xfrm>
            <a:off x="9150808" y="5580380"/>
            <a:ext cx="2345867" cy="1089089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4A89C66-382C-2957-D425-141201193333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47B5D64-82E6-6834-D3E7-FCBBBCCA26BE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43" name="Free-form: Shape 42">
                <a:extLst>
                  <a:ext uri="{FF2B5EF4-FFF2-40B4-BE49-F238E27FC236}">
                    <a16:creationId xmlns:a16="http://schemas.microsoft.com/office/drawing/2014/main" id="{84222544-C33C-E282-CB7F-B32B08417E33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4" name="Free-form: Shape 43">
                <a:extLst>
                  <a:ext uri="{FF2B5EF4-FFF2-40B4-BE49-F238E27FC236}">
                    <a16:creationId xmlns:a16="http://schemas.microsoft.com/office/drawing/2014/main" id="{6B8EDEDD-3933-E451-8EE5-08515162BD0C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5" name="Free-form: Shape 44">
                <a:extLst>
                  <a:ext uri="{FF2B5EF4-FFF2-40B4-BE49-F238E27FC236}">
                    <a16:creationId xmlns:a16="http://schemas.microsoft.com/office/drawing/2014/main" id="{E6097641-2110-DCDA-DD81-40B1724A5BE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6" name="Free-form: Shape 45">
                <a:extLst>
                  <a:ext uri="{FF2B5EF4-FFF2-40B4-BE49-F238E27FC236}">
                    <a16:creationId xmlns:a16="http://schemas.microsoft.com/office/drawing/2014/main" id="{4EEFC7E0-9DEB-B39B-AAB6-49932562897B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7" name="Free-form: Shape 46">
                <a:extLst>
                  <a:ext uri="{FF2B5EF4-FFF2-40B4-BE49-F238E27FC236}">
                    <a16:creationId xmlns:a16="http://schemas.microsoft.com/office/drawing/2014/main" id="{36593905-FE73-A1DA-731C-07C7CE423C3B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8" name="Free-form: Shape 47">
                <a:extLst>
                  <a:ext uri="{FF2B5EF4-FFF2-40B4-BE49-F238E27FC236}">
                    <a16:creationId xmlns:a16="http://schemas.microsoft.com/office/drawing/2014/main" id="{564786BC-69D2-630E-A2C8-FEFD03549497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9" name="Free-form: Shape 48">
                <a:extLst>
                  <a:ext uri="{FF2B5EF4-FFF2-40B4-BE49-F238E27FC236}">
                    <a16:creationId xmlns:a16="http://schemas.microsoft.com/office/drawing/2014/main" id="{EC47F504-8ECF-2FBD-1B0F-18ED663655A1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0" name="Free-form: Shape 49">
                <a:extLst>
                  <a:ext uri="{FF2B5EF4-FFF2-40B4-BE49-F238E27FC236}">
                    <a16:creationId xmlns:a16="http://schemas.microsoft.com/office/drawing/2014/main" id="{1FEB8F1F-E0D1-00CC-91F3-2595B8079916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1" name="Free-form: Shape 50">
                <a:extLst>
                  <a:ext uri="{FF2B5EF4-FFF2-40B4-BE49-F238E27FC236}">
                    <a16:creationId xmlns:a16="http://schemas.microsoft.com/office/drawing/2014/main" id="{2AC5FD1B-0B1A-57E3-A90A-B2F3748417F9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2" name="Free-form: Shape 51">
                <a:extLst>
                  <a:ext uri="{FF2B5EF4-FFF2-40B4-BE49-F238E27FC236}">
                    <a16:creationId xmlns:a16="http://schemas.microsoft.com/office/drawing/2014/main" id="{C75AA1F1-5C34-67DE-3A49-14F48C7D1C22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3" name="Free-form: Shape 52">
                <a:extLst>
                  <a:ext uri="{FF2B5EF4-FFF2-40B4-BE49-F238E27FC236}">
                    <a16:creationId xmlns:a16="http://schemas.microsoft.com/office/drawing/2014/main" id="{016D7DF3-AA42-D3F4-F6E0-2C894F1ACE85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4" name="Free-form: Shape 53">
                <a:extLst>
                  <a:ext uri="{FF2B5EF4-FFF2-40B4-BE49-F238E27FC236}">
                    <a16:creationId xmlns:a16="http://schemas.microsoft.com/office/drawing/2014/main" id="{1FF6419D-A054-2D8A-1516-2C09A49F5828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5" name="Free-form: Shape 54">
                <a:extLst>
                  <a:ext uri="{FF2B5EF4-FFF2-40B4-BE49-F238E27FC236}">
                    <a16:creationId xmlns:a16="http://schemas.microsoft.com/office/drawing/2014/main" id="{3AFB6971-38BA-F33F-6E23-4A4F96B4D1F0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6" name="Free-form: Shape 55">
                <a:extLst>
                  <a:ext uri="{FF2B5EF4-FFF2-40B4-BE49-F238E27FC236}">
                    <a16:creationId xmlns:a16="http://schemas.microsoft.com/office/drawing/2014/main" id="{3D66F4AC-A4C2-462E-8862-9A49573291B5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7" name="Free-form: Shape 56">
                <a:extLst>
                  <a:ext uri="{FF2B5EF4-FFF2-40B4-BE49-F238E27FC236}">
                    <a16:creationId xmlns:a16="http://schemas.microsoft.com/office/drawing/2014/main" id="{45D8779B-8733-C8F1-DDE4-16F27100D570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8" name="Free-form: Shape 57">
                <a:extLst>
                  <a:ext uri="{FF2B5EF4-FFF2-40B4-BE49-F238E27FC236}">
                    <a16:creationId xmlns:a16="http://schemas.microsoft.com/office/drawing/2014/main" id="{99ADC817-8836-400D-EC74-56638D479999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9" name="Free-form: Shape 58">
                <a:extLst>
                  <a:ext uri="{FF2B5EF4-FFF2-40B4-BE49-F238E27FC236}">
                    <a16:creationId xmlns:a16="http://schemas.microsoft.com/office/drawing/2014/main" id="{E42A7D8F-0D2E-3B6C-B492-BBF98798EE4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0" name="Free-form: Shape 59">
                <a:extLst>
                  <a:ext uri="{FF2B5EF4-FFF2-40B4-BE49-F238E27FC236}">
                    <a16:creationId xmlns:a16="http://schemas.microsoft.com/office/drawing/2014/main" id="{F0E36D62-F721-9683-049E-A8078CCEAE80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1" name="Free-form: Shape 60">
                <a:extLst>
                  <a:ext uri="{FF2B5EF4-FFF2-40B4-BE49-F238E27FC236}">
                    <a16:creationId xmlns:a16="http://schemas.microsoft.com/office/drawing/2014/main" id="{6110D432-F6C4-FB23-4E71-50BC72008DA4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2" name="Free-form: Shape 61">
                <a:extLst>
                  <a:ext uri="{FF2B5EF4-FFF2-40B4-BE49-F238E27FC236}">
                    <a16:creationId xmlns:a16="http://schemas.microsoft.com/office/drawing/2014/main" id="{86C57E36-5817-813B-898C-58A6EAAD852C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3" name="Free-form: Shape 62">
                <a:extLst>
                  <a:ext uri="{FF2B5EF4-FFF2-40B4-BE49-F238E27FC236}">
                    <a16:creationId xmlns:a16="http://schemas.microsoft.com/office/drawing/2014/main" id="{AC39A3C0-2752-54BC-8972-87F19F54F287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4" name="Free-form: Shape 63">
                <a:extLst>
                  <a:ext uri="{FF2B5EF4-FFF2-40B4-BE49-F238E27FC236}">
                    <a16:creationId xmlns:a16="http://schemas.microsoft.com/office/drawing/2014/main" id="{636BD042-BD6A-87CD-DFDA-29B411F16B14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5" name="Free-form: Shape 64">
                <a:extLst>
                  <a:ext uri="{FF2B5EF4-FFF2-40B4-BE49-F238E27FC236}">
                    <a16:creationId xmlns:a16="http://schemas.microsoft.com/office/drawing/2014/main" id="{AB1BDDF3-0737-BDDD-6879-A60935270C79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6" name="Free-form: Shape 65">
                <a:extLst>
                  <a:ext uri="{FF2B5EF4-FFF2-40B4-BE49-F238E27FC236}">
                    <a16:creationId xmlns:a16="http://schemas.microsoft.com/office/drawing/2014/main" id="{A55FBDD4-15C5-E0BA-D6D8-EDD7CC038557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7" name="Free-form: Shape 66">
                <a:extLst>
                  <a:ext uri="{FF2B5EF4-FFF2-40B4-BE49-F238E27FC236}">
                    <a16:creationId xmlns:a16="http://schemas.microsoft.com/office/drawing/2014/main" id="{C025CD5C-10C9-4666-5495-BBCBE09E8E48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8" name="Free-form: Shape 67">
                <a:extLst>
                  <a:ext uri="{FF2B5EF4-FFF2-40B4-BE49-F238E27FC236}">
                    <a16:creationId xmlns:a16="http://schemas.microsoft.com/office/drawing/2014/main" id="{C27A98FE-4790-CC76-AC39-1F46E6F00571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F5B211F1-9FB0-6557-A946-443739C3C4B4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6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bg>
      <p:bgPr>
        <a:solidFill>
          <a:srgbClr val="8A0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2D6A3DD1-1F00-7C62-3EE3-BC7562051B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3839" cy="6453188"/>
          </a:xfrm>
          <a:custGeom>
            <a:avLst/>
            <a:gdLst>
              <a:gd name="connsiteX0" fmla="*/ 278395 w 6093839"/>
              <a:gd name="connsiteY0" fmla="*/ 0 h 6453188"/>
              <a:gd name="connsiteX1" fmla="*/ 489404 w 6093839"/>
              <a:gd name="connsiteY1" fmla="*/ 0 h 6453188"/>
              <a:gd name="connsiteX2" fmla="*/ 6093839 w 6093839"/>
              <a:gd name="connsiteY2" fmla="*/ 0 h 6453188"/>
              <a:gd name="connsiteX3" fmla="*/ 6093839 w 6093839"/>
              <a:gd name="connsiteY3" fmla="*/ 5177144 h 6453188"/>
              <a:gd name="connsiteX4" fmla="*/ 1282743 w 6093839"/>
              <a:gd name="connsiteY4" fmla="*/ 5177144 h 6453188"/>
              <a:gd name="connsiteX5" fmla="*/ 165 w 6093839"/>
              <a:gd name="connsiteY5" fmla="*/ 6453188 h 6453188"/>
              <a:gd name="connsiteX6" fmla="*/ 0 w 6093839"/>
              <a:gd name="connsiteY6" fmla="*/ 6453188 h 6453188"/>
              <a:gd name="connsiteX7" fmla="*/ 10056 w 6093839"/>
              <a:gd name="connsiteY7" fmla="*/ 1280003 h 6453188"/>
              <a:gd name="connsiteX8" fmla="*/ 201007 w 6093839"/>
              <a:gd name="connsiteY8" fmla="*/ 193179 h 64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3839" h="6453188">
                <a:moveTo>
                  <a:pt x="278395" y="0"/>
                </a:moveTo>
                <a:lnTo>
                  <a:pt x="489404" y="0"/>
                </a:lnTo>
                <a:lnTo>
                  <a:pt x="6093839" y="0"/>
                </a:lnTo>
                <a:lnTo>
                  <a:pt x="6093839" y="5177144"/>
                </a:lnTo>
                <a:lnTo>
                  <a:pt x="1282743" y="5177144"/>
                </a:lnTo>
                <a:lnTo>
                  <a:pt x="165" y="6453188"/>
                </a:lnTo>
                <a:lnTo>
                  <a:pt x="0" y="6453188"/>
                </a:lnTo>
                <a:lnTo>
                  <a:pt x="10056" y="1280003"/>
                </a:lnTo>
                <a:cubicBezTo>
                  <a:pt x="10056" y="900705"/>
                  <a:pt x="77049" y="535433"/>
                  <a:pt x="201007" y="193179"/>
                </a:cubicBezTo>
                <a:close/>
              </a:path>
            </a:pathLst>
          </a:custGeom>
          <a:solidFill>
            <a:srgbClr val="FFB0A2"/>
          </a:solidFill>
        </p:spPr>
        <p:txBody>
          <a:bodyPr wrap="square" bIns="1080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B2390-5DF4-99F4-2C69-D0BC1875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380173"/>
            <a:ext cx="5014596" cy="1538883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FFB0A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37ECE86-7046-D75C-ED2C-FFB763A0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3570657"/>
            <a:ext cx="5028711" cy="923330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1F86BAA-8CFB-87D4-DFCE-9A9BB21CF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4777299"/>
            <a:ext cx="5028711" cy="307777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6903E1-7846-EA35-4C6B-A54B7322E759}"/>
              </a:ext>
            </a:extLst>
          </p:cNvPr>
          <p:cNvGrpSpPr/>
          <p:nvPr userDrawn="1"/>
        </p:nvGrpSpPr>
        <p:grpSpPr>
          <a:xfrm>
            <a:off x="9150808" y="5580380"/>
            <a:ext cx="2345867" cy="1089089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8A7CEDAA-45F9-378D-08A9-A6A282F17C32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878816-6A39-15B8-BDD6-039D7A554FD6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23879C54-6480-3B2F-75F9-AEE791E2F450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DD9E2FEE-6969-8589-4481-2870149AB9CA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C25E67CD-6C07-6A87-537B-7EE50822FD18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D2E88FF1-65C8-71AE-1210-058FDF168C0B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19800FD9-1732-C0A2-871D-FCFDFABBC83E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FF17E5B7-B7C8-E09B-4EBE-140F8E1E6628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4D77CF5A-BC56-C235-C327-7BA1D08CDAA3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9039CF91-F277-2C5A-75C4-B23F0F7FCBEA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3EA8F26D-86E2-9F0A-BF47-CE6E2C74E492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A8D05D5D-FED5-CBE2-A1F3-FD6299B3DD70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16353914-6131-7EB0-90C9-1886BFC06319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2AA043BE-CE19-7A80-5B95-E53FF3518A6A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C30335BF-57CD-C097-533B-3B82A4288F5B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63274A10-06E9-9E81-4FC0-ACBBB9D51BF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B76964D0-20D9-5B4B-5C1C-1ED8CEB8AFBB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17E220B5-73B0-A57D-8A0F-4538DD9A63CA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AB2F876D-B8F0-7950-B610-EB8BAEB01462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B7E7BDF4-3C60-2B69-F8B1-2E44961D112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28B9624A-AD7A-E391-80D9-156F4C4BEC65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F16E3517-FEE8-65C2-1FF9-1EDE693A3C5C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B78A2209-43BE-DF86-8483-DB02EF24DF42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C27BACB2-E661-233C-25BF-E04B02E4E089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05F5C5A2-B20E-46F9-CFAB-D66A830CB6D2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8" name="Free-form: Shape 37">
                <a:extLst>
                  <a:ext uri="{FF2B5EF4-FFF2-40B4-BE49-F238E27FC236}">
                    <a16:creationId xmlns:a16="http://schemas.microsoft.com/office/drawing/2014/main" id="{EA210F2B-ED8E-C68C-9005-5293D8D6BD33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9" name="Free-form: Shape 38">
                <a:extLst>
                  <a:ext uri="{FF2B5EF4-FFF2-40B4-BE49-F238E27FC236}">
                    <a16:creationId xmlns:a16="http://schemas.microsoft.com/office/drawing/2014/main" id="{82089417-5A1C-0DC9-0921-42CDF717BD31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0" name="Free-form: Shape 39">
                <a:extLst>
                  <a:ext uri="{FF2B5EF4-FFF2-40B4-BE49-F238E27FC236}">
                    <a16:creationId xmlns:a16="http://schemas.microsoft.com/office/drawing/2014/main" id="{9E6F5DA9-B8F6-9744-EC8A-44A22E1D240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6D259E73-84B6-6E53-8DF5-DE6D808BCBD0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268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615169-05F1-FA09-BD5C-A47FFBDCD441}"/>
              </a:ext>
            </a:extLst>
          </p:cNvPr>
          <p:cNvGrpSpPr/>
          <p:nvPr userDrawn="1"/>
        </p:nvGrpSpPr>
        <p:grpSpPr>
          <a:xfrm>
            <a:off x="695324" y="808594"/>
            <a:ext cx="3013380" cy="140120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519949D6-D823-A7AB-65E8-43F24E46B374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24ABCD-65AD-7C4B-918F-3B29C18C920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3F25587B-FC60-2468-F5E0-E11B6CBBB706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D96D93CE-F18D-FB0C-2967-BEE590F07B73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BEF080-4ED1-CB49-EE0C-444FFACCE2D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50967846-2D2A-F7EF-0AD7-350674C6659E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890BD735-70EE-D982-F8E8-6E30C21E4403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57722AE2-932F-51D0-7DC4-59BDEDD2F161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89F82E94-6209-03B8-449B-2F8C6502CA1E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A872FE27-1668-1F07-F299-E52066CBB9D5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3235140B-5854-C6C3-DA46-EE2055AF0FA6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50A2D476-8E79-6B5C-7176-2A1DE60F8963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54FBEACE-5579-2A54-2E2F-D7179BBFEB58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D028EEFE-132F-2AD3-280F-F425C2514D85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66BE4B87-955E-5FCF-FB85-046D8E0C46C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052437B-BB2C-1707-D965-B0FC792C240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8A71BB7F-BEE2-C8E2-FD51-71D720387E5F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C9E4455-4DB7-9DF4-4A01-3AB9E73876CD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279C8189-A46E-3FA5-F0AA-F0E1D36EEEF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4E392031-9D2F-C7E2-64AB-CAF1C6F6FA19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79DB73E7-6F9E-C828-4ED7-EF51A71157F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D7EBDFDD-25D9-27F5-DC4A-F7C5A5E4917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2FCFA0EF-C6FE-2FD6-2FDB-51DCE1C47AAD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65BFB159-EADF-F99C-7406-5DB20BC46F57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C36745CF-4DDB-C727-E430-71AC2EC1410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0F10902C-0273-FB03-FC93-9EC345C7470A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2955F1E2-D435-37F2-1121-2E0B2A8D5F32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C321518E-3D0E-E18B-1E32-55F8E9AC7C3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AED9884A-D69A-6818-E137-4F196B346335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42" name="Free-form: Shape 41">
            <a:extLst>
              <a:ext uri="{FF2B5EF4-FFF2-40B4-BE49-F238E27FC236}">
                <a16:creationId xmlns:a16="http://schemas.microsoft.com/office/drawing/2014/main" id="{AE427C8F-B210-A592-A227-2318569134AD}"/>
              </a:ext>
            </a:extLst>
          </p:cNvPr>
          <p:cNvSpPr/>
          <p:nvPr userDrawn="1"/>
        </p:nvSpPr>
        <p:spPr>
          <a:xfrm>
            <a:off x="8169700" y="1990846"/>
            <a:ext cx="4022299" cy="4867154"/>
          </a:xfrm>
          <a:custGeom>
            <a:avLst/>
            <a:gdLst>
              <a:gd name="connsiteX0" fmla="*/ 2205168 w 4999332"/>
              <a:gd name="connsiteY0" fmla="*/ 3504688 h 6049406"/>
              <a:gd name="connsiteX1" fmla="*/ 1470170 w 4999332"/>
              <a:gd name="connsiteY1" fmla="*/ 4239593 h 6049406"/>
              <a:gd name="connsiteX2" fmla="*/ 1470170 w 4999332"/>
              <a:gd name="connsiteY2" fmla="*/ 5059982 h 6049406"/>
              <a:gd name="connsiteX3" fmla="*/ 2203085 w 4999332"/>
              <a:gd name="connsiteY3" fmla="*/ 5741399 h 6049406"/>
              <a:gd name="connsiteX4" fmla="*/ 2940072 w 4999332"/>
              <a:gd name="connsiteY4" fmla="*/ 5004507 h 6049406"/>
              <a:gd name="connsiteX5" fmla="*/ 2940072 w 4999332"/>
              <a:gd name="connsiteY5" fmla="*/ 4676200 h 6049406"/>
              <a:gd name="connsiteX6" fmla="*/ 2205168 w 4999332"/>
              <a:gd name="connsiteY6" fmla="*/ 5411199 h 6049406"/>
              <a:gd name="connsiteX7" fmla="*/ 2205168 w 4999332"/>
              <a:gd name="connsiteY7" fmla="*/ 5192516 h 6049406"/>
              <a:gd name="connsiteX8" fmla="*/ 2940072 w 4999332"/>
              <a:gd name="connsiteY8" fmla="*/ 4457518 h 6049406"/>
              <a:gd name="connsiteX9" fmla="*/ 2940072 w 4999332"/>
              <a:gd name="connsiteY9" fmla="*/ 4239593 h 6049406"/>
              <a:gd name="connsiteX10" fmla="*/ 3829664 w 4999332"/>
              <a:gd name="connsiteY10" fmla="*/ 2692346 h 6049406"/>
              <a:gd name="connsiteX11" fmla="*/ 3094759 w 4999332"/>
              <a:gd name="connsiteY11" fmla="*/ 3427346 h 6049406"/>
              <a:gd name="connsiteX12" fmla="*/ 3094759 w 4999332"/>
              <a:gd name="connsiteY12" fmla="*/ 4457423 h 6049406"/>
              <a:gd name="connsiteX13" fmla="*/ 3829664 w 4999332"/>
              <a:gd name="connsiteY13" fmla="*/ 5192421 h 6049406"/>
              <a:gd name="connsiteX14" fmla="*/ 4564663 w 4999332"/>
              <a:gd name="connsiteY14" fmla="*/ 4457423 h 6049406"/>
              <a:gd name="connsiteX15" fmla="*/ 4564663 w 4999332"/>
              <a:gd name="connsiteY15" fmla="*/ 4129022 h 6049406"/>
              <a:gd name="connsiteX16" fmla="*/ 3829664 w 4999332"/>
              <a:gd name="connsiteY16" fmla="*/ 4864021 h 6049406"/>
              <a:gd name="connsiteX17" fmla="*/ 3829664 w 4999332"/>
              <a:gd name="connsiteY17" fmla="*/ 4645339 h 6049406"/>
              <a:gd name="connsiteX18" fmla="*/ 4564663 w 4999332"/>
              <a:gd name="connsiteY18" fmla="*/ 3910339 h 6049406"/>
              <a:gd name="connsiteX19" fmla="*/ 4564663 w 4999332"/>
              <a:gd name="connsiteY19" fmla="*/ 3581938 h 6049406"/>
              <a:gd name="connsiteX20" fmla="*/ 3829664 w 4999332"/>
              <a:gd name="connsiteY20" fmla="*/ 4316937 h 6049406"/>
              <a:gd name="connsiteX21" fmla="*/ 3829664 w 4999332"/>
              <a:gd name="connsiteY21" fmla="*/ 4098254 h 6049406"/>
              <a:gd name="connsiteX22" fmla="*/ 4532665 w 4999332"/>
              <a:gd name="connsiteY22" fmla="*/ 3395253 h 6049406"/>
              <a:gd name="connsiteX23" fmla="*/ 2940072 w 4999332"/>
              <a:gd name="connsiteY23" fmla="*/ 1687261 h 6049406"/>
              <a:gd name="connsiteX24" fmla="*/ 1043786 w 4999332"/>
              <a:gd name="connsiteY24" fmla="*/ 3469378 h 6049406"/>
              <a:gd name="connsiteX25" fmla="*/ 1043786 w 4999332"/>
              <a:gd name="connsiteY25" fmla="*/ 4853133 h 6049406"/>
              <a:gd name="connsiteX26" fmla="*/ 1315576 w 4999332"/>
              <a:gd name="connsiteY26" fmla="*/ 4973740 h 6049406"/>
              <a:gd name="connsiteX27" fmla="*/ 1315576 w 4999332"/>
              <a:gd name="connsiteY27" fmla="*/ 4175409 h 6049406"/>
              <a:gd name="connsiteX28" fmla="*/ 2205168 w 4999332"/>
              <a:gd name="connsiteY28" fmla="*/ 3285817 h 6049406"/>
              <a:gd name="connsiteX29" fmla="*/ 2940072 w 4999332"/>
              <a:gd name="connsiteY29" fmla="*/ 4020817 h 6049406"/>
              <a:gd name="connsiteX30" fmla="*/ 2940072 w 4999332"/>
              <a:gd name="connsiteY30" fmla="*/ 3555430 h 6049406"/>
              <a:gd name="connsiteX31" fmla="*/ 3907006 w 4999332"/>
              <a:gd name="connsiteY31" fmla="*/ 1685462 h 6049406"/>
              <a:gd name="connsiteX32" fmla="*/ 3907006 w 4999332"/>
              <a:gd name="connsiteY32" fmla="*/ 2551008 h 6049406"/>
              <a:gd name="connsiteX33" fmla="*/ 4564663 w 4999332"/>
              <a:gd name="connsiteY33" fmla="*/ 3208568 h 6049406"/>
              <a:gd name="connsiteX34" fmla="*/ 4564663 w 4999332"/>
              <a:gd name="connsiteY34" fmla="*/ 1685462 h 6049406"/>
              <a:gd name="connsiteX35" fmla="*/ 2940072 w 4999332"/>
              <a:gd name="connsiteY35" fmla="*/ 1286059 h 6049406"/>
              <a:gd name="connsiteX36" fmla="*/ 600553 w 4999332"/>
              <a:gd name="connsiteY36" fmla="*/ 3469473 h 6049406"/>
              <a:gd name="connsiteX37" fmla="*/ 600553 w 4999332"/>
              <a:gd name="connsiteY37" fmla="*/ 4727321 h 6049406"/>
              <a:gd name="connsiteX38" fmla="*/ 889194 w 4999332"/>
              <a:gd name="connsiteY38" fmla="*/ 4799836 h 6049406"/>
              <a:gd name="connsiteX39" fmla="*/ 889194 w 4999332"/>
              <a:gd name="connsiteY39" fmla="*/ 3469378 h 6049406"/>
              <a:gd name="connsiteX40" fmla="*/ 2940072 w 4999332"/>
              <a:gd name="connsiteY40" fmla="*/ 1532669 h 6049406"/>
              <a:gd name="connsiteX41" fmla="*/ 2940072 w 4999332"/>
              <a:gd name="connsiteY41" fmla="*/ 886657 h 6049406"/>
              <a:gd name="connsiteX42" fmla="*/ 2940072 w 4999332"/>
              <a:gd name="connsiteY42" fmla="*/ 886758 h 6049406"/>
              <a:gd name="connsiteX43" fmla="*/ 2655070 w 4999332"/>
              <a:gd name="connsiteY43" fmla="*/ 906878 h 6049406"/>
              <a:gd name="connsiteX44" fmla="*/ 159686 w 4999332"/>
              <a:gd name="connsiteY44" fmla="*/ 3469473 h 6049406"/>
              <a:gd name="connsiteX45" fmla="*/ 157319 w 4999332"/>
              <a:gd name="connsiteY45" fmla="*/ 4678850 h 6049406"/>
              <a:gd name="connsiteX46" fmla="*/ 445961 w 4999332"/>
              <a:gd name="connsiteY46" fmla="*/ 4702517 h 6049406"/>
              <a:gd name="connsiteX47" fmla="*/ 445961 w 4999332"/>
              <a:gd name="connsiteY47" fmla="*/ 3469378 h 6049406"/>
              <a:gd name="connsiteX48" fmla="*/ 2940072 w 4999332"/>
              <a:gd name="connsiteY48" fmla="*/ 1131372 h 6049406"/>
              <a:gd name="connsiteX49" fmla="*/ 2940072 w 4999332"/>
              <a:gd name="connsiteY49" fmla="*/ 886758 h 6049406"/>
              <a:gd name="connsiteX50" fmla="*/ 2940167 w 4999332"/>
              <a:gd name="connsiteY50" fmla="*/ 886752 h 6049406"/>
              <a:gd name="connsiteX51" fmla="*/ 3094759 w 4999332"/>
              <a:gd name="connsiteY51" fmla="*/ 154592 h 6049406"/>
              <a:gd name="connsiteX52" fmla="*/ 3094759 w 4999332"/>
              <a:gd name="connsiteY52" fmla="*/ 3208568 h 6049406"/>
              <a:gd name="connsiteX53" fmla="*/ 3752321 w 4999332"/>
              <a:gd name="connsiteY53" fmla="*/ 2551008 h 6049406"/>
              <a:gd name="connsiteX54" fmla="*/ 3752321 w 4999332"/>
              <a:gd name="connsiteY54" fmla="*/ 1530775 h 6049406"/>
              <a:gd name="connsiteX55" fmla="*/ 3920640 w 4999332"/>
              <a:gd name="connsiteY55" fmla="*/ 1530775 h 6049406"/>
              <a:gd name="connsiteX56" fmla="*/ 3920640 w 4999332"/>
              <a:gd name="connsiteY56" fmla="*/ 154592 h 6049406"/>
              <a:gd name="connsiteX57" fmla="*/ 2940167 w 4999332"/>
              <a:gd name="connsiteY57" fmla="*/ 0 h 6049406"/>
              <a:gd name="connsiteX58" fmla="*/ 4075326 w 4999332"/>
              <a:gd name="connsiteY58" fmla="*/ 0 h 6049406"/>
              <a:gd name="connsiteX59" fmla="*/ 4075326 w 4999332"/>
              <a:gd name="connsiteY59" fmla="*/ 1530680 h 6049406"/>
              <a:gd name="connsiteX60" fmla="*/ 4719255 w 4999332"/>
              <a:gd name="connsiteY60" fmla="*/ 1530680 h 6049406"/>
              <a:gd name="connsiteX61" fmla="*/ 4719255 w 4999332"/>
              <a:gd name="connsiteY61" fmla="*/ 3363160 h 6049406"/>
              <a:gd name="connsiteX62" fmla="*/ 4999332 w 4999332"/>
              <a:gd name="connsiteY62" fmla="*/ 3643238 h 6049406"/>
              <a:gd name="connsiteX63" fmla="*/ 4999332 w 4999332"/>
              <a:gd name="connsiteY63" fmla="*/ 3861825 h 6049406"/>
              <a:gd name="connsiteX64" fmla="*/ 4719255 w 4999332"/>
              <a:gd name="connsiteY64" fmla="*/ 3581748 h 6049406"/>
              <a:gd name="connsiteX65" fmla="*/ 4719255 w 4999332"/>
              <a:gd name="connsiteY65" fmla="*/ 3910150 h 6049406"/>
              <a:gd name="connsiteX66" fmla="*/ 4999332 w 4999332"/>
              <a:gd name="connsiteY66" fmla="*/ 4190227 h 6049406"/>
              <a:gd name="connsiteX67" fmla="*/ 4999332 w 4999332"/>
              <a:gd name="connsiteY67" fmla="*/ 4408909 h 6049406"/>
              <a:gd name="connsiteX68" fmla="*/ 4719255 w 4999332"/>
              <a:gd name="connsiteY68" fmla="*/ 4128832 h 6049406"/>
              <a:gd name="connsiteX69" fmla="*/ 4719255 w 4999332"/>
              <a:gd name="connsiteY69" fmla="*/ 4457328 h 6049406"/>
              <a:gd name="connsiteX70" fmla="*/ 4999332 w 4999332"/>
              <a:gd name="connsiteY70" fmla="*/ 4737405 h 6049406"/>
              <a:gd name="connsiteX71" fmla="*/ 4999332 w 4999332"/>
              <a:gd name="connsiteY71" fmla="*/ 4956088 h 6049406"/>
              <a:gd name="connsiteX72" fmla="*/ 4719255 w 4999332"/>
              <a:gd name="connsiteY72" fmla="*/ 4676011 h 6049406"/>
              <a:gd name="connsiteX73" fmla="*/ 4719255 w 4999332"/>
              <a:gd name="connsiteY73" fmla="*/ 6049406 h 6049406"/>
              <a:gd name="connsiteX74" fmla="*/ 4564663 w 4999332"/>
              <a:gd name="connsiteY74" fmla="*/ 6049406 h 6049406"/>
              <a:gd name="connsiteX75" fmla="*/ 4564663 w 4999332"/>
              <a:gd name="connsiteY75" fmla="*/ 4676011 h 6049406"/>
              <a:gd name="connsiteX76" fmla="*/ 3829664 w 4999332"/>
              <a:gd name="connsiteY76" fmla="*/ 5411010 h 6049406"/>
              <a:gd name="connsiteX77" fmla="*/ 3094759 w 4999332"/>
              <a:gd name="connsiteY77" fmla="*/ 4676011 h 6049406"/>
              <a:gd name="connsiteX78" fmla="*/ 3094759 w 4999332"/>
              <a:gd name="connsiteY78" fmla="*/ 5004507 h 6049406"/>
              <a:gd name="connsiteX79" fmla="*/ 3829664 w 4999332"/>
              <a:gd name="connsiteY79" fmla="*/ 5739412 h 6049406"/>
              <a:gd name="connsiteX80" fmla="*/ 3829664 w 4999332"/>
              <a:gd name="connsiteY80" fmla="*/ 5958093 h 6049406"/>
              <a:gd name="connsiteX81" fmla="*/ 3094759 w 4999332"/>
              <a:gd name="connsiteY81" fmla="*/ 5223095 h 6049406"/>
              <a:gd name="connsiteX82" fmla="*/ 3094759 w 4999332"/>
              <a:gd name="connsiteY82" fmla="*/ 6049406 h 6049406"/>
              <a:gd name="connsiteX83" fmla="*/ 2940072 w 4999332"/>
              <a:gd name="connsiteY83" fmla="*/ 6049406 h 6049406"/>
              <a:gd name="connsiteX84" fmla="*/ 2940072 w 4999332"/>
              <a:gd name="connsiteY84" fmla="*/ 5223095 h 6049406"/>
              <a:gd name="connsiteX85" fmla="*/ 2289044 w 4999332"/>
              <a:gd name="connsiteY85" fmla="*/ 5874123 h 6049406"/>
              <a:gd name="connsiteX86" fmla="*/ 2379887 w 4999332"/>
              <a:gd name="connsiteY86" fmla="*/ 6049406 h 6049406"/>
              <a:gd name="connsiteX87" fmla="*/ 2209062 w 4999332"/>
              <a:gd name="connsiteY87" fmla="*/ 6049406 h 6049406"/>
              <a:gd name="connsiteX88" fmla="*/ 2199033 w 4999332"/>
              <a:gd name="connsiteY88" fmla="*/ 6028771 h 6049406"/>
              <a:gd name="connsiteX89" fmla="*/ 156941 w 4999332"/>
              <a:gd name="connsiteY89" fmla="*/ 4833443 h 6049406"/>
              <a:gd name="connsiteX90" fmla="*/ 156467 w 4999332"/>
              <a:gd name="connsiteY90" fmla="*/ 5058657 h 6049406"/>
              <a:gd name="connsiteX91" fmla="*/ 1852593 w 4999332"/>
              <a:gd name="connsiteY91" fmla="*/ 5948679 h 6049406"/>
              <a:gd name="connsiteX92" fmla="*/ 1916118 w 4999332"/>
              <a:gd name="connsiteY92" fmla="*/ 6049406 h 6049406"/>
              <a:gd name="connsiteX93" fmla="*/ 1733053 w 4999332"/>
              <a:gd name="connsiteY93" fmla="*/ 6049406 h 6049406"/>
              <a:gd name="connsiteX94" fmla="*/ 1697192 w 4999332"/>
              <a:gd name="connsiteY94" fmla="*/ 5996079 h 6049406"/>
              <a:gd name="connsiteX95" fmla="*/ 156184 w 4999332"/>
              <a:gd name="connsiteY95" fmla="*/ 5213154 h 6049406"/>
              <a:gd name="connsiteX96" fmla="*/ 154549 w 4999332"/>
              <a:gd name="connsiteY96" fmla="*/ 6049406 h 6049406"/>
              <a:gd name="connsiteX97" fmla="*/ 0 w 4999332"/>
              <a:gd name="connsiteY97" fmla="*/ 6049406 h 6049406"/>
              <a:gd name="connsiteX98" fmla="*/ 4999 w 4999332"/>
              <a:gd name="connsiteY98" fmla="*/ 3469283 h 6049406"/>
              <a:gd name="connsiteX99" fmla="*/ 2940167 w 4999332"/>
              <a:gd name="connsiteY99" fmla="*/ 732065 h 60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999332" h="6049406">
                <a:moveTo>
                  <a:pt x="2205168" y="3504688"/>
                </a:moveTo>
                <a:lnTo>
                  <a:pt x="1470170" y="4239593"/>
                </a:lnTo>
                <a:lnTo>
                  <a:pt x="1470170" y="5059982"/>
                </a:lnTo>
                <a:cubicBezTo>
                  <a:pt x="1762597" y="5236632"/>
                  <a:pt x="2013088" y="5468379"/>
                  <a:pt x="2203085" y="5741399"/>
                </a:cubicBezTo>
                <a:lnTo>
                  <a:pt x="2940072" y="5004507"/>
                </a:lnTo>
                <a:lnTo>
                  <a:pt x="2940072" y="4676200"/>
                </a:lnTo>
                <a:lnTo>
                  <a:pt x="2205168" y="5411199"/>
                </a:lnTo>
                <a:lnTo>
                  <a:pt x="2205168" y="5192516"/>
                </a:lnTo>
                <a:lnTo>
                  <a:pt x="2940072" y="4457518"/>
                </a:lnTo>
                <a:lnTo>
                  <a:pt x="2940072" y="4239593"/>
                </a:lnTo>
                <a:close/>
                <a:moveTo>
                  <a:pt x="3829664" y="2692346"/>
                </a:moveTo>
                <a:lnTo>
                  <a:pt x="3094759" y="3427346"/>
                </a:lnTo>
                <a:lnTo>
                  <a:pt x="3094759" y="4457423"/>
                </a:lnTo>
                <a:lnTo>
                  <a:pt x="3829664" y="5192421"/>
                </a:lnTo>
                <a:lnTo>
                  <a:pt x="4564663" y="4457423"/>
                </a:lnTo>
                <a:lnTo>
                  <a:pt x="4564663" y="4129022"/>
                </a:lnTo>
                <a:lnTo>
                  <a:pt x="3829664" y="4864021"/>
                </a:lnTo>
                <a:lnTo>
                  <a:pt x="3829664" y="4645339"/>
                </a:lnTo>
                <a:lnTo>
                  <a:pt x="4564663" y="3910339"/>
                </a:lnTo>
                <a:lnTo>
                  <a:pt x="4564663" y="3581938"/>
                </a:lnTo>
                <a:lnTo>
                  <a:pt x="3829664" y="4316937"/>
                </a:lnTo>
                <a:lnTo>
                  <a:pt x="3829664" y="4098254"/>
                </a:lnTo>
                <a:lnTo>
                  <a:pt x="4532665" y="3395253"/>
                </a:lnTo>
                <a:close/>
                <a:moveTo>
                  <a:pt x="2940072" y="1687261"/>
                </a:moveTo>
                <a:cubicBezTo>
                  <a:pt x="1887179" y="1726169"/>
                  <a:pt x="1043786" y="2510490"/>
                  <a:pt x="1043786" y="3469378"/>
                </a:cubicBezTo>
                <a:lnTo>
                  <a:pt x="1043786" y="4853133"/>
                </a:lnTo>
                <a:cubicBezTo>
                  <a:pt x="1137224" y="4888445"/>
                  <a:pt x="1227915" y="4928679"/>
                  <a:pt x="1315576" y="4973740"/>
                </a:cubicBezTo>
                <a:lnTo>
                  <a:pt x="1315576" y="4175409"/>
                </a:lnTo>
                <a:lnTo>
                  <a:pt x="2205168" y="3285817"/>
                </a:lnTo>
                <a:lnTo>
                  <a:pt x="2940072" y="4020817"/>
                </a:lnTo>
                <a:lnTo>
                  <a:pt x="2940072" y="3555430"/>
                </a:lnTo>
                <a:close/>
                <a:moveTo>
                  <a:pt x="3907006" y="1685462"/>
                </a:moveTo>
                <a:lnTo>
                  <a:pt x="3907006" y="2551008"/>
                </a:lnTo>
                <a:lnTo>
                  <a:pt x="4564663" y="3208568"/>
                </a:lnTo>
                <a:lnTo>
                  <a:pt x="4564663" y="1685462"/>
                </a:lnTo>
                <a:close/>
                <a:moveTo>
                  <a:pt x="2940072" y="1286059"/>
                </a:moveTo>
                <a:cubicBezTo>
                  <a:pt x="1642749" y="1325251"/>
                  <a:pt x="600553" y="2289346"/>
                  <a:pt x="600553" y="3469473"/>
                </a:cubicBezTo>
                <a:lnTo>
                  <a:pt x="600553" y="4727321"/>
                </a:lnTo>
                <a:cubicBezTo>
                  <a:pt x="698913" y="4746253"/>
                  <a:pt x="795190" y="4770679"/>
                  <a:pt x="889194" y="4799836"/>
                </a:cubicBezTo>
                <a:lnTo>
                  <a:pt x="889194" y="3469378"/>
                </a:lnTo>
                <a:cubicBezTo>
                  <a:pt x="889194" y="2425383"/>
                  <a:pt x="1801884" y="1571955"/>
                  <a:pt x="2940072" y="1532669"/>
                </a:cubicBezTo>
                <a:close/>
                <a:moveTo>
                  <a:pt x="2940072" y="886657"/>
                </a:moveTo>
                <a:lnTo>
                  <a:pt x="2940072" y="886758"/>
                </a:lnTo>
                <a:lnTo>
                  <a:pt x="2655070" y="906878"/>
                </a:lnTo>
                <a:cubicBezTo>
                  <a:pt x="1249491" y="1070098"/>
                  <a:pt x="159686" y="2156670"/>
                  <a:pt x="159686" y="3469473"/>
                </a:cubicBezTo>
                <a:lnTo>
                  <a:pt x="157319" y="4678850"/>
                </a:lnTo>
                <a:cubicBezTo>
                  <a:pt x="254827" y="4681691"/>
                  <a:pt x="351104" y="4689737"/>
                  <a:pt x="445961" y="4702517"/>
                </a:cubicBezTo>
                <a:lnTo>
                  <a:pt x="445961" y="3469378"/>
                </a:lnTo>
                <a:cubicBezTo>
                  <a:pt x="445961" y="2204146"/>
                  <a:pt x="1557452" y="1170944"/>
                  <a:pt x="2940072" y="1131372"/>
                </a:cubicBezTo>
                <a:lnTo>
                  <a:pt x="2940072" y="886758"/>
                </a:lnTo>
                <a:lnTo>
                  <a:pt x="2940167" y="886752"/>
                </a:lnTo>
                <a:close/>
                <a:moveTo>
                  <a:pt x="3094759" y="154592"/>
                </a:moveTo>
                <a:lnTo>
                  <a:pt x="3094759" y="3208568"/>
                </a:lnTo>
                <a:lnTo>
                  <a:pt x="3752321" y="2551008"/>
                </a:lnTo>
                <a:lnTo>
                  <a:pt x="3752321" y="1530775"/>
                </a:lnTo>
                <a:lnTo>
                  <a:pt x="3920640" y="1530775"/>
                </a:lnTo>
                <a:lnTo>
                  <a:pt x="3920640" y="154592"/>
                </a:lnTo>
                <a:close/>
                <a:moveTo>
                  <a:pt x="2940167" y="0"/>
                </a:moveTo>
                <a:lnTo>
                  <a:pt x="4075326" y="0"/>
                </a:lnTo>
                <a:lnTo>
                  <a:pt x="4075326" y="1530680"/>
                </a:lnTo>
                <a:lnTo>
                  <a:pt x="4719255" y="1530680"/>
                </a:lnTo>
                <a:lnTo>
                  <a:pt x="4719255" y="3363160"/>
                </a:lnTo>
                <a:lnTo>
                  <a:pt x="4999332" y="3643238"/>
                </a:lnTo>
                <a:lnTo>
                  <a:pt x="4999332" y="3861825"/>
                </a:lnTo>
                <a:lnTo>
                  <a:pt x="4719255" y="3581748"/>
                </a:lnTo>
                <a:lnTo>
                  <a:pt x="4719255" y="3910150"/>
                </a:lnTo>
                <a:lnTo>
                  <a:pt x="4999332" y="4190227"/>
                </a:lnTo>
                <a:lnTo>
                  <a:pt x="4999332" y="4408909"/>
                </a:lnTo>
                <a:lnTo>
                  <a:pt x="4719255" y="4128832"/>
                </a:lnTo>
                <a:lnTo>
                  <a:pt x="4719255" y="4457328"/>
                </a:lnTo>
                <a:lnTo>
                  <a:pt x="4999332" y="4737405"/>
                </a:lnTo>
                <a:lnTo>
                  <a:pt x="4999332" y="4956088"/>
                </a:lnTo>
                <a:lnTo>
                  <a:pt x="4719255" y="4676011"/>
                </a:lnTo>
                <a:lnTo>
                  <a:pt x="4719255" y="6049406"/>
                </a:lnTo>
                <a:lnTo>
                  <a:pt x="4564663" y="6049406"/>
                </a:lnTo>
                <a:lnTo>
                  <a:pt x="4564663" y="4676011"/>
                </a:lnTo>
                <a:lnTo>
                  <a:pt x="3829664" y="5411010"/>
                </a:lnTo>
                <a:lnTo>
                  <a:pt x="3094759" y="4676011"/>
                </a:lnTo>
                <a:lnTo>
                  <a:pt x="3094759" y="5004507"/>
                </a:lnTo>
                <a:lnTo>
                  <a:pt x="3829664" y="5739412"/>
                </a:lnTo>
                <a:lnTo>
                  <a:pt x="3829664" y="5958093"/>
                </a:lnTo>
                <a:lnTo>
                  <a:pt x="3094759" y="5223095"/>
                </a:lnTo>
                <a:lnTo>
                  <a:pt x="3094759" y="6049406"/>
                </a:lnTo>
                <a:lnTo>
                  <a:pt x="2940072" y="6049406"/>
                </a:lnTo>
                <a:lnTo>
                  <a:pt x="2940072" y="5223095"/>
                </a:lnTo>
                <a:lnTo>
                  <a:pt x="2289044" y="5874123"/>
                </a:lnTo>
                <a:lnTo>
                  <a:pt x="2379887" y="6049406"/>
                </a:lnTo>
                <a:lnTo>
                  <a:pt x="2209062" y="6049406"/>
                </a:lnTo>
                <a:lnTo>
                  <a:pt x="2199033" y="6028771"/>
                </a:lnTo>
                <a:cubicBezTo>
                  <a:pt x="1821699" y="5328812"/>
                  <a:pt x="1041940" y="4860861"/>
                  <a:pt x="156941" y="4833443"/>
                </a:cubicBezTo>
                <a:lnTo>
                  <a:pt x="156467" y="5058657"/>
                </a:lnTo>
                <a:cubicBezTo>
                  <a:pt x="862492" y="5083117"/>
                  <a:pt x="1490272" y="5421428"/>
                  <a:pt x="1852593" y="5948679"/>
                </a:cubicBezTo>
                <a:lnTo>
                  <a:pt x="1916118" y="6049406"/>
                </a:lnTo>
                <a:lnTo>
                  <a:pt x="1733053" y="6049406"/>
                </a:lnTo>
                <a:lnTo>
                  <a:pt x="1697192" y="5996079"/>
                </a:lnTo>
                <a:cubicBezTo>
                  <a:pt x="1359210" y="5532770"/>
                  <a:pt x="792445" y="5236691"/>
                  <a:pt x="156184" y="5213154"/>
                </a:cubicBezTo>
                <a:lnTo>
                  <a:pt x="154549" y="6049406"/>
                </a:lnTo>
                <a:lnTo>
                  <a:pt x="0" y="6049406"/>
                </a:lnTo>
                <a:lnTo>
                  <a:pt x="4999" y="3469283"/>
                </a:lnTo>
                <a:cubicBezTo>
                  <a:pt x="4999" y="1983948"/>
                  <a:pt x="1314252" y="771730"/>
                  <a:pt x="2940167" y="732065"/>
                </a:cubicBezTo>
                <a:close/>
              </a:path>
            </a:pathLst>
          </a:custGeom>
          <a:solidFill>
            <a:srgbClr val="85CFE8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67BF6-7298-CC62-5690-901DC94C34B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4" y="2798290"/>
            <a:ext cx="6353657" cy="1538883"/>
          </a:xfrm>
        </p:spPr>
        <p:txBody>
          <a:bodyPr wrap="square" lIns="0" anchor="t">
            <a:sp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C7E3E-7388-2531-80BD-7F6F26B2620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4" y="4630741"/>
            <a:ext cx="6353657" cy="46166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F72A47-25E2-1137-5BFB-0B8C8BD1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78032"/>
            <a:ext cx="6353656" cy="30777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5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615169-05F1-FA09-BD5C-A47FFBDCD441}"/>
              </a:ext>
            </a:extLst>
          </p:cNvPr>
          <p:cNvGrpSpPr/>
          <p:nvPr userDrawn="1"/>
        </p:nvGrpSpPr>
        <p:grpSpPr>
          <a:xfrm>
            <a:off x="695324" y="808594"/>
            <a:ext cx="3013380" cy="140120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519949D6-D823-A7AB-65E8-43F24E46B374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24ABCD-65AD-7C4B-918F-3B29C18C920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3F25587B-FC60-2468-F5E0-E11B6CBBB706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D96D93CE-F18D-FB0C-2967-BEE590F07B73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BEF080-4ED1-CB49-EE0C-444FFACCE2D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50967846-2D2A-F7EF-0AD7-350674C6659E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890BD735-70EE-D982-F8E8-6E30C21E4403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57722AE2-932F-51D0-7DC4-59BDEDD2F161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89F82E94-6209-03B8-449B-2F8C6502CA1E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A872FE27-1668-1F07-F299-E52066CBB9D5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3235140B-5854-C6C3-DA46-EE2055AF0FA6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50A2D476-8E79-6B5C-7176-2A1DE60F8963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54FBEACE-5579-2A54-2E2F-D7179BBFEB58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D028EEFE-132F-2AD3-280F-F425C2514D85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66BE4B87-955E-5FCF-FB85-046D8E0C46C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052437B-BB2C-1707-D965-B0FC792C240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8A71BB7F-BEE2-C8E2-FD51-71D720387E5F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C9E4455-4DB7-9DF4-4A01-3AB9E73876CD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279C8189-A46E-3FA5-F0AA-F0E1D36EEEF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4E392031-9D2F-C7E2-64AB-CAF1C6F6FA19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79DB73E7-6F9E-C828-4ED7-EF51A71157F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D7EBDFDD-25D9-27F5-DC4A-F7C5A5E4917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2FCFA0EF-C6FE-2FD6-2FDB-51DCE1C47AAD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65BFB159-EADF-F99C-7406-5DB20BC46F57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C36745CF-4DDB-C727-E430-71AC2EC1410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0F10902C-0273-FB03-FC93-9EC345C7470A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2955F1E2-D435-37F2-1121-2E0B2A8D5F32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C321518E-3D0E-E18B-1E32-55F8E9AC7C3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AED9884A-D69A-6818-E137-4F196B346335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B67BF6-7298-CC62-5690-901DC94C34B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4" y="2798290"/>
            <a:ext cx="6353657" cy="1538883"/>
          </a:xfrm>
        </p:spPr>
        <p:txBody>
          <a:bodyPr wrap="square" lIns="0" anchor="t">
            <a:sp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C7E3E-7388-2531-80BD-7F6F26B2620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4" y="4630741"/>
            <a:ext cx="6353657" cy="46166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F72A47-25E2-1137-5BFB-0B8C8BD1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78032"/>
            <a:ext cx="6353656" cy="30777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7B8BEB-DF9E-107B-5DA9-E0579CDB6939}"/>
              </a:ext>
            </a:extLst>
          </p:cNvPr>
          <p:cNvGrpSpPr/>
          <p:nvPr userDrawn="1"/>
        </p:nvGrpSpPr>
        <p:grpSpPr>
          <a:xfrm>
            <a:off x="8144258" y="1980001"/>
            <a:ext cx="4047741" cy="4949710"/>
            <a:chOff x="7186314" y="808594"/>
            <a:chExt cx="5005686" cy="6121117"/>
          </a:xfrm>
        </p:grpSpPr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65DC0BA9-1BB1-7BE3-9E6D-E6CA58E9D5D1}"/>
                </a:ext>
              </a:extLst>
            </p:cNvPr>
            <p:cNvSpPr/>
            <p:nvPr/>
          </p:nvSpPr>
          <p:spPr>
            <a:xfrm>
              <a:off x="10603879" y="6522300"/>
              <a:ext cx="673402" cy="335701"/>
            </a:xfrm>
            <a:custGeom>
              <a:avLst/>
              <a:gdLst>
                <a:gd name="connsiteX0" fmla="*/ 336701 w 673402"/>
                <a:gd name="connsiteY0" fmla="*/ 0 h 335701"/>
                <a:gd name="connsiteX1" fmla="*/ 673402 w 673402"/>
                <a:gd name="connsiteY1" fmla="*/ 335701 h 335701"/>
                <a:gd name="connsiteX2" fmla="*/ 0 w 673402"/>
                <a:gd name="connsiteY2" fmla="*/ 335701 h 33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402" h="335701">
                  <a:moveTo>
                    <a:pt x="336701" y="0"/>
                  </a:moveTo>
                  <a:lnTo>
                    <a:pt x="673402" y="335701"/>
                  </a:lnTo>
                  <a:lnTo>
                    <a:pt x="0" y="335701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E5C5508D-1FC4-3B54-7AA7-59F2A0CAA465}"/>
                </a:ext>
              </a:extLst>
            </p:cNvPr>
            <p:cNvSpPr/>
            <p:nvPr/>
          </p:nvSpPr>
          <p:spPr>
            <a:xfrm>
              <a:off x="7186314" y="5346132"/>
              <a:ext cx="5005686" cy="1583579"/>
            </a:xfrm>
            <a:custGeom>
              <a:avLst/>
              <a:gdLst>
                <a:gd name="connsiteX0" fmla="*/ 1353684 w 2707368"/>
                <a:gd name="connsiteY0" fmla="*/ 674833 h 856492"/>
                <a:gd name="connsiteX1" fmla="*/ 676842 w 2707368"/>
                <a:gd name="connsiteY1" fmla="*/ 0 h 856492"/>
                <a:gd name="connsiteX2" fmla="*/ 0 w 2707368"/>
                <a:gd name="connsiteY2" fmla="*/ 674833 h 856492"/>
                <a:gd name="connsiteX3" fmla="*/ 0 w 2707368"/>
                <a:gd name="connsiteY3" fmla="*/ 856492 h 856492"/>
                <a:gd name="connsiteX4" fmla="*/ 676842 w 2707368"/>
                <a:gd name="connsiteY4" fmla="*/ 181659 h 856492"/>
                <a:gd name="connsiteX5" fmla="*/ 1353684 w 2707368"/>
                <a:gd name="connsiteY5" fmla="*/ 856492 h 856492"/>
                <a:gd name="connsiteX6" fmla="*/ 2030527 w 2707368"/>
                <a:gd name="connsiteY6" fmla="*/ 181659 h 856492"/>
                <a:gd name="connsiteX7" fmla="*/ 2707369 w 2707368"/>
                <a:gd name="connsiteY7" fmla="*/ 856475 h 856492"/>
                <a:gd name="connsiteX8" fmla="*/ 2707369 w 2707368"/>
                <a:gd name="connsiteY8" fmla="*/ 674816 h 856492"/>
                <a:gd name="connsiteX9" fmla="*/ 2030527 w 2707368"/>
                <a:gd name="connsiteY9" fmla="*/ 0 h 856492"/>
                <a:gd name="connsiteX10" fmla="*/ 1353684 w 2707368"/>
                <a:gd name="connsiteY10" fmla="*/ 674833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368" h="856492">
                  <a:moveTo>
                    <a:pt x="1353684" y="674833"/>
                  </a:moveTo>
                  <a:lnTo>
                    <a:pt x="676842" y="0"/>
                  </a:lnTo>
                  <a:lnTo>
                    <a:pt x="0" y="674833"/>
                  </a:lnTo>
                  <a:lnTo>
                    <a:pt x="0" y="856492"/>
                  </a:lnTo>
                  <a:lnTo>
                    <a:pt x="676842" y="181659"/>
                  </a:lnTo>
                  <a:lnTo>
                    <a:pt x="1353684" y="856492"/>
                  </a:lnTo>
                  <a:lnTo>
                    <a:pt x="2030527" y="181659"/>
                  </a:lnTo>
                  <a:lnTo>
                    <a:pt x="2707369" y="856475"/>
                  </a:lnTo>
                  <a:lnTo>
                    <a:pt x="2707369" y="674816"/>
                  </a:lnTo>
                  <a:lnTo>
                    <a:pt x="2030527" y="0"/>
                  </a:lnTo>
                  <a:lnTo>
                    <a:pt x="1353684" y="674833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94D095E0-799B-D50C-C5FD-7E03C97EB2A2}"/>
                </a:ext>
              </a:extLst>
            </p:cNvPr>
            <p:cNvSpPr/>
            <p:nvPr/>
          </p:nvSpPr>
          <p:spPr>
            <a:xfrm>
              <a:off x="9689157" y="3665415"/>
              <a:ext cx="2502843" cy="1583641"/>
            </a:xfrm>
            <a:custGeom>
              <a:avLst/>
              <a:gdLst>
                <a:gd name="connsiteX0" fmla="*/ 0 w 1353684"/>
                <a:gd name="connsiteY0" fmla="*/ 674867 h 856526"/>
                <a:gd name="connsiteX1" fmla="*/ 0 w 1353684"/>
                <a:gd name="connsiteY1" fmla="*/ 856526 h 856526"/>
                <a:gd name="connsiteX2" fmla="*/ 676843 w 1353684"/>
                <a:gd name="connsiteY2" fmla="*/ 181659 h 856526"/>
                <a:gd name="connsiteX3" fmla="*/ 1353685 w 1353684"/>
                <a:gd name="connsiteY3" fmla="*/ 856509 h 856526"/>
                <a:gd name="connsiteX4" fmla="*/ 1353685 w 1353684"/>
                <a:gd name="connsiteY4" fmla="*/ 674867 h 856526"/>
                <a:gd name="connsiteX5" fmla="*/ 676843 w 1353684"/>
                <a:gd name="connsiteY5" fmla="*/ 0 h 856526"/>
                <a:gd name="connsiteX6" fmla="*/ 0 w 1353684"/>
                <a:gd name="connsiteY6" fmla="*/ 674867 h 85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25">
                  <a:moveTo>
                    <a:pt x="0" y="674867"/>
                  </a:moveTo>
                  <a:lnTo>
                    <a:pt x="0" y="856526"/>
                  </a:lnTo>
                  <a:lnTo>
                    <a:pt x="676843" y="181659"/>
                  </a:lnTo>
                  <a:lnTo>
                    <a:pt x="1353685" y="856509"/>
                  </a:lnTo>
                  <a:lnTo>
                    <a:pt x="1353685" y="674867"/>
                  </a:lnTo>
                  <a:lnTo>
                    <a:pt x="676843" y="0"/>
                  </a:lnTo>
                  <a:lnTo>
                    <a:pt x="0" y="674867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576CA2A7-2CFA-0E4C-4A0C-F89705AE2198}"/>
                </a:ext>
              </a:extLst>
            </p:cNvPr>
            <p:cNvSpPr/>
            <p:nvPr/>
          </p:nvSpPr>
          <p:spPr>
            <a:xfrm>
              <a:off x="9689157" y="4505742"/>
              <a:ext cx="2502843" cy="1583641"/>
            </a:xfrm>
            <a:custGeom>
              <a:avLst/>
              <a:gdLst>
                <a:gd name="connsiteX0" fmla="*/ 0 w 1353684"/>
                <a:gd name="connsiteY0" fmla="*/ 674850 h 856526"/>
                <a:gd name="connsiteX1" fmla="*/ 0 w 1353684"/>
                <a:gd name="connsiteY1" fmla="*/ 856509 h 856526"/>
                <a:gd name="connsiteX2" fmla="*/ 676843 w 1353684"/>
                <a:gd name="connsiteY2" fmla="*/ 181660 h 856526"/>
                <a:gd name="connsiteX3" fmla="*/ 1353685 w 1353684"/>
                <a:gd name="connsiteY3" fmla="*/ 856526 h 856526"/>
                <a:gd name="connsiteX4" fmla="*/ 1353685 w 1353684"/>
                <a:gd name="connsiteY4" fmla="*/ 674867 h 856526"/>
                <a:gd name="connsiteX5" fmla="*/ 676843 w 1353684"/>
                <a:gd name="connsiteY5" fmla="*/ 0 h 856526"/>
                <a:gd name="connsiteX6" fmla="*/ 0 w 1353684"/>
                <a:gd name="connsiteY6" fmla="*/ 674850 h 85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25">
                  <a:moveTo>
                    <a:pt x="0" y="674850"/>
                  </a:moveTo>
                  <a:lnTo>
                    <a:pt x="0" y="856509"/>
                  </a:lnTo>
                  <a:lnTo>
                    <a:pt x="676843" y="181660"/>
                  </a:lnTo>
                  <a:lnTo>
                    <a:pt x="1353685" y="856526"/>
                  </a:lnTo>
                  <a:lnTo>
                    <a:pt x="1353685" y="674867"/>
                  </a:lnTo>
                  <a:lnTo>
                    <a:pt x="676843" y="0"/>
                  </a:lnTo>
                  <a:lnTo>
                    <a:pt x="0" y="67485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57633E41-0A91-6076-B30F-A897BA84516B}"/>
                </a:ext>
              </a:extLst>
            </p:cNvPr>
            <p:cNvSpPr/>
            <p:nvPr/>
          </p:nvSpPr>
          <p:spPr>
            <a:xfrm>
              <a:off x="7764195" y="6186459"/>
              <a:ext cx="1347082" cy="671541"/>
            </a:xfrm>
            <a:custGeom>
              <a:avLst/>
              <a:gdLst>
                <a:gd name="connsiteX0" fmla="*/ 673541 w 1347082"/>
                <a:gd name="connsiteY0" fmla="*/ 0 h 671541"/>
                <a:gd name="connsiteX1" fmla="*/ 1347082 w 1347082"/>
                <a:gd name="connsiteY1" fmla="*/ 671541 h 671541"/>
                <a:gd name="connsiteX2" fmla="*/ 1010241 w 1347082"/>
                <a:gd name="connsiteY2" fmla="*/ 671541 h 671541"/>
                <a:gd name="connsiteX3" fmla="*/ 673541 w 1347082"/>
                <a:gd name="connsiteY3" fmla="*/ 335840 h 671541"/>
                <a:gd name="connsiteX4" fmla="*/ 336841 w 1347082"/>
                <a:gd name="connsiteY4" fmla="*/ 671541 h 671541"/>
                <a:gd name="connsiteX5" fmla="*/ 0 w 1347082"/>
                <a:gd name="connsiteY5" fmla="*/ 671541 h 67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082" h="671541">
                  <a:moveTo>
                    <a:pt x="673541" y="0"/>
                  </a:moveTo>
                  <a:lnTo>
                    <a:pt x="1347082" y="671541"/>
                  </a:lnTo>
                  <a:lnTo>
                    <a:pt x="1010241" y="671541"/>
                  </a:lnTo>
                  <a:lnTo>
                    <a:pt x="673541" y="335840"/>
                  </a:lnTo>
                  <a:lnTo>
                    <a:pt x="336841" y="671541"/>
                  </a:lnTo>
                  <a:lnTo>
                    <a:pt x="0" y="671541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0AB4EBA6-FCCC-2EE0-66F5-83E1070246C9}"/>
                </a:ext>
              </a:extLst>
            </p:cNvPr>
            <p:cNvSpPr/>
            <p:nvPr/>
          </p:nvSpPr>
          <p:spPr>
            <a:xfrm>
              <a:off x="7186314" y="2489277"/>
              <a:ext cx="5005686" cy="1583579"/>
            </a:xfrm>
            <a:custGeom>
              <a:avLst/>
              <a:gdLst>
                <a:gd name="connsiteX0" fmla="*/ 1353684 w 2707368"/>
                <a:gd name="connsiteY0" fmla="*/ 674833 h 856492"/>
                <a:gd name="connsiteX1" fmla="*/ 676842 w 2707368"/>
                <a:gd name="connsiteY1" fmla="*/ 0 h 856492"/>
                <a:gd name="connsiteX2" fmla="*/ 0 w 2707368"/>
                <a:gd name="connsiteY2" fmla="*/ 674833 h 856492"/>
                <a:gd name="connsiteX3" fmla="*/ 0 w 2707368"/>
                <a:gd name="connsiteY3" fmla="*/ 856492 h 856492"/>
                <a:gd name="connsiteX4" fmla="*/ 676842 w 2707368"/>
                <a:gd name="connsiteY4" fmla="*/ 181660 h 856492"/>
                <a:gd name="connsiteX5" fmla="*/ 1353684 w 2707368"/>
                <a:gd name="connsiteY5" fmla="*/ 856492 h 856492"/>
                <a:gd name="connsiteX6" fmla="*/ 2030527 w 2707368"/>
                <a:gd name="connsiteY6" fmla="*/ 181660 h 856492"/>
                <a:gd name="connsiteX7" fmla="*/ 2707369 w 2707368"/>
                <a:gd name="connsiteY7" fmla="*/ 856475 h 856492"/>
                <a:gd name="connsiteX8" fmla="*/ 2707369 w 2707368"/>
                <a:gd name="connsiteY8" fmla="*/ 674816 h 856492"/>
                <a:gd name="connsiteX9" fmla="*/ 2030527 w 2707368"/>
                <a:gd name="connsiteY9" fmla="*/ 0 h 856492"/>
                <a:gd name="connsiteX10" fmla="*/ 1353684 w 2707368"/>
                <a:gd name="connsiteY10" fmla="*/ 674833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368" h="856492">
                  <a:moveTo>
                    <a:pt x="1353684" y="674833"/>
                  </a:moveTo>
                  <a:lnTo>
                    <a:pt x="676842" y="0"/>
                  </a:lnTo>
                  <a:lnTo>
                    <a:pt x="0" y="674833"/>
                  </a:lnTo>
                  <a:lnTo>
                    <a:pt x="0" y="856492"/>
                  </a:lnTo>
                  <a:lnTo>
                    <a:pt x="676842" y="181660"/>
                  </a:lnTo>
                  <a:lnTo>
                    <a:pt x="1353684" y="856492"/>
                  </a:lnTo>
                  <a:lnTo>
                    <a:pt x="2030527" y="181660"/>
                  </a:lnTo>
                  <a:lnTo>
                    <a:pt x="2707369" y="856475"/>
                  </a:lnTo>
                  <a:lnTo>
                    <a:pt x="2707369" y="674816"/>
                  </a:lnTo>
                  <a:lnTo>
                    <a:pt x="2030527" y="0"/>
                  </a:lnTo>
                  <a:lnTo>
                    <a:pt x="1353684" y="674833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AAC0CEF2-8E5E-25EB-15E3-4FD4F7065851}"/>
                </a:ext>
              </a:extLst>
            </p:cNvPr>
            <p:cNvSpPr/>
            <p:nvPr/>
          </p:nvSpPr>
          <p:spPr>
            <a:xfrm>
              <a:off x="9689157" y="808594"/>
              <a:ext cx="2502843" cy="1583610"/>
            </a:xfrm>
            <a:custGeom>
              <a:avLst/>
              <a:gdLst>
                <a:gd name="connsiteX0" fmla="*/ 676843 w 1353684"/>
                <a:gd name="connsiteY0" fmla="*/ 0 h 856509"/>
                <a:gd name="connsiteX1" fmla="*/ 0 w 1353684"/>
                <a:gd name="connsiteY1" fmla="*/ 674850 h 856509"/>
                <a:gd name="connsiteX2" fmla="*/ 0 w 1353684"/>
                <a:gd name="connsiteY2" fmla="*/ 856509 h 856509"/>
                <a:gd name="connsiteX3" fmla="*/ 676843 w 1353684"/>
                <a:gd name="connsiteY3" fmla="*/ 181642 h 856509"/>
                <a:gd name="connsiteX4" fmla="*/ 1353685 w 1353684"/>
                <a:gd name="connsiteY4" fmla="*/ 856492 h 856509"/>
                <a:gd name="connsiteX5" fmla="*/ 1353685 w 1353684"/>
                <a:gd name="connsiteY5" fmla="*/ 674850 h 856509"/>
                <a:gd name="connsiteX6" fmla="*/ 676843 w 1353684"/>
                <a:gd name="connsiteY6" fmla="*/ 0 h 8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09">
                  <a:moveTo>
                    <a:pt x="676843" y="0"/>
                  </a:moveTo>
                  <a:lnTo>
                    <a:pt x="0" y="674850"/>
                  </a:lnTo>
                  <a:lnTo>
                    <a:pt x="0" y="856509"/>
                  </a:lnTo>
                  <a:lnTo>
                    <a:pt x="676843" y="181642"/>
                  </a:lnTo>
                  <a:lnTo>
                    <a:pt x="1353685" y="856492"/>
                  </a:lnTo>
                  <a:lnTo>
                    <a:pt x="1353685" y="674850"/>
                  </a:lnTo>
                  <a:lnTo>
                    <a:pt x="676843" y="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4C3289DC-BE12-3ADC-47E3-2BCA371001DD}"/>
                </a:ext>
              </a:extLst>
            </p:cNvPr>
            <p:cNvSpPr/>
            <p:nvPr/>
          </p:nvSpPr>
          <p:spPr>
            <a:xfrm>
              <a:off x="9689157" y="1648888"/>
              <a:ext cx="2502843" cy="1583641"/>
            </a:xfrm>
            <a:custGeom>
              <a:avLst/>
              <a:gdLst>
                <a:gd name="connsiteX0" fmla="*/ 0 w 1353684"/>
                <a:gd name="connsiteY0" fmla="*/ 674850 h 856526"/>
                <a:gd name="connsiteX1" fmla="*/ 0 w 1353684"/>
                <a:gd name="connsiteY1" fmla="*/ 856509 h 856526"/>
                <a:gd name="connsiteX2" fmla="*/ 676843 w 1353684"/>
                <a:gd name="connsiteY2" fmla="*/ 181660 h 856526"/>
                <a:gd name="connsiteX3" fmla="*/ 1353685 w 1353684"/>
                <a:gd name="connsiteY3" fmla="*/ 856526 h 856526"/>
                <a:gd name="connsiteX4" fmla="*/ 1353685 w 1353684"/>
                <a:gd name="connsiteY4" fmla="*/ 674867 h 856526"/>
                <a:gd name="connsiteX5" fmla="*/ 676843 w 1353684"/>
                <a:gd name="connsiteY5" fmla="*/ 0 h 856526"/>
                <a:gd name="connsiteX6" fmla="*/ 0 w 1353684"/>
                <a:gd name="connsiteY6" fmla="*/ 674850 h 85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25">
                  <a:moveTo>
                    <a:pt x="0" y="674850"/>
                  </a:moveTo>
                  <a:lnTo>
                    <a:pt x="0" y="856509"/>
                  </a:lnTo>
                  <a:lnTo>
                    <a:pt x="676843" y="181660"/>
                  </a:lnTo>
                  <a:lnTo>
                    <a:pt x="1353685" y="856526"/>
                  </a:lnTo>
                  <a:lnTo>
                    <a:pt x="1353685" y="674867"/>
                  </a:lnTo>
                  <a:lnTo>
                    <a:pt x="676843" y="0"/>
                  </a:lnTo>
                  <a:lnTo>
                    <a:pt x="0" y="67485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A00A29F6-27FC-ABC3-F74E-7C09E5A491B8}"/>
                </a:ext>
              </a:extLst>
            </p:cNvPr>
            <p:cNvSpPr/>
            <p:nvPr/>
          </p:nvSpPr>
          <p:spPr>
            <a:xfrm>
              <a:off x="7186314" y="3329604"/>
              <a:ext cx="2502843" cy="1583579"/>
            </a:xfrm>
            <a:custGeom>
              <a:avLst/>
              <a:gdLst>
                <a:gd name="connsiteX0" fmla="*/ 676842 w 1353684"/>
                <a:gd name="connsiteY0" fmla="*/ 0 h 856492"/>
                <a:gd name="connsiteX1" fmla="*/ 0 w 1353684"/>
                <a:gd name="connsiteY1" fmla="*/ 674816 h 856492"/>
                <a:gd name="connsiteX2" fmla="*/ 0 w 1353684"/>
                <a:gd name="connsiteY2" fmla="*/ 856475 h 856492"/>
                <a:gd name="connsiteX3" fmla="*/ 676842 w 1353684"/>
                <a:gd name="connsiteY3" fmla="*/ 181660 h 856492"/>
                <a:gd name="connsiteX4" fmla="*/ 1353684 w 1353684"/>
                <a:gd name="connsiteY4" fmla="*/ 856492 h 856492"/>
                <a:gd name="connsiteX5" fmla="*/ 1353684 w 1353684"/>
                <a:gd name="connsiteY5" fmla="*/ 674833 h 856492"/>
                <a:gd name="connsiteX6" fmla="*/ 676842 w 1353684"/>
                <a:gd name="connsiteY6" fmla="*/ 0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492">
                  <a:moveTo>
                    <a:pt x="676842" y="0"/>
                  </a:moveTo>
                  <a:lnTo>
                    <a:pt x="0" y="674816"/>
                  </a:lnTo>
                  <a:lnTo>
                    <a:pt x="0" y="856475"/>
                  </a:lnTo>
                  <a:lnTo>
                    <a:pt x="676842" y="181660"/>
                  </a:lnTo>
                  <a:lnTo>
                    <a:pt x="1353684" y="856492"/>
                  </a:lnTo>
                  <a:lnTo>
                    <a:pt x="1353684" y="674833"/>
                  </a:lnTo>
                  <a:lnTo>
                    <a:pt x="676842" y="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0313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615169-05F1-FA09-BD5C-A47FFBDCD441}"/>
              </a:ext>
            </a:extLst>
          </p:cNvPr>
          <p:cNvGrpSpPr/>
          <p:nvPr userDrawn="1"/>
        </p:nvGrpSpPr>
        <p:grpSpPr>
          <a:xfrm>
            <a:off x="695324" y="808594"/>
            <a:ext cx="3013380" cy="140120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519949D6-D823-A7AB-65E8-43F24E46B374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24ABCD-65AD-7C4B-918F-3B29C18C920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3F25587B-FC60-2468-F5E0-E11B6CBBB706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D96D93CE-F18D-FB0C-2967-BEE590F07B73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BEF080-4ED1-CB49-EE0C-444FFACCE2D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50967846-2D2A-F7EF-0AD7-350674C6659E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890BD735-70EE-D982-F8E8-6E30C21E4403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57722AE2-932F-51D0-7DC4-59BDEDD2F161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89F82E94-6209-03B8-449B-2F8C6502CA1E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A872FE27-1668-1F07-F299-E52066CBB9D5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3235140B-5854-C6C3-DA46-EE2055AF0FA6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50A2D476-8E79-6B5C-7176-2A1DE60F8963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54FBEACE-5579-2A54-2E2F-D7179BBFEB58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D028EEFE-132F-2AD3-280F-F425C2514D85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66BE4B87-955E-5FCF-FB85-046D8E0C46C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052437B-BB2C-1707-D965-B0FC792C240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8A71BB7F-BEE2-C8E2-FD51-71D720387E5F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C9E4455-4DB7-9DF4-4A01-3AB9E73876CD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279C8189-A46E-3FA5-F0AA-F0E1D36EEEF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4E392031-9D2F-C7E2-64AB-CAF1C6F6FA19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79DB73E7-6F9E-C828-4ED7-EF51A71157F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D7EBDFDD-25D9-27F5-DC4A-F7C5A5E4917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2FCFA0EF-C6FE-2FD6-2FDB-51DCE1C47AAD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65BFB159-EADF-F99C-7406-5DB20BC46F57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C36745CF-4DDB-C727-E430-71AC2EC1410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0F10902C-0273-FB03-FC93-9EC345C7470A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2955F1E2-D435-37F2-1121-2E0B2A8D5F32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C321518E-3D0E-E18B-1E32-55F8E9AC7C3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AED9884A-D69A-6818-E137-4F196B346335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B67BF6-7298-CC62-5690-901DC94C34B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4" y="2798290"/>
            <a:ext cx="6353657" cy="1538883"/>
          </a:xfrm>
        </p:spPr>
        <p:txBody>
          <a:bodyPr wrap="square" lIns="0" anchor="t">
            <a:sp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C7E3E-7388-2531-80BD-7F6F26B2620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4" y="4630741"/>
            <a:ext cx="6353657" cy="46166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rgbClr val="87C0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F72A47-25E2-1137-5BFB-0B8C8BD1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78032"/>
            <a:ext cx="6353656" cy="30777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02560ACC-6D5F-8A25-4684-81263375A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372" b="48603"/>
          <a:stretch>
            <a:fillRect/>
          </a:stretch>
        </p:blipFill>
        <p:spPr>
          <a:xfrm flipH="1" flipV="1">
            <a:off x="7465670" y="0"/>
            <a:ext cx="4726327" cy="43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004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E3C4619-6AEB-D27B-D8C3-AC9F6ED1A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7033847" cy="6857999"/>
          </a:xfrm>
          <a:custGeom>
            <a:avLst/>
            <a:gdLst>
              <a:gd name="connsiteX0" fmla="*/ 1026332 w 7033847"/>
              <a:gd name="connsiteY0" fmla="*/ 4142783 h 6857999"/>
              <a:gd name="connsiteX1" fmla="*/ 2635136 w 7033847"/>
              <a:gd name="connsiteY1" fmla="*/ 5743393 h 6857999"/>
              <a:gd name="connsiteX2" fmla="*/ 7033847 w 7033847"/>
              <a:gd name="connsiteY2" fmla="*/ 5743393 h 6857999"/>
              <a:gd name="connsiteX3" fmla="*/ 7033847 w 7033847"/>
              <a:gd name="connsiteY3" fmla="*/ 6857999 h 6857999"/>
              <a:gd name="connsiteX4" fmla="*/ 1031610 w 7033847"/>
              <a:gd name="connsiteY4" fmla="*/ 6857999 h 6857999"/>
              <a:gd name="connsiteX5" fmla="*/ 0 w 7033847"/>
              <a:gd name="connsiteY5" fmla="*/ 0 h 6857999"/>
              <a:gd name="connsiteX6" fmla="*/ 5576080 w 7033847"/>
              <a:gd name="connsiteY6" fmla="*/ 0 h 6857999"/>
              <a:gd name="connsiteX7" fmla="*/ 5585433 w 7033847"/>
              <a:gd name="connsiteY7" fmla="*/ 4810842 h 6857999"/>
              <a:gd name="connsiteX8" fmla="*/ 5585008 w 7033847"/>
              <a:gd name="connsiteY8" fmla="*/ 4810419 h 6857999"/>
              <a:gd name="connsiteX9" fmla="*/ 5585433 w 7033847"/>
              <a:gd name="connsiteY9" fmla="*/ 5029145 h 6857999"/>
              <a:gd name="connsiteX10" fmla="*/ 3976627 w 7033847"/>
              <a:gd name="connsiteY10" fmla="*/ 3428535 h 6857999"/>
              <a:gd name="connsiteX11" fmla="*/ 0 w 7033847"/>
              <a:gd name="connsiteY11" fmla="*/ 3428535 h 6857999"/>
              <a:gd name="connsiteX12" fmla="*/ 0 w 7033847"/>
              <a:gd name="connsiteY12" fmla="*/ 3210232 h 6857999"/>
              <a:gd name="connsiteX13" fmla="*/ 0 w 7033847"/>
              <a:gd name="connsiteY13" fmla="*/ 21830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33846" h="6857999">
                <a:moveTo>
                  <a:pt x="1026332" y="4142783"/>
                </a:moveTo>
                <a:lnTo>
                  <a:pt x="2635136" y="5743393"/>
                </a:lnTo>
                <a:lnTo>
                  <a:pt x="7033847" y="5743393"/>
                </a:lnTo>
                <a:lnTo>
                  <a:pt x="7033847" y="6857999"/>
                </a:lnTo>
                <a:lnTo>
                  <a:pt x="1031610" y="6857999"/>
                </a:lnTo>
                <a:close/>
                <a:moveTo>
                  <a:pt x="0" y="0"/>
                </a:moveTo>
                <a:lnTo>
                  <a:pt x="5576080" y="0"/>
                </a:lnTo>
                <a:lnTo>
                  <a:pt x="5585433" y="4810842"/>
                </a:lnTo>
                <a:lnTo>
                  <a:pt x="5585008" y="4810419"/>
                </a:lnTo>
                <a:lnTo>
                  <a:pt x="5585433" y="5029145"/>
                </a:lnTo>
                <a:lnTo>
                  <a:pt x="3976627" y="3428535"/>
                </a:lnTo>
                <a:lnTo>
                  <a:pt x="0" y="3428535"/>
                </a:lnTo>
                <a:lnTo>
                  <a:pt x="0" y="3210232"/>
                </a:lnTo>
                <a:lnTo>
                  <a:pt x="0" y="218302"/>
                </a:lnTo>
                <a:close/>
              </a:path>
            </a:pathLst>
          </a:custGeom>
          <a:solidFill>
            <a:srgbClr val="2DB780"/>
          </a:solidFill>
        </p:spPr>
        <p:txBody>
          <a:bodyPr wrap="square" lIns="720000" t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71CEBB-E64F-3377-EE74-A31737690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741618"/>
            <a:ext cx="5400674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D8164-9EAF-6051-5B7A-DC8E0C0C65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0" y="2280900"/>
            <a:ext cx="540923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A2F3-4D1D-44B8-9B58-DE0391FB1D4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5999" y="3044279"/>
            <a:ext cx="5409236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7C6656-8600-7F64-5E38-9FC804111E4F}"/>
              </a:ext>
            </a:extLst>
          </p:cNvPr>
          <p:cNvGrpSpPr/>
          <p:nvPr userDrawn="1"/>
        </p:nvGrpSpPr>
        <p:grpSpPr>
          <a:xfrm>
            <a:off x="8849991" y="5466759"/>
            <a:ext cx="2646683" cy="122874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B2EA2D54-3E78-C029-CCBB-1E095EAB80EF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5C9D8A-879E-7E68-751B-A7AB86D7DE6C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B6FBEB45-6563-94DA-FE02-F8AF5D08F5BA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420D9990-E7A1-2AE1-2CEA-454B210F0E0A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56686F-BFD0-BF10-0DEE-4002697CB5C2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34E46BAB-D7AB-5DCB-F4F8-07EBEE5AD15D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40E84A00-7070-889F-7B8C-B9A0D844DFA2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FE5A153F-CAE1-C0EB-3AE0-9026CC47A364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977C3FB3-FCEA-D7F3-8118-A30EFC376A1A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3CAD174E-5D99-5A12-06F0-546757241940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6AA1BFBE-1CB9-F4F1-8C68-1C8C1D7A30EC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F1518DFF-F0D6-5CA1-A355-74407FE5B0FF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BA82EF12-B3D7-2CFD-2943-5AE1DF3B6FF7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5D376A07-C665-ED6C-2B84-34495EA3C81D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08F7F86D-5A0D-7195-9DF4-B3F53AD298A7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BDD1343F-2880-3E9C-A321-DB2FA2B7E482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2D9DAD0A-D308-24EB-522E-DD93DAD1290B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55D8C27-089F-52CC-2622-CB636CAEA273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986DA3C9-5D8E-236C-0682-0A6C4D6F5CF1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2BF008C5-92C7-10FF-32DB-5B6B3629153D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2199D83E-7970-0415-1D43-DE4B99662F1E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671F100E-6E61-A201-BEB4-7E045F363BC0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5F835D71-F53C-AF5F-79FA-66E185B0F9D8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B6A79A86-DB0E-F94F-454B-1551C213C04F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375DDEEB-525B-4B82-DA43-54C41F8E05BD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E2684219-FB3D-B3E6-C138-2047773E0536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B4809811-C564-6F10-232F-7801808533E9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9" name="Free-form: Shape 38">
                <a:extLst>
                  <a:ext uri="{FF2B5EF4-FFF2-40B4-BE49-F238E27FC236}">
                    <a16:creationId xmlns:a16="http://schemas.microsoft.com/office/drawing/2014/main" id="{3BAA380B-11A6-314C-960B-2F37088DFE2F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F6F655C-90D9-9094-06BD-F416410279FC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008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solidFill>
          <a:srgbClr val="FFB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E3C4619-6AEB-D27B-D8C3-AC9F6ED1A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7033847" cy="6857999"/>
          </a:xfrm>
          <a:custGeom>
            <a:avLst/>
            <a:gdLst>
              <a:gd name="connsiteX0" fmla="*/ 1026332 w 7033847"/>
              <a:gd name="connsiteY0" fmla="*/ 4142783 h 6857999"/>
              <a:gd name="connsiteX1" fmla="*/ 2635136 w 7033847"/>
              <a:gd name="connsiteY1" fmla="*/ 5743393 h 6857999"/>
              <a:gd name="connsiteX2" fmla="*/ 7033847 w 7033847"/>
              <a:gd name="connsiteY2" fmla="*/ 5743393 h 6857999"/>
              <a:gd name="connsiteX3" fmla="*/ 7033847 w 7033847"/>
              <a:gd name="connsiteY3" fmla="*/ 6857999 h 6857999"/>
              <a:gd name="connsiteX4" fmla="*/ 1031610 w 7033847"/>
              <a:gd name="connsiteY4" fmla="*/ 6857999 h 6857999"/>
              <a:gd name="connsiteX5" fmla="*/ 0 w 7033847"/>
              <a:gd name="connsiteY5" fmla="*/ 0 h 6857999"/>
              <a:gd name="connsiteX6" fmla="*/ 5576080 w 7033847"/>
              <a:gd name="connsiteY6" fmla="*/ 0 h 6857999"/>
              <a:gd name="connsiteX7" fmla="*/ 5585433 w 7033847"/>
              <a:gd name="connsiteY7" fmla="*/ 4810842 h 6857999"/>
              <a:gd name="connsiteX8" fmla="*/ 5585008 w 7033847"/>
              <a:gd name="connsiteY8" fmla="*/ 4810419 h 6857999"/>
              <a:gd name="connsiteX9" fmla="*/ 5585433 w 7033847"/>
              <a:gd name="connsiteY9" fmla="*/ 5029145 h 6857999"/>
              <a:gd name="connsiteX10" fmla="*/ 3976627 w 7033847"/>
              <a:gd name="connsiteY10" fmla="*/ 3428535 h 6857999"/>
              <a:gd name="connsiteX11" fmla="*/ 0 w 7033847"/>
              <a:gd name="connsiteY11" fmla="*/ 3428535 h 6857999"/>
              <a:gd name="connsiteX12" fmla="*/ 0 w 7033847"/>
              <a:gd name="connsiteY12" fmla="*/ 3210232 h 6857999"/>
              <a:gd name="connsiteX13" fmla="*/ 0 w 7033847"/>
              <a:gd name="connsiteY13" fmla="*/ 21830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33846" h="6857999">
                <a:moveTo>
                  <a:pt x="1026332" y="4142783"/>
                </a:moveTo>
                <a:lnTo>
                  <a:pt x="2635136" y="5743393"/>
                </a:lnTo>
                <a:lnTo>
                  <a:pt x="7033847" y="5743393"/>
                </a:lnTo>
                <a:lnTo>
                  <a:pt x="7033847" y="6857999"/>
                </a:lnTo>
                <a:lnTo>
                  <a:pt x="1031610" y="6857999"/>
                </a:lnTo>
                <a:close/>
                <a:moveTo>
                  <a:pt x="0" y="0"/>
                </a:moveTo>
                <a:lnTo>
                  <a:pt x="5576080" y="0"/>
                </a:lnTo>
                <a:lnTo>
                  <a:pt x="5585433" y="4810842"/>
                </a:lnTo>
                <a:lnTo>
                  <a:pt x="5585008" y="4810419"/>
                </a:lnTo>
                <a:lnTo>
                  <a:pt x="5585433" y="5029145"/>
                </a:lnTo>
                <a:lnTo>
                  <a:pt x="3976627" y="3428535"/>
                </a:lnTo>
                <a:lnTo>
                  <a:pt x="0" y="3428535"/>
                </a:lnTo>
                <a:lnTo>
                  <a:pt x="0" y="3210232"/>
                </a:lnTo>
                <a:lnTo>
                  <a:pt x="0" y="218302"/>
                </a:lnTo>
                <a:close/>
              </a:path>
            </a:pathLst>
          </a:custGeom>
          <a:solidFill>
            <a:srgbClr val="8A0C4A"/>
          </a:solidFill>
        </p:spPr>
        <p:txBody>
          <a:bodyPr wrap="square" lIns="720000" tIns="36000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71CEBB-E64F-3377-EE74-A31737690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741618"/>
            <a:ext cx="5400674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rgbClr val="8A0C4A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D8164-9EAF-6051-5B7A-DC8E0C0C65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0" y="2280900"/>
            <a:ext cx="540923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rgbClr val="8A0C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A2F3-4D1D-44B8-9B58-DE0391FB1D4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5999" y="3044279"/>
            <a:ext cx="5400675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DF87F4-2D2C-8D3B-D5D0-A67FA1455EB5}"/>
              </a:ext>
            </a:extLst>
          </p:cNvPr>
          <p:cNvGrpSpPr/>
          <p:nvPr userDrawn="1"/>
        </p:nvGrpSpPr>
        <p:grpSpPr>
          <a:xfrm>
            <a:off x="8849991" y="5466759"/>
            <a:ext cx="2646683" cy="1228746"/>
            <a:chOff x="789041" y="808594"/>
            <a:chExt cx="3013380" cy="1401206"/>
          </a:xfrm>
          <a:solidFill>
            <a:schemeClr val="tx2"/>
          </a:solidFill>
        </p:grpSpPr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D588C908-F059-6E56-8AE1-F8D5A90FA3AF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305D3E-4661-5B6E-AB8C-6F5FBBD7D25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8" name="Free-form: Shape 7">
                <a:extLst>
                  <a:ext uri="{FF2B5EF4-FFF2-40B4-BE49-F238E27FC236}">
                    <a16:creationId xmlns:a16="http://schemas.microsoft.com/office/drawing/2014/main" id="{D644BF7F-1F50-F0E4-550D-1503B80B9A29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9" name="Free-form: Shape 8">
                <a:extLst>
                  <a:ext uri="{FF2B5EF4-FFF2-40B4-BE49-F238E27FC236}">
                    <a16:creationId xmlns:a16="http://schemas.microsoft.com/office/drawing/2014/main" id="{EE2F9D4C-4D1D-BFD6-2B26-8E77E361FA46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E7EE2094-E282-1627-781E-B8FCFD5424F2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838B43F2-7AD9-6E9A-64DB-C4F3773CB58B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F88D5DCA-F282-6F59-4C1C-0DA4A279C6DF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8D898B67-2AEA-B4BA-B82F-2C59C12810E8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796FBF8B-B421-B43C-28BF-E025D99B1650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B7A0D568-A94C-A859-5896-7E5440A0ABCC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9B61D21B-94A7-93B1-257C-FD666D31916B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5E46981D-3020-3A0A-A44A-2EE0A139F949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9016D2E4-F247-B89A-CFAD-B5F7F570D83C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8A900DFB-00A7-C795-E390-FA229679F6BB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2CDE8F5F-CDC8-6C59-A008-F73762773FA5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A9F0A763-094C-6146-E0C1-723CAB717185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E1188A22-4C8F-B317-E94E-8CC028D9B249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F9B214A2-43F0-99AE-D035-0047AC48874E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628B9B4-6F96-069B-2978-39F8AF6C7F5C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4ED8739B-2D8B-B3B9-86CF-6D1EF99B352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FAF5C1C6-CACF-6F04-6173-C539BB5EA22E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8F3D462D-5C4A-4920-5749-4DE229FAED8F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CCF5136C-6AA5-48FF-E4AC-86C5AE12B458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15E89FC2-65FF-19BA-7500-854BA96CC632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D5E2BAAA-1FBF-58F5-1228-BD89642320D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E1CD3BE6-1DD0-9D08-B3C8-83F3B4A1EF5E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4D2294F5-9A9B-C3AA-47E5-3EB233E4DC7D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AA77E58D-FAD9-305D-6241-BAC84638051E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A8BD5E3B-C705-A5FF-C6F9-A474682421A4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322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rgbClr val="C9A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3352D8-C2E4-2454-D34E-EDDF94B15535}"/>
              </a:ext>
            </a:extLst>
          </p:cNvPr>
          <p:cNvGrpSpPr/>
          <p:nvPr userDrawn="1"/>
        </p:nvGrpSpPr>
        <p:grpSpPr>
          <a:xfrm>
            <a:off x="0" y="0"/>
            <a:ext cx="2031999" cy="6858000"/>
            <a:chOff x="0" y="0"/>
            <a:chExt cx="2031999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C04E1A-D932-2053-27AF-8A28153AE732}"/>
                </a:ext>
              </a:extLst>
            </p:cNvPr>
            <p:cNvSpPr/>
            <p:nvPr userDrawn="1"/>
          </p:nvSpPr>
          <p:spPr>
            <a:xfrm>
              <a:off x="0" y="0"/>
              <a:ext cx="2031999" cy="6858000"/>
            </a:xfrm>
            <a:prstGeom prst="rect">
              <a:avLst/>
            </a:prstGeom>
            <a:solidFill>
              <a:srgbClr val="352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42FB8CCB-E2AF-A529-1278-38EC580F25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6613" t="25021" r="28585" b="25021"/>
            <a:stretch>
              <a:fillRect/>
            </a:stretch>
          </p:blipFill>
          <p:spPr>
            <a:xfrm>
              <a:off x="0" y="0"/>
              <a:ext cx="2031998" cy="68580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71CEBB-E64F-3377-EE74-A31737690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7959" y="933278"/>
            <a:ext cx="8768715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rgbClr val="352378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D8164-9EAF-6051-5B7A-DC8E0C0C65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27960" y="2472560"/>
            <a:ext cx="878261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rgbClr val="3523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A2F3-4D1D-44B8-9B58-DE0391FB1D4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27959" y="3236060"/>
            <a:ext cx="876871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4F6CDF-31AB-C338-02E6-EB825876DEFA}"/>
              </a:ext>
            </a:extLst>
          </p:cNvPr>
          <p:cNvGrpSpPr/>
          <p:nvPr userDrawn="1"/>
        </p:nvGrpSpPr>
        <p:grpSpPr>
          <a:xfrm>
            <a:off x="2727959" y="4476159"/>
            <a:ext cx="2646683" cy="1228746"/>
            <a:chOff x="789041" y="808594"/>
            <a:chExt cx="3013380" cy="1401206"/>
          </a:xfrm>
          <a:solidFill>
            <a:schemeClr val="tx2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43A85DF2-7ACC-D5AD-BED4-B95271BD792B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CE05D3-FABC-609B-2DC7-5E58D4409217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9" name="Free-form: Shape 8">
                <a:extLst>
                  <a:ext uri="{FF2B5EF4-FFF2-40B4-BE49-F238E27FC236}">
                    <a16:creationId xmlns:a16="http://schemas.microsoft.com/office/drawing/2014/main" id="{24C28577-86A6-90CC-D862-63C3E50D553F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A11CA183-63A2-C198-8CC5-379537D6E18D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8DECF575-B293-1C0D-510F-3CAF4EF85579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5F23DD77-4EA4-336D-1DDE-C8351F5B1804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742AB5DD-4832-A40B-F964-C87A9DCECBD2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1216FBCA-D614-6FAC-1661-06AF6B89B973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C3D04CDE-B579-2317-1B4E-DB75C9AA6D07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9C5DF8FB-DE8D-6EDE-62F3-41976952146F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9BD64B03-FD2D-AA1B-D0A4-276C123C744E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F8413828-EA44-77A3-C66F-0D693880B73D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92550388-711F-F19F-A3EC-932F200D2442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934431EF-3A9B-34CA-341A-98A5AD2A7974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EEBA9DD9-F532-D870-7525-71FC4FBEB34D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553A1511-9DB1-9093-A4C5-E74595064D5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209BD766-8D4F-CCE1-399E-0AED4973C0B2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7DC75F8D-4247-0F4F-CEB7-CE5AFEFAC370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91A7EA3-4A1E-6527-DF28-401B366B90E2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AB89687F-2703-FA4E-01A0-EB71D1C460D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1E7D5603-BFE1-F178-C59B-3E5375AFE7D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8D5B9D9C-1227-95C6-8265-05772834F4B0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96202100-A753-03A1-E467-0C531C6FBE2F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913FEFB6-7510-8504-83A6-10C186FA2208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B3DF0E96-771E-10AF-8AAF-303796A4633E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6743CF79-3523-7390-940B-9D30B0AB2D26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DD56C534-70FC-AE1A-17FC-CF82AEC198A8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8" name="Free-form: Shape 37">
                <a:extLst>
                  <a:ext uri="{FF2B5EF4-FFF2-40B4-BE49-F238E27FC236}">
                    <a16:creationId xmlns:a16="http://schemas.microsoft.com/office/drawing/2014/main" id="{09D81BB5-E6CA-CC46-08F8-4F787BE9010E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CB45E2A9-8C8D-D61F-D52E-F534A99547ED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6959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FE469E-252B-BCF7-A815-A8AEFD2265CE}"/>
              </a:ext>
            </a:extLst>
          </p:cNvPr>
          <p:cNvGrpSpPr/>
          <p:nvPr userDrawn="1"/>
        </p:nvGrpSpPr>
        <p:grpSpPr>
          <a:xfrm>
            <a:off x="-1" y="0"/>
            <a:ext cx="2032000" cy="6858000"/>
            <a:chOff x="-1" y="0"/>
            <a:chExt cx="203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73BA84-B243-9D23-F8D7-9BBD0DE8C2F6}"/>
                </a:ext>
              </a:extLst>
            </p:cNvPr>
            <p:cNvSpPr/>
            <p:nvPr/>
          </p:nvSpPr>
          <p:spPr>
            <a:xfrm>
              <a:off x="-1" y="0"/>
              <a:ext cx="2031999" cy="6858000"/>
            </a:xfrm>
            <a:prstGeom prst="rect">
              <a:avLst/>
            </a:prstGeom>
            <a:solidFill>
              <a:srgbClr val="002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2D0032A-3552-E86E-656E-EE744F27A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6613" t="25021" r="28585" b="25021"/>
            <a:stretch>
              <a:fillRect/>
            </a:stretch>
          </p:blipFill>
          <p:spPr>
            <a:xfrm>
              <a:off x="-1" y="0"/>
              <a:ext cx="2032000" cy="6858000"/>
            </a:xfrm>
            <a:prstGeom prst="rect">
              <a:avLst/>
            </a:prstGeom>
          </p:spPr>
        </p:pic>
      </p:grp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F45AE7D9-A113-77C4-F8A9-80C6D015A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7959" y="933278"/>
            <a:ext cx="8768715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rgbClr val="03B7DD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09A4290-16F7-07DD-AB95-475D9603E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7959" y="3236060"/>
            <a:ext cx="876871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C31FD0-CC0A-76BC-BF1F-C33EA996C12C}"/>
              </a:ext>
            </a:extLst>
          </p:cNvPr>
          <p:cNvGrpSpPr/>
          <p:nvPr userDrawn="1"/>
        </p:nvGrpSpPr>
        <p:grpSpPr>
          <a:xfrm>
            <a:off x="2727959" y="4476159"/>
            <a:ext cx="2646683" cy="1228746"/>
            <a:chOff x="789041" y="808594"/>
            <a:chExt cx="3013380" cy="1401206"/>
          </a:xfrm>
          <a:solidFill>
            <a:schemeClr val="tx2"/>
          </a:solidFill>
        </p:grpSpPr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6735FD9B-9047-3788-DD5A-7438D79B133F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60DD19C-2E12-11CC-931B-A8A40C2686AC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46" name="Free-form: Shape 45">
                <a:extLst>
                  <a:ext uri="{FF2B5EF4-FFF2-40B4-BE49-F238E27FC236}">
                    <a16:creationId xmlns:a16="http://schemas.microsoft.com/office/drawing/2014/main" id="{63CB9A07-9437-C5A3-910B-17D65BBF90A9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7" name="Free-form: Shape 46">
                <a:extLst>
                  <a:ext uri="{FF2B5EF4-FFF2-40B4-BE49-F238E27FC236}">
                    <a16:creationId xmlns:a16="http://schemas.microsoft.com/office/drawing/2014/main" id="{E0508173-BF56-ACBA-6838-132544164B29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8" name="Free-form: Shape 47">
                <a:extLst>
                  <a:ext uri="{FF2B5EF4-FFF2-40B4-BE49-F238E27FC236}">
                    <a16:creationId xmlns:a16="http://schemas.microsoft.com/office/drawing/2014/main" id="{4EE58F1A-90D5-BAC8-68F4-4ECE89DBA38F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9" name="Free-form: Shape 48">
                <a:extLst>
                  <a:ext uri="{FF2B5EF4-FFF2-40B4-BE49-F238E27FC236}">
                    <a16:creationId xmlns:a16="http://schemas.microsoft.com/office/drawing/2014/main" id="{F47A2265-A756-A81D-178C-10404868CC3F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0" name="Free-form: Shape 49">
                <a:extLst>
                  <a:ext uri="{FF2B5EF4-FFF2-40B4-BE49-F238E27FC236}">
                    <a16:creationId xmlns:a16="http://schemas.microsoft.com/office/drawing/2014/main" id="{4BF4BD17-C721-0CAD-8D62-69390EE72D10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1" name="Free-form: Shape 50">
                <a:extLst>
                  <a:ext uri="{FF2B5EF4-FFF2-40B4-BE49-F238E27FC236}">
                    <a16:creationId xmlns:a16="http://schemas.microsoft.com/office/drawing/2014/main" id="{17E904AE-B24E-1449-40A8-CA17A2325747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2" name="Free-form: Shape 51">
                <a:extLst>
                  <a:ext uri="{FF2B5EF4-FFF2-40B4-BE49-F238E27FC236}">
                    <a16:creationId xmlns:a16="http://schemas.microsoft.com/office/drawing/2014/main" id="{29E54E91-7DED-7C63-9C92-DB3FD30BC4A4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3" name="Free-form: Shape 52">
                <a:extLst>
                  <a:ext uri="{FF2B5EF4-FFF2-40B4-BE49-F238E27FC236}">
                    <a16:creationId xmlns:a16="http://schemas.microsoft.com/office/drawing/2014/main" id="{3F8C821A-2F44-C3A2-4BAD-B403292C48C0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4" name="Free-form: Shape 53">
                <a:extLst>
                  <a:ext uri="{FF2B5EF4-FFF2-40B4-BE49-F238E27FC236}">
                    <a16:creationId xmlns:a16="http://schemas.microsoft.com/office/drawing/2014/main" id="{662865F7-7D8F-7282-D1A9-A8EE1C85A6E3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5" name="Free-form: Shape 54">
                <a:extLst>
                  <a:ext uri="{FF2B5EF4-FFF2-40B4-BE49-F238E27FC236}">
                    <a16:creationId xmlns:a16="http://schemas.microsoft.com/office/drawing/2014/main" id="{1FD3C156-64A1-2DE5-059B-50832BC5F927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6" name="Free-form: Shape 55">
                <a:extLst>
                  <a:ext uri="{FF2B5EF4-FFF2-40B4-BE49-F238E27FC236}">
                    <a16:creationId xmlns:a16="http://schemas.microsoft.com/office/drawing/2014/main" id="{5F88F73F-368C-A7F0-92B9-17CC18997A95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7" name="Free-form: Shape 56">
                <a:extLst>
                  <a:ext uri="{FF2B5EF4-FFF2-40B4-BE49-F238E27FC236}">
                    <a16:creationId xmlns:a16="http://schemas.microsoft.com/office/drawing/2014/main" id="{E0CF47F3-EAC7-CD08-2DBE-05F81D400B4E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8" name="Free-form: Shape 57">
                <a:extLst>
                  <a:ext uri="{FF2B5EF4-FFF2-40B4-BE49-F238E27FC236}">
                    <a16:creationId xmlns:a16="http://schemas.microsoft.com/office/drawing/2014/main" id="{883E144A-0594-15C5-E048-FA8DC9B8FAE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9" name="Free-form: Shape 58">
                <a:extLst>
                  <a:ext uri="{FF2B5EF4-FFF2-40B4-BE49-F238E27FC236}">
                    <a16:creationId xmlns:a16="http://schemas.microsoft.com/office/drawing/2014/main" id="{FB417ED5-D901-1914-B79E-E3AF7365F405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0" name="Free-form: Shape 59">
                <a:extLst>
                  <a:ext uri="{FF2B5EF4-FFF2-40B4-BE49-F238E27FC236}">
                    <a16:creationId xmlns:a16="http://schemas.microsoft.com/office/drawing/2014/main" id="{0CD395FC-CE05-D533-D22F-15529B8DFE0A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1" name="Free-form: Shape 60">
                <a:extLst>
                  <a:ext uri="{FF2B5EF4-FFF2-40B4-BE49-F238E27FC236}">
                    <a16:creationId xmlns:a16="http://schemas.microsoft.com/office/drawing/2014/main" id="{01293F70-1724-1969-B268-ED7A7BEE3C72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2" name="Free-form: Shape 61">
                <a:extLst>
                  <a:ext uri="{FF2B5EF4-FFF2-40B4-BE49-F238E27FC236}">
                    <a16:creationId xmlns:a16="http://schemas.microsoft.com/office/drawing/2014/main" id="{237B46F2-80C8-6F81-5D67-1C23E3BFC9D4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3" name="Free-form: Shape 62">
                <a:extLst>
                  <a:ext uri="{FF2B5EF4-FFF2-40B4-BE49-F238E27FC236}">
                    <a16:creationId xmlns:a16="http://schemas.microsoft.com/office/drawing/2014/main" id="{265C24DF-FEF7-E537-A55C-6D1485DA7F9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4" name="Free-form: Shape 63">
                <a:extLst>
                  <a:ext uri="{FF2B5EF4-FFF2-40B4-BE49-F238E27FC236}">
                    <a16:creationId xmlns:a16="http://schemas.microsoft.com/office/drawing/2014/main" id="{A366ED46-FB12-74E8-7A09-A89B221519DA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5" name="Free-form: Shape 64">
                <a:extLst>
                  <a:ext uri="{FF2B5EF4-FFF2-40B4-BE49-F238E27FC236}">
                    <a16:creationId xmlns:a16="http://schemas.microsoft.com/office/drawing/2014/main" id="{1B53BE55-3095-EE70-806C-5754998687D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6" name="Free-form: Shape 65">
                <a:extLst>
                  <a:ext uri="{FF2B5EF4-FFF2-40B4-BE49-F238E27FC236}">
                    <a16:creationId xmlns:a16="http://schemas.microsoft.com/office/drawing/2014/main" id="{FC518776-7E5F-9987-118E-C72FE61EDBF4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7" name="Free-form: Shape 66">
                <a:extLst>
                  <a:ext uri="{FF2B5EF4-FFF2-40B4-BE49-F238E27FC236}">
                    <a16:creationId xmlns:a16="http://schemas.microsoft.com/office/drawing/2014/main" id="{2ABAA217-8E63-2779-E55F-1D8F9F086EC4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8" name="Free-form: Shape 67">
                <a:extLst>
                  <a:ext uri="{FF2B5EF4-FFF2-40B4-BE49-F238E27FC236}">
                    <a16:creationId xmlns:a16="http://schemas.microsoft.com/office/drawing/2014/main" id="{E469B92D-DAFC-ADE2-D41B-4D8FB87F011F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9" name="Free-form: Shape 68">
                <a:extLst>
                  <a:ext uri="{FF2B5EF4-FFF2-40B4-BE49-F238E27FC236}">
                    <a16:creationId xmlns:a16="http://schemas.microsoft.com/office/drawing/2014/main" id="{312ADB38-C8CC-CFF4-212F-291CC8EA0E81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70" name="Free-form: Shape 69">
                <a:extLst>
                  <a:ext uri="{FF2B5EF4-FFF2-40B4-BE49-F238E27FC236}">
                    <a16:creationId xmlns:a16="http://schemas.microsoft.com/office/drawing/2014/main" id="{1EBA4B8B-DD87-C129-7C00-14361F0AB247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71" name="Free-form: Shape 70">
                <a:extLst>
                  <a:ext uri="{FF2B5EF4-FFF2-40B4-BE49-F238E27FC236}">
                    <a16:creationId xmlns:a16="http://schemas.microsoft.com/office/drawing/2014/main" id="{8999B50D-4BD1-2092-D47C-085B95494388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EB1D5AF-362A-2FBE-4E79-CCEC873B020A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72" name="Title 1">
            <a:extLst>
              <a:ext uri="{FF2B5EF4-FFF2-40B4-BE49-F238E27FC236}">
                <a16:creationId xmlns:a16="http://schemas.microsoft.com/office/drawing/2014/main" id="{7A8360A7-D8A7-3990-C963-A284EEBF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960" y="2472560"/>
            <a:ext cx="878261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rgbClr val="03B7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7711-91AE-A9B4-C976-A8228462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10801352" cy="615553"/>
          </a:xfrm>
        </p:spPr>
        <p:txBody>
          <a:bodyPr/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A599AC-74CD-7679-E545-5953D670ADA6}"/>
              </a:ext>
            </a:extLst>
          </p:cNvPr>
          <p:cNvGrpSpPr/>
          <p:nvPr userDrawn="1"/>
        </p:nvGrpSpPr>
        <p:grpSpPr>
          <a:xfrm>
            <a:off x="10422156" y="5939160"/>
            <a:ext cx="1372237" cy="638083"/>
            <a:chOff x="10349784" y="360644"/>
            <a:chExt cx="1444608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DB7DA772-0D8E-9706-AA2C-8B618CB7E03F}"/>
                </a:ext>
              </a:extLst>
            </p:cNvPr>
            <p:cNvSpPr/>
            <p:nvPr/>
          </p:nvSpPr>
          <p:spPr>
            <a:xfrm>
              <a:off x="10969298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0A00FE63-6E76-708E-534A-D6B7DE5D5A4B}"/>
                </a:ext>
              </a:extLst>
            </p:cNvPr>
            <p:cNvSpPr/>
            <p:nvPr/>
          </p:nvSpPr>
          <p:spPr>
            <a:xfrm>
              <a:off x="10968579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3708DB23-354A-5920-DE64-82BF021972F6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9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004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E3C4619-6AEB-D27B-D8C3-AC9F6ED1A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7033847" cy="6857999"/>
          </a:xfrm>
          <a:custGeom>
            <a:avLst/>
            <a:gdLst>
              <a:gd name="connsiteX0" fmla="*/ 1026332 w 7033847"/>
              <a:gd name="connsiteY0" fmla="*/ 4142783 h 6857999"/>
              <a:gd name="connsiteX1" fmla="*/ 2635136 w 7033847"/>
              <a:gd name="connsiteY1" fmla="*/ 5743393 h 6857999"/>
              <a:gd name="connsiteX2" fmla="*/ 7033847 w 7033847"/>
              <a:gd name="connsiteY2" fmla="*/ 5743393 h 6857999"/>
              <a:gd name="connsiteX3" fmla="*/ 7033847 w 7033847"/>
              <a:gd name="connsiteY3" fmla="*/ 6857999 h 6857999"/>
              <a:gd name="connsiteX4" fmla="*/ 1031610 w 7033847"/>
              <a:gd name="connsiteY4" fmla="*/ 6857999 h 6857999"/>
              <a:gd name="connsiteX5" fmla="*/ 0 w 7033847"/>
              <a:gd name="connsiteY5" fmla="*/ 0 h 6857999"/>
              <a:gd name="connsiteX6" fmla="*/ 5576080 w 7033847"/>
              <a:gd name="connsiteY6" fmla="*/ 0 h 6857999"/>
              <a:gd name="connsiteX7" fmla="*/ 5585433 w 7033847"/>
              <a:gd name="connsiteY7" fmla="*/ 4810842 h 6857999"/>
              <a:gd name="connsiteX8" fmla="*/ 5585008 w 7033847"/>
              <a:gd name="connsiteY8" fmla="*/ 4810419 h 6857999"/>
              <a:gd name="connsiteX9" fmla="*/ 5585433 w 7033847"/>
              <a:gd name="connsiteY9" fmla="*/ 5029145 h 6857999"/>
              <a:gd name="connsiteX10" fmla="*/ 3976627 w 7033847"/>
              <a:gd name="connsiteY10" fmla="*/ 3428535 h 6857999"/>
              <a:gd name="connsiteX11" fmla="*/ 0 w 7033847"/>
              <a:gd name="connsiteY11" fmla="*/ 3428535 h 6857999"/>
              <a:gd name="connsiteX12" fmla="*/ 0 w 7033847"/>
              <a:gd name="connsiteY12" fmla="*/ 3210232 h 6857999"/>
              <a:gd name="connsiteX13" fmla="*/ 0 w 7033847"/>
              <a:gd name="connsiteY13" fmla="*/ 21830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33846" h="6857999">
                <a:moveTo>
                  <a:pt x="1026332" y="4142783"/>
                </a:moveTo>
                <a:lnTo>
                  <a:pt x="2635136" y="5743393"/>
                </a:lnTo>
                <a:lnTo>
                  <a:pt x="7033847" y="5743393"/>
                </a:lnTo>
                <a:lnTo>
                  <a:pt x="7033847" y="6857999"/>
                </a:lnTo>
                <a:lnTo>
                  <a:pt x="1031610" y="6857999"/>
                </a:lnTo>
                <a:close/>
                <a:moveTo>
                  <a:pt x="0" y="0"/>
                </a:moveTo>
                <a:lnTo>
                  <a:pt x="5576080" y="0"/>
                </a:lnTo>
                <a:lnTo>
                  <a:pt x="5585433" y="4810842"/>
                </a:lnTo>
                <a:lnTo>
                  <a:pt x="5585008" y="4810419"/>
                </a:lnTo>
                <a:lnTo>
                  <a:pt x="5585433" y="5029145"/>
                </a:lnTo>
                <a:lnTo>
                  <a:pt x="3976627" y="3428535"/>
                </a:lnTo>
                <a:lnTo>
                  <a:pt x="0" y="3428535"/>
                </a:lnTo>
                <a:lnTo>
                  <a:pt x="0" y="3210232"/>
                </a:lnTo>
                <a:lnTo>
                  <a:pt x="0" y="218302"/>
                </a:lnTo>
                <a:close/>
              </a:path>
            </a:pathLst>
          </a:custGeom>
          <a:solidFill>
            <a:srgbClr val="2DB780"/>
          </a:solidFill>
        </p:spPr>
        <p:txBody>
          <a:bodyPr wrap="square" lIns="720000" t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71CEBB-E64F-3377-EE74-A31737690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741618"/>
            <a:ext cx="5400674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D8164-9EAF-6051-5B7A-DC8E0C0C65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0" y="2280900"/>
            <a:ext cx="540923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A2F3-4D1D-44B8-9B58-DE0391FB1D4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5999" y="3044279"/>
            <a:ext cx="5409236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7C6656-8600-7F64-5E38-9FC804111E4F}"/>
              </a:ext>
            </a:extLst>
          </p:cNvPr>
          <p:cNvGrpSpPr/>
          <p:nvPr userDrawn="1"/>
        </p:nvGrpSpPr>
        <p:grpSpPr>
          <a:xfrm>
            <a:off x="8849991" y="5466759"/>
            <a:ext cx="2646683" cy="122874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B2EA2D54-3E78-C029-CCBB-1E095EAB80EF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5C9D8A-879E-7E68-751B-A7AB86D7DE6C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B6FBEB45-6563-94DA-FE02-F8AF5D08F5BA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420D9990-E7A1-2AE1-2CEA-454B210F0E0A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56686F-BFD0-BF10-0DEE-4002697CB5C2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34E46BAB-D7AB-5DCB-F4F8-07EBEE5AD15D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40E84A00-7070-889F-7B8C-B9A0D844DFA2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FE5A153F-CAE1-C0EB-3AE0-9026CC47A364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977C3FB3-FCEA-D7F3-8118-A30EFC376A1A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3CAD174E-5D99-5A12-06F0-546757241940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6AA1BFBE-1CB9-F4F1-8C68-1C8C1D7A30EC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F1518DFF-F0D6-5CA1-A355-74407FE5B0FF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BA82EF12-B3D7-2CFD-2943-5AE1DF3B6FF7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5D376A07-C665-ED6C-2B84-34495EA3C81D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08F7F86D-5A0D-7195-9DF4-B3F53AD298A7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BDD1343F-2880-3E9C-A321-DB2FA2B7E482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2D9DAD0A-D308-24EB-522E-DD93DAD1290B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55D8C27-089F-52CC-2622-CB636CAEA273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986DA3C9-5D8E-236C-0682-0A6C4D6F5CF1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2BF008C5-92C7-10FF-32DB-5B6B3629153D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2199D83E-7970-0415-1D43-DE4B99662F1E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671F100E-6E61-A201-BEB4-7E045F363BC0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5F835D71-F53C-AF5F-79FA-66E185B0F9D8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B6A79A86-DB0E-F94F-454B-1551C213C04F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375DDEEB-525B-4B82-DA43-54C41F8E05BD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E2684219-FB3D-B3E6-C138-2047773E0536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B4809811-C564-6F10-232F-7801808533E9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9" name="Free-form: Shape 38">
                <a:extLst>
                  <a:ext uri="{FF2B5EF4-FFF2-40B4-BE49-F238E27FC236}">
                    <a16:creationId xmlns:a16="http://schemas.microsoft.com/office/drawing/2014/main" id="{3BAA380B-11A6-314C-960B-2F37088DFE2F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F6F655C-90D9-9094-06BD-F416410279FC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122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C407E0-6B6F-B345-1050-A9E7DC7FB47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06406C6C-459A-6B07-140E-3DE9FCE1934B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2A12B181-2530-7A30-BCF5-018F6800AA12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59147B73-D90E-E6BD-D077-C58F6E416FFA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F5CD2D8-1CE8-6D21-E229-E5C846EE7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555" r="60727"/>
          <a:stretch>
            <a:fillRect/>
          </a:stretch>
        </p:blipFill>
        <p:spPr>
          <a:xfrm>
            <a:off x="10489005" y="-2"/>
            <a:ext cx="1702995" cy="3136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9339927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rgbClr val="004E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933992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5" y="1911772"/>
            <a:ext cx="10314650" cy="3742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11D94AE-FAE8-E48D-CFEB-33E5C74221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399974"/>
            <a:ext cx="10801354" cy="2215991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262CB1-7B7B-17C2-B4E1-64C1145CB492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0F890EB8-AD9F-5508-C142-84D02DFF7E80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5BA4F3ED-BDA3-9DA6-E90C-F128A27FF235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CE2FFC36-3643-FB1A-ECE8-B9018AB34A75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F5CD2D8-1CE8-6D21-E229-E5C846EE7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555" r="60727"/>
          <a:stretch>
            <a:fillRect/>
          </a:stretch>
        </p:blipFill>
        <p:spPr>
          <a:xfrm>
            <a:off x="10489005" y="-2"/>
            <a:ext cx="1702995" cy="3136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9339927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933992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5" y="1911772"/>
            <a:ext cx="10314650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7D98D61-AFB4-9746-E9DE-9AA5282B93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399974"/>
            <a:ext cx="10801354" cy="221599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2E0EBE-2053-05BA-708D-0E3FABE511D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4508146A-7072-2663-8607-611194FF51B4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DDBE8626-B778-DD03-C1D8-FE4F7B3CF1A7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C03F3AC-BD40-9D78-BCF0-6E2FCA31F346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3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F5CD2D8-1CE8-6D21-E229-E5C846EE7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555" r="60727"/>
          <a:stretch>
            <a:fillRect/>
          </a:stretch>
        </p:blipFill>
        <p:spPr>
          <a:xfrm>
            <a:off x="10489005" y="-2"/>
            <a:ext cx="1702995" cy="3136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9339927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rgbClr val="004E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933992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4" y="1911772"/>
            <a:ext cx="10314650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E8A0B6F-FB84-642D-9D73-4F2C9F6554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399974"/>
            <a:ext cx="10801354" cy="221599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FE5FD-6FED-0111-B52B-F9D46E5B6AF0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59FB0EAD-92AA-1083-44A8-23AA6693AEB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31B92B29-1B5D-0E6F-23A2-FBA63421588E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B1539EBC-16D9-4F8B-7D7F-DA631F618C25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7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1A754A-0491-DE98-A23E-0EB40AC7B734}"/>
              </a:ext>
            </a:extLst>
          </p:cNvPr>
          <p:cNvSpPr/>
          <p:nvPr userDrawn="1"/>
        </p:nvSpPr>
        <p:spPr>
          <a:xfrm>
            <a:off x="0" y="0"/>
            <a:ext cx="12192000" cy="1898248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08842F-E683-9E08-71C3-779D071C5B0D}"/>
              </a:ext>
            </a:extLst>
          </p:cNvPr>
          <p:cNvGrpSpPr/>
          <p:nvPr userDrawn="1"/>
        </p:nvGrpSpPr>
        <p:grpSpPr>
          <a:xfrm>
            <a:off x="9165433" y="0"/>
            <a:ext cx="3026567" cy="1898248"/>
            <a:chOff x="9165433" y="0"/>
            <a:chExt cx="3026567" cy="1898248"/>
          </a:xfrm>
        </p:grpSpPr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E14310DF-4F65-1879-A4BB-6B5EFCF3473A}"/>
                </a:ext>
              </a:extLst>
            </p:cNvPr>
            <p:cNvSpPr/>
            <p:nvPr/>
          </p:nvSpPr>
          <p:spPr>
            <a:xfrm>
              <a:off x="9165433" y="0"/>
              <a:ext cx="2881881" cy="1898248"/>
            </a:xfrm>
            <a:custGeom>
              <a:avLst/>
              <a:gdLst>
                <a:gd name="connsiteX0" fmla="*/ 2772307 w 2881881"/>
                <a:gd name="connsiteY0" fmla="*/ 0 h 1898248"/>
                <a:gd name="connsiteX1" fmla="*/ 2881881 w 2881881"/>
                <a:gd name="connsiteY1" fmla="*/ 0 h 1898248"/>
                <a:gd name="connsiteX2" fmla="*/ 2817682 w 2881881"/>
                <a:gd name="connsiteY2" fmla="*/ 380822 h 1898248"/>
                <a:gd name="connsiteX3" fmla="*/ 2568332 w 2881881"/>
                <a:gd name="connsiteY3" fmla="*/ 1105502 h 1898248"/>
                <a:gd name="connsiteX4" fmla="*/ 2174089 w 2881881"/>
                <a:gd name="connsiteY4" fmla="*/ 1760817 h 1898248"/>
                <a:gd name="connsiteX5" fmla="*/ 2060165 w 2881881"/>
                <a:gd name="connsiteY5" fmla="*/ 1898248 h 1898248"/>
                <a:gd name="connsiteX6" fmla="*/ 1920129 w 2881881"/>
                <a:gd name="connsiteY6" fmla="*/ 1898248 h 1898248"/>
                <a:gd name="connsiteX7" fmla="*/ 1998501 w 2881881"/>
                <a:gd name="connsiteY7" fmla="*/ 1807338 h 1898248"/>
                <a:gd name="connsiteX8" fmla="*/ 2711661 w 2881881"/>
                <a:gd name="connsiteY8" fmla="*/ 356971 h 1898248"/>
                <a:gd name="connsiteX9" fmla="*/ 2133521 w 2881881"/>
                <a:gd name="connsiteY9" fmla="*/ 0 h 1898248"/>
                <a:gd name="connsiteX10" fmla="*/ 2243193 w 2881881"/>
                <a:gd name="connsiteY10" fmla="*/ 0 h 1898248"/>
                <a:gd name="connsiteX11" fmla="*/ 2198374 w 2881881"/>
                <a:gd name="connsiteY11" fmla="*/ 265895 h 1898248"/>
                <a:gd name="connsiteX12" fmla="*/ 1985873 w 2881881"/>
                <a:gd name="connsiteY12" fmla="*/ 883542 h 1898248"/>
                <a:gd name="connsiteX13" fmla="*/ 1649900 w 2881881"/>
                <a:gd name="connsiteY13" fmla="*/ 1441981 h 1898248"/>
                <a:gd name="connsiteX14" fmla="*/ 1440576 w 2881881"/>
                <a:gd name="connsiteY14" fmla="*/ 1694496 h 1898248"/>
                <a:gd name="connsiteX15" fmla="*/ 1235386 w 2881881"/>
                <a:gd name="connsiteY15" fmla="*/ 1898248 h 1898248"/>
                <a:gd name="connsiteX16" fmla="*/ 1071091 w 2881881"/>
                <a:gd name="connsiteY16" fmla="*/ 1898248 h 1898248"/>
                <a:gd name="connsiteX17" fmla="*/ 1099538 w 2881881"/>
                <a:gd name="connsiteY17" fmla="*/ 1875234 h 1898248"/>
                <a:gd name="connsiteX18" fmla="*/ 2092368 w 2881881"/>
                <a:gd name="connsiteY18" fmla="*/ 242175 h 1898248"/>
                <a:gd name="connsiteX19" fmla="*/ 1491471 w 2881881"/>
                <a:gd name="connsiteY19" fmla="*/ 0 h 1898248"/>
                <a:gd name="connsiteX20" fmla="*/ 1601504 w 2881881"/>
                <a:gd name="connsiteY20" fmla="*/ 0 h 1898248"/>
                <a:gd name="connsiteX21" fmla="*/ 1577643 w 2881881"/>
                <a:gd name="connsiteY21" fmla="*/ 143476 h 1898248"/>
                <a:gd name="connsiteX22" fmla="*/ 1400405 w 2881881"/>
                <a:gd name="connsiteY22" fmla="*/ 660403 h 1898248"/>
                <a:gd name="connsiteX23" fmla="*/ 1123015 w 2881881"/>
                <a:gd name="connsiteY23" fmla="*/ 1121460 h 1898248"/>
                <a:gd name="connsiteX24" fmla="*/ 756114 w 2881881"/>
                <a:gd name="connsiteY24" fmla="*/ 1522659 h 1898248"/>
                <a:gd name="connsiteX25" fmla="*/ 311905 w 2881881"/>
                <a:gd name="connsiteY25" fmla="*/ 1853313 h 1898248"/>
                <a:gd name="connsiteX26" fmla="*/ 229868 w 2881881"/>
                <a:gd name="connsiteY26" fmla="*/ 1898248 h 1898248"/>
                <a:gd name="connsiteX27" fmla="*/ 0 w 2881881"/>
                <a:gd name="connsiteY27" fmla="*/ 1898248 h 1898248"/>
                <a:gd name="connsiteX28" fmla="*/ 127467 w 2881881"/>
                <a:gd name="connsiteY28" fmla="*/ 1833449 h 1898248"/>
                <a:gd name="connsiteX29" fmla="*/ 1469913 w 2881881"/>
                <a:gd name="connsiteY29" fmla="*/ 126815 h 189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81881" h="1898248">
                  <a:moveTo>
                    <a:pt x="2772307" y="0"/>
                  </a:moveTo>
                  <a:lnTo>
                    <a:pt x="2881881" y="0"/>
                  </a:lnTo>
                  <a:lnTo>
                    <a:pt x="2817682" y="380822"/>
                  </a:lnTo>
                  <a:cubicBezTo>
                    <a:pt x="2761458" y="628728"/>
                    <a:pt x="2677555" y="872543"/>
                    <a:pt x="2568332" y="1105502"/>
                  </a:cubicBezTo>
                  <a:cubicBezTo>
                    <a:pt x="2461155" y="1334130"/>
                    <a:pt x="2328513" y="1554598"/>
                    <a:pt x="2174089" y="1760817"/>
                  </a:cubicBezTo>
                  <a:lnTo>
                    <a:pt x="2060165" y="1898248"/>
                  </a:lnTo>
                  <a:lnTo>
                    <a:pt x="1920129" y="1898248"/>
                  </a:lnTo>
                  <a:lnTo>
                    <a:pt x="1998501" y="1807338"/>
                  </a:lnTo>
                  <a:cubicBezTo>
                    <a:pt x="2342706" y="1382467"/>
                    <a:pt x="2590230" y="890179"/>
                    <a:pt x="2711661" y="356971"/>
                  </a:cubicBezTo>
                  <a:close/>
                  <a:moveTo>
                    <a:pt x="2133521" y="0"/>
                  </a:moveTo>
                  <a:lnTo>
                    <a:pt x="2243193" y="0"/>
                  </a:lnTo>
                  <a:lnTo>
                    <a:pt x="2198374" y="265895"/>
                  </a:lnTo>
                  <a:cubicBezTo>
                    <a:pt x="2150454" y="477169"/>
                    <a:pt x="2078946" y="684977"/>
                    <a:pt x="1985873" y="883542"/>
                  </a:cubicBezTo>
                  <a:cubicBezTo>
                    <a:pt x="1894533" y="1078377"/>
                    <a:pt x="1781483" y="1266256"/>
                    <a:pt x="1649900" y="1441981"/>
                  </a:cubicBezTo>
                  <a:cubicBezTo>
                    <a:pt x="1584782" y="1528941"/>
                    <a:pt x="1514833" y="1613301"/>
                    <a:pt x="1440576" y="1694496"/>
                  </a:cubicBezTo>
                  <a:lnTo>
                    <a:pt x="1235386" y="1898248"/>
                  </a:lnTo>
                  <a:lnTo>
                    <a:pt x="1071091" y="1898248"/>
                  </a:lnTo>
                  <a:lnTo>
                    <a:pt x="1099538" y="1875234"/>
                  </a:lnTo>
                  <a:cubicBezTo>
                    <a:pt x="1594441" y="1439974"/>
                    <a:pt x="1948198" y="875074"/>
                    <a:pt x="2092368" y="242175"/>
                  </a:cubicBezTo>
                  <a:close/>
                  <a:moveTo>
                    <a:pt x="1491471" y="0"/>
                  </a:moveTo>
                  <a:lnTo>
                    <a:pt x="1601504" y="0"/>
                  </a:lnTo>
                  <a:lnTo>
                    <a:pt x="1577643" y="143476"/>
                  </a:lnTo>
                  <a:cubicBezTo>
                    <a:pt x="1538101" y="320188"/>
                    <a:pt x="1478929" y="492910"/>
                    <a:pt x="1400405" y="660403"/>
                  </a:cubicBezTo>
                  <a:cubicBezTo>
                    <a:pt x="1324998" y="821277"/>
                    <a:pt x="1231661" y="976399"/>
                    <a:pt x="1123015" y="1121460"/>
                  </a:cubicBezTo>
                  <a:cubicBezTo>
                    <a:pt x="1015501" y="1265029"/>
                    <a:pt x="892053" y="1400005"/>
                    <a:pt x="756114" y="1522659"/>
                  </a:cubicBezTo>
                  <a:cubicBezTo>
                    <a:pt x="620271" y="1645216"/>
                    <a:pt x="470805" y="1756461"/>
                    <a:pt x="311905" y="1853313"/>
                  </a:cubicBezTo>
                  <a:lnTo>
                    <a:pt x="229868" y="1898248"/>
                  </a:lnTo>
                  <a:lnTo>
                    <a:pt x="0" y="1898248"/>
                  </a:lnTo>
                  <a:lnTo>
                    <a:pt x="127467" y="1833449"/>
                  </a:lnTo>
                  <a:cubicBezTo>
                    <a:pt x="807240" y="1463705"/>
                    <a:pt x="1305268" y="849319"/>
                    <a:pt x="1469913" y="126815"/>
                  </a:cubicBezTo>
                  <a:close/>
                </a:path>
              </a:pathLst>
            </a:custGeom>
            <a:solidFill>
              <a:srgbClr val="00A5C1"/>
            </a:solidFill>
            <a:ln w="24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noProof="0"/>
            </a:p>
          </p:txBody>
        </p: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D831B617-DAEE-C8FB-AD8C-AE9484D6A9AB}"/>
                </a:ext>
              </a:extLst>
            </p:cNvPr>
            <p:cNvSpPr/>
            <p:nvPr/>
          </p:nvSpPr>
          <p:spPr>
            <a:xfrm>
              <a:off x="10254143" y="708552"/>
              <a:ext cx="1937857" cy="1189696"/>
            </a:xfrm>
            <a:custGeom>
              <a:avLst/>
              <a:gdLst>
                <a:gd name="connsiteX0" fmla="*/ 1937857 w 1937857"/>
                <a:gd name="connsiteY0" fmla="*/ 606402 h 1189696"/>
                <a:gd name="connsiteX1" fmla="*/ 1937857 w 1937857"/>
                <a:gd name="connsiteY1" fmla="*/ 722993 h 1189696"/>
                <a:gd name="connsiteX2" fmla="*/ 1902225 w 1937857"/>
                <a:gd name="connsiteY2" fmla="*/ 734761 h 1189696"/>
                <a:gd name="connsiteX3" fmla="*/ 1233195 w 1937857"/>
                <a:gd name="connsiteY3" fmla="*/ 1071686 h 1189696"/>
                <a:gd name="connsiteX4" fmla="*/ 1062388 w 1937857"/>
                <a:gd name="connsiteY4" fmla="*/ 1189696 h 1189696"/>
                <a:gd name="connsiteX5" fmla="*/ 884432 w 1937857"/>
                <a:gd name="connsiteY5" fmla="*/ 1189696 h 1189696"/>
                <a:gd name="connsiteX6" fmla="*/ 963545 w 1937857"/>
                <a:gd name="connsiteY6" fmla="*/ 1124850 h 1189696"/>
                <a:gd name="connsiteX7" fmla="*/ 1243147 w 1937857"/>
                <a:gd name="connsiteY7" fmla="*/ 936206 h 1189696"/>
                <a:gd name="connsiteX8" fmla="*/ 1860529 w 1937857"/>
                <a:gd name="connsiteY8" fmla="*/ 633881 h 1189696"/>
                <a:gd name="connsiteX9" fmla="*/ 1937857 w 1937857"/>
                <a:gd name="connsiteY9" fmla="*/ 0 h 1189696"/>
                <a:gd name="connsiteX10" fmla="*/ 1937857 w 1937857"/>
                <a:gd name="connsiteY10" fmla="*/ 113895 h 1189696"/>
                <a:gd name="connsiteX11" fmla="*/ 1845221 w 1937857"/>
                <a:gd name="connsiteY11" fmla="*/ 142191 h 1189696"/>
                <a:gd name="connsiteX12" fmla="*/ 246872 w 1937857"/>
                <a:gd name="connsiteY12" fmla="*/ 1094069 h 1189696"/>
                <a:gd name="connsiteX13" fmla="*/ 153223 w 1937857"/>
                <a:gd name="connsiteY13" fmla="*/ 1189696 h 1189696"/>
                <a:gd name="connsiteX14" fmla="*/ 0 w 1937857"/>
                <a:gd name="connsiteY14" fmla="*/ 1189696 h 1189696"/>
                <a:gd name="connsiteX15" fmla="*/ 257876 w 1937857"/>
                <a:gd name="connsiteY15" fmla="*/ 933631 h 1189696"/>
                <a:gd name="connsiteX16" fmla="*/ 889676 w 1937857"/>
                <a:gd name="connsiteY16" fmla="*/ 463331 h 1189696"/>
                <a:gd name="connsiteX17" fmla="*/ 1614428 w 1937857"/>
                <a:gd name="connsiteY17" fmla="*/ 108440 h 1189696"/>
                <a:gd name="connsiteX18" fmla="*/ 1809596 w 1937857"/>
                <a:gd name="connsiteY18" fmla="*/ 39079 h 118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7857" h="1189696">
                  <a:moveTo>
                    <a:pt x="1937857" y="606402"/>
                  </a:moveTo>
                  <a:lnTo>
                    <a:pt x="1937857" y="722993"/>
                  </a:lnTo>
                  <a:lnTo>
                    <a:pt x="1902225" y="734761"/>
                  </a:lnTo>
                  <a:cubicBezTo>
                    <a:pt x="1664880" y="825332"/>
                    <a:pt x="1440739" y="938659"/>
                    <a:pt x="1233195" y="1071686"/>
                  </a:cubicBezTo>
                  <a:lnTo>
                    <a:pt x="1062388" y="1189696"/>
                  </a:lnTo>
                  <a:lnTo>
                    <a:pt x="884432" y="1189696"/>
                  </a:lnTo>
                  <a:lnTo>
                    <a:pt x="963545" y="1124850"/>
                  </a:lnTo>
                  <a:cubicBezTo>
                    <a:pt x="1053462" y="1057921"/>
                    <a:pt x="1146872" y="994886"/>
                    <a:pt x="1243147" y="936206"/>
                  </a:cubicBezTo>
                  <a:cubicBezTo>
                    <a:pt x="1437476" y="817765"/>
                    <a:pt x="1645188" y="716051"/>
                    <a:pt x="1860529" y="633881"/>
                  </a:cubicBezTo>
                  <a:close/>
                  <a:moveTo>
                    <a:pt x="1937857" y="0"/>
                  </a:moveTo>
                  <a:lnTo>
                    <a:pt x="1937857" y="113895"/>
                  </a:lnTo>
                  <a:lnTo>
                    <a:pt x="1845221" y="142191"/>
                  </a:lnTo>
                  <a:cubicBezTo>
                    <a:pt x="1232228" y="344782"/>
                    <a:pt x="686396" y="673830"/>
                    <a:pt x="246872" y="1094069"/>
                  </a:cubicBezTo>
                  <a:lnTo>
                    <a:pt x="153223" y="1189696"/>
                  </a:lnTo>
                  <a:lnTo>
                    <a:pt x="0" y="1189696"/>
                  </a:lnTo>
                  <a:lnTo>
                    <a:pt x="257876" y="933631"/>
                  </a:lnTo>
                  <a:cubicBezTo>
                    <a:pt x="451074" y="759326"/>
                    <a:pt x="663648" y="601100"/>
                    <a:pt x="889676" y="463331"/>
                  </a:cubicBezTo>
                  <a:cubicBezTo>
                    <a:pt x="1117798" y="324311"/>
                    <a:pt x="1361636" y="204883"/>
                    <a:pt x="1614428" y="108440"/>
                  </a:cubicBezTo>
                  <a:cubicBezTo>
                    <a:pt x="1678775" y="83884"/>
                    <a:pt x="1743870" y="60753"/>
                    <a:pt x="1809596" y="39079"/>
                  </a:cubicBezTo>
                  <a:close/>
                </a:path>
              </a:pathLst>
            </a:custGeom>
            <a:solidFill>
              <a:srgbClr val="87C062"/>
            </a:solidFill>
            <a:ln w="24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 userDrawn="1">
            <p:ph type="body" idx="11"/>
          </p:nvPr>
        </p:nvSpPr>
        <p:spPr>
          <a:xfrm>
            <a:off x="695324" y="2211372"/>
            <a:ext cx="10802475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8379956-F340-440C-4BBA-A266CBC530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158DE3-258C-CF21-611F-F1FC19F85CBD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72BFF5BB-C8AC-9F5D-C9B5-901312F63F8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18A0AE92-C2A5-5C0A-D8B1-F5587DEB8E2A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E107A3CD-980F-8238-24B4-A8F36096031F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0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C80B90-91A8-6CE3-A714-D6E0D1217629}"/>
              </a:ext>
            </a:extLst>
          </p:cNvPr>
          <p:cNvSpPr/>
          <p:nvPr userDrawn="1"/>
        </p:nvSpPr>
        <p:spPr>
          <a:xfrm>
            <a:off x="0" y="0"/>
            <a:ext cx="12192000" cy="1898248"/>
          </a:xfrm>
          <a:prstGeom prst="rect">
            <a:avLst/>
          </a:prstGeom>
          <a:solidFill>
            <a:srgbClr val="EC5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0FDE0B61-4127-7BDD-74C6-65C853202D95}"/>
              </a:ext>
            </a:extLst>
          </p:cNvPr>
          <p:cNvSpPr/>
          <p:nvPr userDrawn="1"/>
        </p:nvSpPr>
        <p:spPr>
          <a:xfrm>
            <a:off x="0" y="0"/>
            <a:ext cx="10896436" cy="1898248"/>
          </a:xfrm>
          <a:custGeom>
            <a:avLst/>
            <a:gdLst>
              <a:gd name="connsiteX0" fmla="*/ 0 w 10896436"/>
              <a:gd name="connsiteY0" fmla="*/ 0 h 1898248"/>
              <a:gd name="connsiteX1" fmla="*/ 7359188 w 10896436"/>
              <a:gd name="connsiteY1" fmla="*/ 0 h 1898248"/>
              <a:gd name="connsiteX2" fmla="*/ 7955280 w 10896436"/>
              <a:gd name="connsiteY2" fmla="*/ 0 h 1898248"/>
              <a:gd name="connsiteX3" fmla="*/ 10896436 w 10896436"/>
              <a:gd name="connsiteY3" fmla="*/ 0 h 1898248"/>
              <a:gd name="connsiteX4" fmla="*/ 10895265 w 10896436"/>
              <a:gd name="connsiteY4" fmla="*/ 608084 h 1898248"/>
              <a:gd name="connsiteX5" fmla="*/ 10490404 w 10896436"/>
              <a:gd name="connsiteY5" fmla="*/ 1782776 h 1898248"/>
              <a:gd name="connsiteX6" fmla="*/ 10393843 w 10896436"/>
              <a:gd name="connsiteY6" fmla="*/ 1898248 h 1898248"/>
              <a:gd name="connsiteX7" fmla="*/ 0 w 10896436"/>
              <a:gd name="connsiteY7" fmla="*/ 1898248 h 189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6436" h="1898248">
                <a:moveTo>
                  <a:pt x="0" y="0"/>
                </a:moveTo>
                <a:lnTo>
                  <a:pt x="7359188" y="0"/>
                </a:lnTo>
                <a:lnTo>
                  <a:pt x="7955280" y="0"/>
                </a:lnTo>
                <a:lnTo>
                  <a:pt x="10896436" y="0"/>
                </a:lnTo>
                <a:lnTo>
                  <a:pt x="10895265" y="608084"/>
                </a:lnTo>
                <a:cubicBezTo>
                  <a:pt x="10895265" y="1044527"/>
                  <a:pt x="10745682" y="1449338"/>
                  <a:pt x="10490404" y="1782776"/>
                </a:cubicBezTo>
                <a:lnTo>
                  <a:pt x="10393843" y="1898248"/>
                </a:lnTo>
                <a:lnTo>
                  <a:pt x="0" y="1898248"/>
                </a:lnTo>
                <a:close/>
              </a:path>
            </a:pathLst>
          </a:custGeom>
          <a:solidFill>
            <a:srgbClr val="8A0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 userDrawn="1">
            <p:ph type="body" idx="11"/>
          </p:nvPr>
        </p:nvSpPr>
        <p:spPr>
          <a:xfrm>
            <a:off x="695325" y="2211372"/>
            <a:ext cx="10802474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8A0C4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595AFD9-4D26-DE16-6052-627DB65CE5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B5C32-555E-6ED9-E8BB-7B862D00EAEA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id="{429A7536-6C27-661C-DFEB-93CF8DC6A68C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id="{8B1BD4C3-E308-5A41-5469-D641C83912F2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587BC136-58B2-E7A7-8851-723BB940962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0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EA4D6C64-16A1-C681-D688-A8FC670C78D2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rgbClr val="01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: Shape 13">
            <a:extLst>
              <a:ext uri="{FF2B5EF4-FFF2-40B4-BE49-F238E27FC236}">
                <a16:creationId xmlns:a16="http://schemas.microsoft.com/office/drawing/2014/main" id="{4F026191-83C6-CD85-7B63-F7071161D68A}"/>
              </a:ext>
            </a:extLst>
          </p:cNvPr>
          <p:cNvSpPr/>
          <p:nvPr userDrawn="1"/>
        </p:nvSpPr>
        <p:spPr>
          <a:xfrm>
            <a:off x="9662160" y="5338146"/>
            <a:ext cx="2529840" cy="1519853"/>
          </a:xfrm>
          <a:custGeom>
            <a:avLst/>
            <a:gdLst>
              <a:gd name="connsiteX0" fmla="*/ 3249804 w 3249804"/>
              <a:gd name="connsiteY0" fmla="*/ 1524897 h 1952386"/>
              <a:gd name="connsiteX1" fmla="*/ 3249804 w 3249804"/>
              <a:gd name="connsiteY1" fmla="*/ 1671219 h 1952386"/>
              <a:gd name="connsiteX2" fmla="*/ 3187517 w 3249804"/>
              <a:gd name="connsiteY2" fmla="*/ 1690233 h 1952386"/>
              <a:gd name="connsiteX3" fmla="*/ 2693450 w 3249804"/>
              <a:gd name="connsiteY3" fmla="*/ 1891538 h 1952386"/>
              <a:gd name="connsiteX4" fmla="*/ 2582319 w 3249804"/>
              <a:gd name="connsiteY4" fmla="*/ 1952386 h 1952386"/>
              <a:gd name="connsiteX5" fmla="*/ 2293905 w 3249804"/>
              <a:gd name="connsiteY5" fmla="*/ 1952386 h 1952386"/>
              <a:gd name="connsiteX6" fmla="*/ 2310038 w 3249804"/>
              <a:gd name="connsiteY6" fmla="*/ 1941501 h 1952386"/>
              <a:gd name="connsiteX7" fmla="*/ 2965300 w 3249804"/>
              <a:gd name="connsiteY7" fmla="*/ 1620619 h 1952386"/>
              <a:gd name="connsiteX8" fmla="*/ 3144871 w 3249804"/>
              <a:gd name="connsiteY8" fmla="*/ 1556808 h 1952386"/>
              <a:gd name="connsiteX9" fmla="*/ 3249804 w 3249804"/>
              <a:gd name="connsiteY9" fmla="*/ 754967 h 1952386"/>
              <a:gd name="connsiteX10" fmla="*/ 3249804 w 3249804"/>
              <a:gd name="connsiteY10" fmla="*/ 899432 h 1952386"/>
              <a:gd name="connsiteX11" fmla="*/ 3117563 w 3249804"/>
              <a:gd name="connsiteY11" fmla="*/ 933330 h 1952386"/>
              <a:gd name="connsiteX12" fmla="*/ 1258198 w 3249804"/>
              <a:gd name="connsiteY12" fmla="*/ 1947728 h 1952386"/>
              <a:gd name="connsiteX13" fmla="*/ 1253496 w 3249804"/>
              <a:gd name="connsiteY13" fmla="*/ 1952386 h 1952386"/>
              <a:gd name="connsiteX14" fmla="*/ 1053042 w 3249804"/>
              <a:gd name="connsiteY14" fmla="*/ 1952386 h 1952386"/>
              <a:gd name="connsiteX15" fmla="*/ 1160776 w 3249804"/>
              <a:gd name="connsiteY15" fmla="*/ 1845407 h 1952386"/>
              <a:gd name="connsiteX16" fmla="*/ 1853095 w 3249804"/>
              <a:gd name="connsiteY16" fmla="*/ 1330076 h 1952386"/>
              <a:gd name="connsiteX17" fmla="*/ 2647204 w 3249804"/>
              <a:gd name="connsiteY17" fmla="*/ 941210 h 1952386"/>
              <a:gd name="connsiteX18" fmla="*/ 3085650 w 3249804"/>
              <a:gd name="connsiteY18" fmla="*/ 796723 h 1952386"/>
              <a:gd name="connsiteX19" fmla="*/ 3249804 w 3249804"/>
              <a:gd name="connsiteY19" fmla="*/ 0 h 1952386"/>
              <a:gd name="connsiteX20" fmla="*/ 3249804 w 3249804"/>
              <a:gd name="connsiteY20" fmla="*/ 142786 h 1952386"/>
              <a:gd name="connsiteX21" fmla="*/ 3129761 w 3249804"/>
              <a:gd name="connsiteY21" fmla="*/ 167808 h 1952386"/>
              <a:gd name="connsiteX22" fmla="*/ 337866 w 3249804"/>
              <a:gd name="connsiteY22" fmla="*/ 1771834 h 1952386"/>
              <a:gd name="connsiteX23" fmla="*/ 180286 w 3249804"/>
              <a:gd name="connsiteY23" fmla="*/ 1952386 h 1952386"/>
              <a:gd name="connsiteX24" fmla="*/ 0 w 3249804"/>
              <a:gd name="connsiteY24" fmla="*/ 1952386 h 1952386"/>
              <a:gd name="connsiteX25" fmla="*/ 67596 w 3249804"/>
              <a:gd name="connsiteY25" fmla="*/ 1866637 h 1952386"/>
              <a:gd name="connsiteX26" fmla="*/ 585789 w 3249804"/>
              <a:gd name="connsiteY26" fmla="*/ 1326764 h 1952386"/>
              <a:gd name="connsiteX27" fmla="*/ 1398443 w 3249804"/>
              <a:gd name="connsiteY27" fmla="*/ 721840 h 1952386"/>
              <a:gd name="connsiteX28" fmla="*/ 2330656 w 3249804"/>
              <a:gd name="connsiteY28" fmla="*/ 265361 h 1952386"/>
              <a:gd name="connsiteX29" fmla="*/ 3097460 w 3249804"/>
              <a:gd name="connsiteY29" fmla="*/ 31705 h 195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49804" h="1952386">
                <a:moveTo>
                  <a:pt x="3249804" y="1524897"/>
                </a:moveTo>
                <a:lnTo>
                  <a:pt x="3249804" y="1671219"/>
                </a:lnTo>
                <a:lnTo>
                  <a:pt x="3187517" y="1690233"/>
                </a:lnTo>
                <a:cubicBezTo>
                  <a:pt x="3016639" y="1746672"/>
                  <a:pt x="2851597" y="1814092"/>
                  <a:pt x="2693450" y="1891538"/>
                </a:cubicBezTo>
                <a:lnTo>
                  <a:pt x="2582319" y="1952386"/>
                </a:lnTo>
                <a:lnTo>
                  <a:pt x="2293905" y="1952386"/>
                </a:lnTo>
                <a:lnTo>
                  <a:pt x="2310038" y="1941501"/>
                </a:lnTo>
                <a:cubicBezTo>
                  <a:pt x="2516282" y="1815780"/>
                  <a:pt x="2736766" y="1707829"/>
                  <a:pt x="2965300" y="1620619"/>
                </a:cubicBezTo>
                <a:cubicBezTo>
                  <a:pt x="3024705" y="1597950"/>
                  <a:pt x="3084571" y="1576678"/>
                  <a:pt x="3144871" y="1556808"/>
                </a:cubicBezTo>
                <a:close/>
                <a:moveTo>
                  <a:pt x="3249804" y="754967"/>
                </a:moveTo>
                <a:lnTo>
                  <a:pt x="3249804" y="899432"/>
                </a:lnTo>
                <a:lnTo>
                  <a:pt x="3117563" y="933330"/>
                </a:lnTo>
                <a:cubicBezTo>
                  <a:pt x="2407519" y="1132666"/>
                  <a:pt x="1771768" y="1485176"/>
                  <a:pt x="1258198" y="1947728"/>
                </a:cubicBezTo>
                <a:lnTo>
                  <a:pt x="1253496" y="1952386"/>
                </a:lnTo>
                <a:lnTo>
                  <a:pt x="1053042" y="1952386"/>
                </a:lnTo>
                <a:lnTo>
                  <a:pt x="1160776" y="1845407"/>
                </a:lnTo>
                <a:cubicBezTo>
                  <a:pt x="1372500" y="1654395"/>
                  <a:pt x="1605429" y="1481029"/>
                  <a:pt x="1853095" y="1330076"/>
                </a:cubicBezTo>
                <a:cubicBezTo>
                  <a:pt x="2103052" y="1177731"/>
                  <a:pt x="2370221" y="1046902"/>
                  <a:pt x="2647204" y="941210"/>
                </a:cubicBezTo>
                <a:cubicBezTo>
                  <a:pt x="2791206" y="886260"/>
                  <a:pt x="2937443" y="838081"/>
                  <a:pt x="3085650" y="796723"/>
                </a:cubicBezTo>
                <a:close/>
                <a:moveTo>
                  <a:pt x="3249804" y="0"/>
                </a:moveTo>
                <a:lnTo>
                  <a:pt x="3249804" y="142786"/>
                </a:lnTo>
                <a:lnTo>
                  <a:pt x="3129761" y="167808"/>
                </a:lnTo>
                <a:cubicBezTo>
                  <a:pt x="2019270" y="425818"/>
                  <a:pt x="1047284" y="997748"/>
                  <a:pt x="337866" y="1771834"/>
                </a:cubicBezTo>
                <a:lnTo>
                  <a:pt x="180286" y="1952386"/>
                </a:lnTo>
                <a:lnTo>
                  <a:pt x="0" y="1952386"/>
                </a:lnTo>
                <a:lnTo>
                  <a:pt x="67596" y="1866637"/>
                </a:lnTo>
                <a:cubicBezTo>
                  <a:pt x="225691" y="1675927"/>
                  <a:pt x="399297" y="1495007"/>
                  <a:pt x="585789" y="1326764"/>
                </a:cubicBezTo>
                <a:cubicBezTo>
                  <a:pt x="834291" y="1102564"/>
                  <a:pt x="1107714" y="899045"/>
                  <a:pt x="1398443" y="721840"/>
                </a:cubicBezTo>
                <a:cubicBezTo>
                  <a:pt x="1691865" y="543026"/>
                  <a:pt x="2005502" y="389411"/>
                  <a:pt x="2330656" y="265361"/>
                </a:cubicBezTo>
                <a:cubicBezTo>
                  <a:pt x="2578956" y="170606"/>
                  <a:pt x="2835912" y="92342"/>
                  <a:pt x="3097460" y="31705"/>
                </a:cubicBezTo>
                <a:close/>
              </a:path>
            </a:pathLst>
          </a:custGeom>
          <a:solidFill>
            <a:srgbClr val="0B9DA9"/>
          </a:solidFill>
          <a:ln w="30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A3F19-56AB-2E0B-6676-A4056351C039}"/>
              </a:ext>
            </a:extLst>
          </p:cNvPr>
          <p:cNvGrpSpPr/>
          <p:nvPr userDrawn="1"/>
        </p:nvGrpSpPr>
        <p:grpSpPr>
          <a:xfrm>
            <a:off x="9692640" y="404059"/>
            <a:ext cx="2123555" cy="98744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5C60F6B0-91E8-96CD-C7B9-64E1F54174F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0D919C0-C846-A9C6-2194-F2C5B997AE69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61BB10-3751-63E5-C87B-324A33F5A6CE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05BE64F-0182-CCD9-9ECE-EE00069311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84F3FFFC-933C-555D-5DE2-7F69C7E9A0D3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rgbClr val="01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A3F19-56AB-2E0B-6676-A4056351C039}"/>
              </a:ext>
            </a:extLst>
          </p:cNvPr>
          <p:cNvGrpSpPr/>
          <p:nvPr userDrawn="1"/>
        </p:nvGrpSpPr>
        <p:grpSpPr>
          <a:xfrm>
            <a:off x="9692640" y="404059"/>
            <a:ext cx="2123555" cy="98744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5C60F6B0-91E8-96CD-C7B9-64E1F54174F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0D919C0-C846-A9C6-2194-F2C5B997AE69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61BB10-3751-63E5-C87B-324A33F5A6CE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3B8CAB2-D111-C6E6-0957-CCD40B59AD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40F23EEE-C73E-ACBD-9DFB-A85185EC7D87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A3F19-56AB-2E0B-6676-A4056351C039}"/>
              </a:ext>
            </a:extLst>
          </p:cNvPr>
          <p:cNvGrpSpPr/>
          <p:nvPr userDrawn="1"/>
        </p:nvGrpSpPr>
        <p:grpSpPr>
          <a:xfrm>
            <a:off x="9692640" y="404059"/>
            <a:ext cx="2123555" cy="98744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5C60F6B0-91E8-96CD-C7B9-64E1F54174F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0D919C0-C846-A9C6-2194-F2C5B997AE69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61BB10-3751-63E5-C87B-324A33F5A6CE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D1F672D-E4EE-9607-3938-B571D2AEBC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0FEFC553-D6B9-115D-4F7E-693F0A51CF8F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78637-B4BC-A817-1417-FE737EEFA7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4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solidFill>
          <a:srgbClr val="FFB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E3C4619-6AEB-D27B-D8C3-AC9F6ED1A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7033847" cy="6857999"/>
          </a:xfrm>
          <a:custGeom>
            <a:avLst/>
            <a:gdLst>
              <a:gd name="connsiteX0" fmla="*/ 1026332 w 7033847"/>
              <a:gd name="connsiteY0" fmla="*/ 4142783 h 6857999"/>
              <a:gd name="connsiteX1" fmla="*/ 2635136 w 7033847"/>
              <a:gd name="connsiteY1" fmla="*/ 5743393 h 6857999"/>
              <a:gd name="connsiteX2" fmla="*/ 7033847 w 7033847"/>
              <a:gd name="connsiteY2" fmla="*/ 5743393 h 6857999"/>
              <a:gd name="connsiteX3" fmla="*/ 7033847 w 7033847"/>
              <a:gd name="connsiteY3" fmla="*/ 6857999 h 6857999"/>
              <a:gd name="connsiteX4" fmla="*/ 1031610 w 7033847"/>
              <a:gd name="connsiteY4" fmla="*/ 6857999 h 6857999"/>
              <a:gd name="connsiteX5" fmla="*/ 0 w 7033847"/>
              <a:gd name="connsiteY5" fmla="*/ 0 h 6857999"/>
              <a:gd name="connsiteX6" fmla="*/ 5576080 w 7033847"/>
              <a:gd name="connsiteY6" fmla="*/ 0 h 6857999"/>
              <a:gd name="connsiteX7" fmla="*/ 5585433 w 7033847"/>
              <a:gd name="connsiteY7" fmla="*/ 4810842 h 6857999"/>
              <a:gd name="connsiteX8" fmla="*/ 5585008 w 7033847"/>
              <a:gd name="connsiteY8" fmla="*/ 4810419 h 6857999"/>
              <a:gd name="connsiteX9" fmla="*/ 5585433 w 7033847"/>
              <a:gd name="connsiteY9" fmla="*/ 5029145 h 6857999"/>
              <a:gd name="connsiteX10" fmla="*/ 3976627 w 7033847"/>
              <a:gd name="connsiteY10" fmla="*/ 3428535 h 6857999"/>
              <a:gd name="connsiteX11" fmla="*/ 0 w 7033847"/>
              <a:gd name="connsiteY11" fmla="*/ 3428535 h 6857999"/>
              <a:gd name="connsiteX12" fmla="*/ 0 w 7033847"/>
              <a:gd name="connsiteY12" fmla="*/ 3210232 h 6857999"/>
              <a:gd name="connsiteX13" fmla="*/ 0 w 7033847"/>
              <a:gd name="connsiteY13" fmla="*/ 21830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33846" h="6857999">
                <a:moveTo>
                  <a:pt x="1026332" y="4142783"/>
                </a:moveTo>
                <a:lnTo>
                  <a:pt x="2635136" y="5743393"/>
                </a:lnTo>
                <a:lnTo>
                  <a:pt x="7033847" y="5743393"/>
                </a:lnTo>
                <a:lnTo>
                  <a:pt x="7033847" y="6857999"/>
                </a:lnTo>
                <a:lnTo>
                  <a:pt x="1031610" y="6857999"/>
                </a:lnTo>
                <a:close/>
                <a:moveTo>
                  <a:pt x="0" y="0"/>
                </a:moveTo>
                <a:lnTo>
                  <a:pt x="5576080" y="0"/>
                </a:lnTo>
                <a:lnTo>
                  <a:pt x="5585433" y="4810842"/>
                </a:lnTo>
                <a:lnTo>
                  <a:pt x="5585008" y="4810419"/>
                </a:lnTo>
                <a:lnTo>
                  <a:pt x="5585433" y="5029145"/>
                </a:lnTo>
                <a:lnTo>
                  <a:pt x="3976627" y="3428535"/>
                </a:lnTo>
                <a:lnTo>
                  <a:pt x="0" y="3428535"/>
                </a:lnTo>
                <a:lnTo>
                  <a:pt x="0" y="3210232"/>
                </a:lnTo>
                <a:lnTo>
                  <a:pt x="0" y="218302"/>
                </a:lnTo>
                <a:close/>
              </a:path>
            </a:pathLst>
          </a:custGeom>
          <a:solidFill>
            <a:srgbClr val="8A0C4A"/>
          </a:solidFill>
        </p:spPr>
        <p:txBody>
          <a:bodyPr wrap="square" lIns="720000" tIns="36000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71CEBB-E64F-3377-EE74-A31737690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741618"/>
            <a:ext cx="5400674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rgbClr val="8A0C4A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D8164-9EAF-6051-5B7A-DC8E0C0C65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0" y="2280900"/>
            <a:ext cx="540923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rgbClr val="8A0C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A2F3-4D1D-44B8-9B58-DE0391FB1D4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5999" y="3044279"/>
            <a:ext cx="5400675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DF87F4-2D2C-8D3B-D5D0-A67FA1455EB5}"/>
              </a:ext>
            </a:extLst>
          </p:cNvPr>
          <p:cNvGrpSpPr/>
          <p:nvPr userDrawn="1"/>
        </p:nvGrpSpPr>
        <p:grpSpPr>
          <a:xfrm>
            <a:off x="8849991" y="5466759"/>
            <a:ext cx="2646683" cy="1228746"/>
            <a:chOff x="789041" y="808594"/>
            <a:chExt cx="3013380" cy="1401206"/>
          </a:xfrm>
          <a:solidFill>
            <a:schemeClr val="tx2"/>
          </a:solidFill>
        </p:grpSpPr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D588C908-F059-6E56-8AE1-F8D5A90FA3AF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305D3E-4661-5B6E-AB8C-6F5FBBD7D25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8" name="Free-form: Shape 7">
                <a:extLst>
                  <a:ext uri="{FF2B5EF4-FFF2-40B4-BE49-F238E27FC236}">
                    <a16:creationId xmlns:a16="http://schemas.microsoft.com/office/drawing/2014/main" id="{D644BF7F-1F50-F0E4-550D-1503B80B9A29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9" name="Free-form: Shape 8">
                <a:extLst>
                  <a:ext uri="{FF2B5EF4-FFF2-40B4-BE49-F238E27FC236}">
                    <a16:creationId xmlns:a16="http://schemas.microsoft.com/office/drawing/2014/main" id="{EE2F9D4C-4D1D-BFD6-2B26-8E77E361FA46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E7EE2094-E282-1627-781E-B8FCFD5424F2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838B43F2-7AD9-6E9A-64DB-C4F3773CB58B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F88D5DCA-F282-6F59-4C1C-0DA4A279C6DF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8D898B67-2AEA-B4BA-B82F-2C59C12810E8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796FBF8B-B421-B43C-28BF-E025D99B1650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B7A0D568-A94C-A859-5896-7E5440A0ABCC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9B61D21B-94A7-93B1-257C-FD666D31916B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5E46981D-3020-3A0A-A44A-2EE0A139F949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9016D2E4-F247-B89A-CFAD-B5F7F570D83C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8A900DFB-00A7-C795-E390-FA229679F6BB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2CDE8F5F-CDC8-6C59-A008-F73762773FA5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A9F0A763-094C-6146-E0C1-723CAB717185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E1188A22-4C8F-B317-E94E-8CC028D9B249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F9B214A2-43F0-99AE-D035-0047AC48874E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628B9B4-6F96-069B-2978-39F8AF6C7F5C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4ED8739B-2D8B-B3B9-86CF-6D1EF99B352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FAF5C1C6-CACF-6F04-6173-C539BB5EA22E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8F3D462D-5C4A-4920-5749-4DE229FAED8F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CCF5136C-6AA5-48FF-E4AC-86C5AE12B458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15E89FC2-65FF-19BA-7500-854BA96CC632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D5E2BAAA-1FBF-58F5-1228-BD89642320D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E1CD3BE6-1DD0-9D08-B3C8-83F3B4A1EF5E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4D2294F5-9A9B-C3AA-47E5-3EB233E4DC7D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AA77E58D-FAD9-305D-6241-BAC84638051E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A8BD5E3B-C705-A5FF-C6F9-A474682421A4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055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9AFDB53C-F037-5954-66AD-E8EF11BD4FB3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6332152-C100-EF5B-AFC2-A8261F8BA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0">
    <p:bg>
      <p:bgPr>
        <a:solidFill>
          <a:srgbClr val="C9A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CC2D3685-1454-76F3-05B0-DA10FA93DB39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3523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FDDE7-48CD-A030-5A9B-72EB63BB0D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rgbClr val="352378"/>
              </a:buClr>
              <a:defRPr/>
            </a:lvl2pPr>
            <a:lvl3pPr>
              <a:buClr>
                <a:srgbClr val="352378"/>
              </a:buClr>
              <a:defRPr/>
            </a:lvl3pPr>
            <a:lvl4pPr>
              <a:buClr>
                <a:srgbClr val="352378"/>
              </a:buClr>
              <a:defRPr/>
            </a:lvl4pPr>
            <a:lvl5pPr>
              <a:buClr>
                <a:srgbClr val="35237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7B3C7069-828A-327E-6649-1529BD6556C5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D3D0C8E-AEAB-9FE1-1252-713523F28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rgbClr val="004E5A"/>
              </a:buClr>
              <a:defRPr/>
            </a:lvl2pPr>
            <a:lvl3pPr>
              <a:buClr>
                <a:srgbClr val="004E5A"/>
              </a:buClr>
              <a:defRPr/>
            </a:lvl3pPr>
            <a:lvl4pPr>
              <a:buClr>
                <a:srgbClr val="004E5A"/>
              </a:buClr>
              <a:defRPr/>
            </a:lvl4pPr>
            <a:lvl5pPr>
              <a:buClr>
                <a:srgbClr val="004E5A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CF482323-87AE-DE6F-CF18-1A3B5FED3F01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F0B4D-AF99-237D-560F-E02E1E64D7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CF08-2CAE-7FE0-589A-49742D7C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5028711" cy="615553"/>
          </a:xfrm>
        </p:spPr>
        <p:txBody>
          <a:bodyPr>
            <a:sp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7F609-2C0D-56C4-C646-17342E7F770D}"/>
              </a:ext>
            </a:extLst>
          </p:cNvPr>
          <p:cNvSpPr/>
          <p:nvPr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01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142F4DB-9591-EE28-A146-9BC1F29555EF}"/>
              </a:ext>
            </a:extLst>
          </p:cNvPr>
          <p:cNvGrpSpPr/>
          <p:nvPr/>
        </p:nvGrpSpPr>
        <p:grpSpPr>
          <a:xfrm>
            <a:off x="7056563" y="472440"/>
            <a:ext cx="4174874" cy="5273038"/>
            <a:chOff x="3381396" y="-31"/>
            <a:chExt cx="5430295" cy="6858689"/>
          </a:xfrm>
          <a:solidFill>
            <a:srgbClr val="0B9DA9"/>
          </a:solidFill>
        </p:grpSpPr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A33B86F3-7720-B882-726B-AE36125DE2AB}"/>
                </a:ext>
              </a:extLst>
            </p:cNvPr>
            <p:cNvSpPr/>
            <p:nvPr/>
          </p:nvSpPr>
          <p:spPr>
            <a:xfrm>
              <a:off x="3381396" y="2827417"/>
              <a:ext cx="2006719" cy="2740876"/>
            </a:xfrm>
            <a:custGeom>
              <a:avLst/>
              <a:gdLst>
                <a:gd name="connsiteX0" fmla="*/ 536184 w 2006719"/>
                <a:gd name="connsiteY0" fmla="*/ 1694090 h 2740876"/>
                <a:gd name="connsiteX1" fmla="*/ 537754 w 2006719"/>
                <a:gd name="connsiteY1" fmla="*/ 1600797 h 2740876"/>
                <a:gd name="connsiteX2" fmla="*/ 582783 w 2006719"/>
                <a:gd name="connsiteY2" fmla="*/ 1554920 h 2740876"/>
                <a:gd name="connsiteX3" fmla="*/ 576440 w 2006719"/>
                <a:gd name="connsiteY3" fmla="*/ 1539973 h 2740876"/>
                <a:gd name="connsiteX4" fmla="*/ 658491 w 2006719"/>
                <a:gd name="connsiteY4" fmla="*/ 1555202 h 2740876"/>
                <a:gd name="connsiteX5" fmla="*/ 738627 w 2006719"/>
                <a:gd name="connsiteY5" fmla="*/ 1538183 h 2740876"/>
                <a:gd name="connsiteX6" fmla="*/ 661129 w 2006719"/>
                <a:gd name="connsiteY6" fmla="*/ 1466274 h 2740876"/>
                <a:gd name="connsiteX7" fmla="*/ 491877 w 2006719"/>
                <a:gd name="connsiteY7" fmla="*/ 1460214 h 2740876"/>
                <a:gd name="connsiteX8" fmla="*/ 431273 w 2006719"/>
                <a:gd name="connsiteY8" fmla="*/ 1453243 h 2740876"/>
                <a:gd name="connsiteX9" fmla="*/ 480981 w 2006719"/>
                <a:gd name="connsiteY9" fmla="*/ 1384945 h 2740876"/>
                <a:gd name="connsiteX10" fmla="*/ 421978 w 2006719"/>
                <a:gd name="connsiteY10" fmla="*/ 1386076 h 2740876"/>
                <a:gd name="connsiteX11" fmla="*/ 345140 w 2006719"/>
                <a:gd name="connsiteY11" fmla="*/ 1357627 h 2740876"/>
                <a:gd name="connsiteX12" fmla="*/ 408099 w 2006719"/>
                <a:gd name="connsiteY12" fmla="*/ 1316428 h 2740876"/>
                <a:gd name="connsiteX13" fmla="*/ 403043 w 2006719"/>
                <a:gd name="connsiteY13" fmla="*/ 1305344 h 2740876"/>
                <a:gd name="connsiteX14" fmla="*/ 348562 w 2006719"/>
                <a:gd name="connsiteY14" fmla="*/ 1333008 h 2740876"/>
                <a:gd name="connsiteX15" fmla="*/ 292260 w 2006719"/>
                <a:gd name="connsiteY15" fmla="*/ 1321421 h 2740876"/>
                <a:gd name="connsiteX16" fmla="*/ 230212 w 2006719"/>
                <a:gd name="connsiteY16" fmla="*/ 1291433 h 2740876"/>
                <a:gd name="connsiteX17" fmla="*/ 281050 w 2006719"/>
                <a:gd name="connsiteY17" fmla="*/ 1271211 h 2740876"/>
                <a:gd name="connsiteX18" fmla="*/ 240762 w 2006719"/>
                <a:gd name="connsiteY18" fmla="*/ 1206870 h 2740876"/>
                <a:gd name="connsiteX19" fmla="*/ 293862 w 2006719"/>
                <a:gd name="connsiteY19" fmla="*/ 1189631 h 2740876"/>
                <a:gd name="connsiteX20" fmla="*/ 334589 w 2006719"/>
                <a:gd name="connsiteY20" fmla="*/ 1166488 h 2740876"/>
                <a:gd name="connsiteX21" fmla="*/ 364106 w 2006719"/>
                <a:gd name="connsiteY21" fmla="*/ 1138007 h 2740876"/>
                <a:gd name="connsiteX22" fmla="*/ 463993 w 2006719"/>
                <a:gd name="connsiteY22" fmla="*/ 1054763 h 2740876"/>
                <a:gd name="connsiteX23" fmla="*/ 503841 w 2006719"/>
                <a:gd name="connsiteY23" fmla="*/ 1054763 h 2740876"/>
                <a:gd name="connsiteX24" fmla="*/ 503841 w 2006719"/>
                <a:gd name="connsiteY24" fmla="*/ 972900 h 2740876"/>
                <a:gd name="connsiteX25" fmla="*/ 363635 w 2006719"/>
                <a:gd name="connsiteY25" fmla="*/ 993814 h 2740876"/>
                <a:gd name="connsiteX26" fmla="*/ 385679 w 2006719"/>
                <a:gd name="connsiteY26" fmla="*/ 911700 h 2740876"/>
                <a:gd name="connsiteX27" fmla="*/ 441321 w 2006719"/>
                <a:gd name="connsiteY27" fmla="*/ 955693 h 2740876"/>
                <a:gd name="connsiteX28" fmla="*/ 412903 w 2006719"/>
                <a:gd name="connsiteY28" fmla="*/ 893016 h 2740876"/>
                <a:gd name="connsiteX29" fmla="*/ 421696 w 2006719"/>
                <a:gd name="connsiteY29" fmla="*/ 846166 h 2740876"/>
                <a:gd name="connsiteX30" fmla="*/ 446754 w 2006719"/>
                <a:gd name="connsiteY30" fmla="*/ 804214 h 2740876"/>
                <a:gd name="connsiteX31" fmla="*/ 367686 w 2006719"/>
                <a:gd name="connsiteY31" fmla="*/ 853639 h 2740876"/>
                <a:gd name="connsiteX32" fmla="*/ 405116 w 2006719"/>
                <a:gd name="connsiteY32" fmla="*/ 730798 h 2740876"/>
                <a:gd name="connsiteX33" fmla="*/ 422763 w 2006719"/>
                <a:gd name="connsiteY33" fmla="*/ 715631 h 2740876"/>
                <a:gd name="connsiteX34" fmla="*/ 447287 w 2006719"/>
                <a:gd name="connsiteY34" fmla="*/ 659235 h 2740876"/>
                <a:gd name="connsiteX35" fmla="*/ 510372 w 2006719"/>
                <a:gd name="connsiteY35" fmla="*/ 667179 h 2740876"/>
                <a:gd name="connsiteX36" fmla="*/ 571447 w 2006719"/>
                <a:gd name="connsiteY36" fmla="*/ 680776 h 2740876"/>
                <a:gd name="connsiteX37" fmla="*/ 630136 w 2006719"/>
                <a:gd name="connsiteY37" fmla="*/ 684952 h 2740876"/>
                <a:gd name="connsiteX38" fmla="*/ 695356 w 2006719"/>
                <a:gd name="connsiteY38" fmla="*/ 738271 h 2740876"/>
                <a:gd name="connsiteX39" fmla="*/ 707728 w 2006719"/>
                <a:gd name="connsiteY39" fmla="*/ 833542 h 2740876"/>
                <a:gd name="connsiteX40" fmla="*/ 719001 w 2006719"/>
                <a:gd name="connsiteY40" fmla="*/ 812723 h 2740876"/>
                <a:gd name="connsiteX41" fmla="*/ 764815 w 2006719"/>
                <a:gd name="connsiteY41" fmla="*/ 714501 h 2740876"/>
                <a:gd name="connsiteX42" fmla="*/ 812922 w 2006719"/>
                <a:gd name="connsiteY42" fmla="*/ 712774 h 2740876"/>
                <a:gd name="connsiteX43" fmla="*/ 903828 w 2006719"/>
                <a:gd name="connsiteY43" fmla="*/ 741380 h 2740876"/>
                <a:gd name="connsiteX44" fmla="*/ 944335 w 2006719"/>
                <a:gd name="connsiteY44" fmla="*/ 770300 h 2740876"/>
                <a:gd name="connsiteX45" fmla="*/ 965939 w 2006719"/>
                <a:gd name="connsiteY45" fmla="*/ 799378 h 2740876"/>
                <a:gd name="connsiteX46" fmla="*/ 958968 w 2006719"/>
                <a:gd name="connsiteY46" fmla="*/ 732745 h 2740876"/>
                <a:gd name="connsiteX47" fmla="*/ 1007514 w 2006719"/>
                <a:gd name="connsiteY47" fmla="*/ 749513 h 2740876"/>
                <a:gd name="connsiteX48" fmla="*/ 1012225 w 2006719"/>
                <a:gd name="connsiteY48" fmla="*/ 740721 h 2740876"/>
                <a:gd name="connsiteX49" fmla="*/ 951809 w 2006719"/>
                <a:gd name="connsiteY49" fmla="*/ 695848 h 2740876"/>
                <a:gd name="connsiteX50" fmla="*/ 950961 w 2006719"/>
                <a:gd name="connsiteY50" fmla="*/ 670131 h 2740876"/>
                <a:gd name="connsiteX51" fmla="*/ 1074367 w 2006719"/>
                <a:gd name="connsiteY51" fmla="*/ 608522 h 2740876"/>
                <a:gd name="connsiteX52" fmla="*/ 1141754 w 2006719"/>
                <a:gd name="connsiteY52" fmla="*/ 539754 h 2740876"/>
                <a:gd name="connsiteX53" fmla="*/ 1165022 w 2006719"/>
                <a:gd name="connsiteY53" fmla="*/ 500659 h 2740876"/>
                <a:gd name="connsiteX54" fmla="*/ 1157141 w 2006719"/>
                <a:gd name="connsiteY54" fmla="*/ 494693 h 2740876"/>
                <a:gd name="connsiteX55" fmla="*/ 988894 w 2006719"/>
                <a:gd name="connsiteY55" fmla="*/ 499466 h 2740876"/>
                <a:gd name="connsiteX56" fmla="*/ 899558 w 2006719"/>
                <a:gd name="connsiteY56" fmla="*/ 442912 h 2740876"/>
                <a:gd name="connsiteX57" fmla="*/ 903985 w 2006719"/>
                <a:gd name="connsiteY57" fmla="*/ 424951 h 2740876"/>
                <a:gd name="connsiteX58" fmla="*/ 1007514 w 2006719"/>
                <a:gd name="connsiteY58" fmla="*/ 386014 h 2740876"/>
                <a:gd name="connsiteX59" fmla="*/ 1055809 w 2006719"/>
                <a:gd name="connsiteY59" fmla="*/ 390724 h 2740876"/>
                <a:gd name="connsiteX60" fmla="*/ 1033452 w 2006719"/>
                <a:gd name="connsiteY60" fmla="*/ 340105 h 2740876"/>
                <a:gd name="connsiteX61" fmla="*/ 1107841 w 2006719"/>
                <a:gd name="connsiteY61" fmla="*/ 292533 h 2740876"/>
                <a:gd name="connsiteX62" fmla="*/ 1070348 w 2006719"/>
                <a:gd name="connsiteY62" fmla="*/ 285185 h 2740876"/>
                <a:gd name="connsiteX63" fmla="*/ 1087179 w 2006719"/>
                <a:gd name="connsiteY63" fmla="*/ 220247 h 2740876"/>
                <a:gd name="connsiteX64" fmla="*/ 1125583 w 2006719"/>
                <a:gd name="connsiteY64" fmla="*/ 215883 h 2740876"/>
                <a:gd name="connsiteX65" fmla="*/ 1125802 w 2006719"/>
                <a:gd name="connsiteY65" fmla="*/ 178735 h 2740876"/>
                <a:gd name="connsiteX66" fmla="*/ 1180032 w 2006719"/>
                <a:gd name="connsiteY66" fmla="*/ 130754 h 2740876"/>
                <a:gd name="connsiteX67" fmla="*/ 1244938 w 2006719"/>
                <a:gd name="connsiteY67" fmla="*/ 101991 h 2740876"/>
                <a:gd name="connsiteX68" fmla="*/ 1268269 w 2006719"/>
                <a:gd name="connsiteY68" fmla="*/ 92413 h 2740876"/>
                <a:gd name="connsiteX69" fmla="*/ 1313738 w 2006719"/>
                <a:gd name="connsiteY69" fmla="*/ 133486 h 2740876"/>
                <a:gd name="connsiteX70" fmla="*/ 1325262 w 2006719"/>
                <a:gd name="connsiteY70" fmla="*/ 151573 h 2740876"/>
                <a:gd name="connsiteX71" fmla="*/ 1335656 w 2006719"/>
                <a:gd name="connsiteY71" fmla="*/ 116372 h 2740876"/>
                <a:gd name="connsiteX72" fmla="*/ 1346584 w 2006719"/>
                <a:gd name="connsiteY72" fmla="*/ 112479 h 2740876"/>
                <a:gd name="connsiteX73" fmla="*/ 1370072 w 2006719"/>
                <a:gd name="connsiteY73" fmla="*/ 184419 h 2740876"/>
                <a:gd name="connsiteX74" fmla="*/ 1354811 w 2006719"/>
                <a:gd name="connsiteY74" fmla="*/ 97500 h 2740876"/>
                <a:gd name="connsiteX75" fmla="*/ 1405209 w 2006719"/>
                <a:gd name="connsiteY75" fmla="*/ 70370 h 2740876"/>
                <a:gd name="connsiteX76" fmla="*/ 1431838 w 2006719"/>
                <a:gd name="connsiteY76" fmla="*/ 169943 h 2740876"/>
                <a:gd name="connsiteX77" fmla="*/ 1418241 w 2006719"/>
                <a:gd name="connsiteY77" fmla="*/ 225209 h 2740876"/>
                <a:gd name="connsiteX78" fmla="*/ 1379649 w 2006719"/>
                <a:gd name="connsiteY78" fmla="*/ 272467 h 2740876"/>
                <a:gd name="connsiteX79" fmla="*/ 1474512 w 2006719"/>
                <a:gd name="connsiteY79" fmla="*/ 152201 h 2740876"/>
                <a:gd name="connsiteX80" fmla="*/ 1469770 w 2006719"/>
                <a:gd name="connsiteY80" fmla="*/ 98725 h 2740876"/>
                <a:gd name="connsiteX81" fmla="*/ 1539512 w 2006719"/>
                <a:gd name="connsiteY81" fmla="*/ 64247 h 2740876"/>
                <a:gd name="connsiteX82" fmla="*/ 1554804 w 2006719"/>
                <a:gd name="connsiteY82" fmla="*/ 68329 h 2740876"/>
                <a:gd name="connsiteX83" fmla="*/ 1556563 w 2006719"/>
                <a:gd name="connsiteY83" fmla="*/ 66822 h 2740876"/>
                <a:gd name="connsiteX84" fmla="*/ 1530092 w 2006719"/>
                <a:gd name="connsiteY84" fmla="*/ 7348 h 2740876"/>
                <a:gd name="connsiteX85" fmla="*/ 1541082 w 2006719"/>
                <a:gd name="connsiteY85" fmla="*/ 0 h 2740876"/>
                <a:gd name="connsiteX86" fmla="*/ 1687443 w 2006719"/>
                <a:gd name="connsiteY86" fmla="*/ 104817 h 2740876"/>
                <a:gd name="connsiteX87" fmla="*/ 1597164 w 2006719"/>
                <a:gd name="connsiteY87" fmla="*/ 185581 h 2740876"/>
                <a:gd name="connsiteX88" fmla="*/ 1459000 w 2006719"/>
                <a:gd name="connsiteY88" fmla="*/ 317057 h 2740876"/>
                <a:gd name="connsiteX89" fmla="*/ 1423171 w 2006719"/>
                <a:gd name="connsiteY89" fmla="*/ 375149 h 2740876"/>
                <a:gd name="connsiteX90" fmla="*/ 1335625 w 2006719"/>
                <a:gd name="connsiteY90" fmla="*/ 443886 h 2740876"/>
                <a:gd name="connsiteX91" fmla="*/ 1278349 w 2006719"/>
                <a:gd name="connsiteY91" fmla="*/ 467280 h 2740876"/>
                <a:gd name="connsiteX92" fmla="*/ 1312670 w 2006719"/>
                <a:gd name="connsiteY92" fmla="*/ 541135 h 2740876"/>
                <a:gd name="connsiteX93" fmla="*/ 1252349 w 2006719"/>
                <a:gd name="connsiteY93" fmla="*/ 558940 h 2740876"/>
                <a:gd name="connsiteX94" fmla="*/ 1201385 w 2006719"/>
                <a:gd name="connsiteY94" fmla="*/ 695032 h 2740876"/>
                <a:gd name="connsiteX95" fmla="*/ 1256588 w 2006719"/>
                <a:gd name="connsiteY95" fmla="*/ 802989 h 2740876"/>
                <a:gd name="connsiteX96" fmla="*/ 1287361 w 2006719"/>
                <a:gd name="connsiteY96" fmla="*/ 839163 h 2740876"/>
                <a:gd name="connsiteX97" fmla="*/ 1368156 w 2006719"/>
                <a:gd name="connsiteY97" fmla="*/ 899924 h 2740876"/>
                <a:gd name="connsiteX98" fmla="*/ 1387939 w 2006719"/>
                <a:gd name="connsiteY98" fmla="*/ 914149 h 2740876"/>
                <a:gd name="connsiteX99" fmla="*/ 1572169 w 2006719"/>
                <a:gd name="connsiteY99" fmla="*/ 812504 h 2740876"/>
                <a:gd name="connsiteX100" fmla="*/ 1610730 w 2006719"/>
                <a:gd name="connsiteY100" fmla="*/ 756515 h 2740876"/>
                <a:gd name="connsiteX101" fmla="*/ 1665556 w 2006719"/>
                <a:gd name="connsiteY101" fmla="*/ 795829 h 2740876"/>
                <a:gd name="connsiteX102" fmla="*/ 1705938 w 2006719"/>
                <a:gd name="connsiteY102" fmla="*/ 849180 h 2740876"/>
                <a:gd name="connsiteX103" fmla="*/ 1728390 w 2006719"/>
                <a:gd name="connsiteY103" fmla="*/ 916473 h 2740876"/>
                <a:gd name="connsiteX104" fmla="*/ 1790909 w 2006719"/>
                <a:gd name="connsiteY104" fmla="*/ 1004301 h 2740876"/>
                <a:gd name="connsiteX105" fmla="*/ 1843161 w 2006719"/>
                <a:gd name="connsiteY105" fmla="*/ 997958 h 2740876"/>
                <a:gd name="connsiteX106" fmla="*/ 1891330 w 2006719"/>
                <a:gd name="connsiteY106" fmla="*/ 1004459 h 2740876"/>
                <a:gd name="connsiteX107" fmla="*/ 1891330 w 2006719"/>
                <a:gd name="connsiteY107" fmla="*/ 1068799 h 2740876"/>
                <a:gd name="connsiteX108" fmla="*/ 1904267 w 2006719"/>
                <a:gd name="connsiteY108" fmla="*/ 1067889 h 2740876"/>
                <a:gd name="connsiteX109" fmla="*/ 1920313 w 2006719"/>
                <a:gd name="connsiteY109" fmla="*/ 1136657 h 2740876"/>
                <a:gd name="connsiteX110" fmla="*/ 1922605 w 2006719"/>
                <a:gd name="connsiteY110" fmla="*/ 1208754 h 2740876"/>
                <a:gd name="connsiteX111" fmla="*/ 1907376 w 2006719"/>
                <a:gd name="connsiteY111" fmla="*/ 1221565 h 2740876"/>
                <a:gd name="connsiteX112" fmla="*/ 1993289 w 2006719"/>
                <a:gd name="connsiteY112" fmla="*/ 1375808 h 2740876"/>
                <a:gd name="connsiteX113" fmla="*/ 1926091 w 2006719"/>
                <a:gd name="connsiteY113" fmla="*/ 1528260 h 2740876"/>
                <a:gd name="connsiteX114" fmla="*/ 1992536 w 2006719"/>
                <a:gd name="connsiteY114" fmla="*/ 1668026 h 2740876"/>
                <a:gd name="connsiteX115" fmla="*/ 2006446 w 2006719"/>
                <a:gd name="connsiteY115" fmla="*/ 1798561 h 2740876"/>
                <a:gd name="connsiteX116" fmla="*/ 1971842 w 2006719"/>
                <a:gd name="connsiteY116" fmla="*/ 1867800 h 2740876"/>
                <a:gd name="connsiteX117" fmla="*/ 1934883 w 2006719"/>
                <a:gd name="connsiteY117" fmla="*/ 1953023 h 2740876"/>
                <a:gd name="connsiteX118" fmla="*/ 1912274 w 2006719"/>
                <a:gd name="connsiteY118" fmla="*/ 1994221 h 2740876"/>
                <a:gd name="connsiteX119" fmla="*/ 1899463 w 2006719"/>
                <a:gd name="connsiteY119" fmla="*/ 2053318 h 2740876"/>
                <a:gd name="connsiteX120" fmla="*/ 1864074 w 2006719"/>
                <a:gd name="connsiteY120" fmla="*/ 2144758 h 2740876"/>
                <a:gd name="connsiteX121" fmla="*/ 1839926 w 2006719"/>
                <a:gd name="connsiteY121" fmla="*/ 2228159 h 2740876"/>
                <a:gd name="connsiteX122" fmla="*/ 1765474 w 2006719"/>
                <a:gd name="connsiteY122" fmla="*/ 2219242 h 2740876"/>
                <a:gd name="connsiteX123" fmla="*/ 1789465 w 2006719"/>
                <a:gd name="connsiteY123" fmla="*/ 2252590 h 2740876"/>
                <a:gd name="connsiteX124" fmla="*/ 1837320 w 2006719"/>
                <a:gd name="connsiteY124" fmla="*/ 2323022 h 2740876"/>
                <a:gd name="connsiteX125" fmla="*/ 1833866 w 2006719"/>
                <a:gd name="connsiteY125" fmla="*/ 2340764 h 2740876"/>
                <a:gd name="connsiteX126" fmla="*/ 1815308 w 2006719"/>
                <a:gd name="connsiteY126" fmla="*/ 2344312 h 2740876"/>
                <a:gd name="connsiteX127" fmla="*/ 1733225 w 2006719"/>
                <a:gd name="connsiteY127" fmla="*/ 2343841 h 2740876"/>
                <a:gd name="connsiteX128" fmla="*/ 1707790 w 2006719"/>
                <a:gd name="connsiteY128" fmla="*/ 2338252 h 2740876"/>
                <a:gd name="connsiteX129" fmla="*/ 1608940 w 2006719"/>
                <a:gd name="connsiteY129" fmla="*/ 2296551 h 2740876"/>
                <a:gd name="connsiteX130" fmla="*/ 1603727 w 2006719"/>
                <a:gd name="connsiteY130" fmla="*/ 2300288 h 2740876"/>
                <a:gd name="connsiteX131" fmla="*/ 1578387 w 2006719"/>
                <a:gd name="connsiteY131" fmla="*/ 2354675 h 2740876"/>
                <a:gd name="connsiteX132" fmla="*/ 1561618 w 2006719"/>
                <a:gd name="connsiteY132" fmla="*/ 2287633 h 2740876"/>
                <a:gd name="connsiteX133" fmla="*/ 1486036 w 2006719"/>
                <a:gd name="connsiteY133" fmla="*/ 2232367 h 2740876"/>
                <a:gd name="connsiteX134" fmla="*/ 1463207 w 2006719"/>
                <a:gd name="connsiteY134" fmla="*/ 2248413 h 2740876"/>
                <a:gd name="connsiteX135" fmla="*/ 1478280 w 2006719"/>
                <a:gd name="connsiteY135" fmla="*/ 2272341 h 2740876"/>
                <a:gd name="connsiteX136" fmla="*/ 1521613 w 2006719"/>
                <a:gd name="connsiteY136" fmla="*/ 2369747 h 2740876"/>
                <a:gd name="connsiteX137" fmla="*/ 1497497 w 2006719"/>
                <a:gd name="connsiteY137" fmla="*/ 2359918 h 2740876"/>
                <a:gd name="connsiteX138" fmla="*/ 1454666 w 2006719"/>
                <a:gd name="connsiteY138" fmla="*/ 2353544 h 2740876"/>
                <a:gd name="connsiteX139" fmla="*/ 1390828 w 2006719"/>
                <a:gd name="connsiteY139" fmla="*/ 2364943 h 2740876"/>
                <a:gd name="connsiteX140" fmla="*/ 1244813 w 2006719"/>
                <a:gd name="connsiteY140" fmla="*/ 2365445 h 2740876"/>
                <a:gd name="connsiteX141" fmla="*/ 1242929 w 2006719"/>
                <a:gd name="connsiteY141" fmla="*/ 2379167 h 2740876"/>
                <a:gd name="connsiteX142" fmla="*/ 1275743 w 2006719"/>
                <a:gd name="connsiteY142" fmla="*/ 2421684 h 2740876"/>
                <a:gd name="connsiteX143" fmla="*/ 1218530 w 2006719"/>
                <a:gd name="connsiteY143" fmla="*/ 2461752 h 2740876"/>
                <a:gd name="connsiteX144" fmla="*/ 1114875 w 2006719"/>
                <a:gd name="connsiteY144" fmla="*/ 2507535 h 2740876"/>
                <a:gd name="connsiteX145" fmla="*/ 984749 w 2006719"/>
                <a:gd name="connsiteY145" fmla="*/ 2569238 h 2740876"/>
                <a:gd name="connsiteX146" fmla="*/ 964746 w 2006719"/>
                <a:gd name="connsiteY146" fmla="*/ 2554228 h 2740876"/>
                <a:gd name="connsiteX147" fmla="*/ 973224 w 2006719"/>
                <a:gd name="connsiteY147" fmla="*/ 2525496 h 2740876"/>
                <a:gd name="connsiteX148" fmla="*/ 983744 w 2006719"/>
                <a:gd name="connsiteY148" fmla="*/ 2498083 h 2740876"/>
                <a:gd name="connsiteX149" fmla="*/ 953191 w 2006719"/>
                <a:gd name="connsiteY149" fmla="*/ 2478049 h 2740876"/>
                <a:gd name="connsiteX150" fmla="*/ 880214 w 2006719"/>
                <a:gd name="connsiteY150" fmla="*/ 2481441 h 2740876"/>
                <a:gd name="connsiteX151" fmla="*/ 853869 w 2006719"/>
                <a:gd name="connsiteY151" fmla="*/ 2501098 h 2740876"/>
                <a:gd name="connsiteX152" fmla="*/ 879304 w 2006719"/>
                <a:gd name="connsiteY152" fmla="*/ 2521194 h 2740876"/>
                <a:gd name="connsiteX153" fmla="*/ 928572 w 2006719"/>
                <a:gd name="connsiteY153" fmla="*/ 2558311 h 2740876"/>
                <a:gd name="connsiteX154" fmla="*/ 870260 w 2006719"/>
                <a:gd name="connsiteY154" fmla="*/ 2623311 h 2740876"/>
                <a:gd name="connsiteX155" fmla="*/ 810002 w 2006719"/>
                <a:gd name="connsiteY155" fmla="*/ 2648118 h 2740876"/>
                <a:gd name="connsiteX156" fmla="*/ 776559 w 2006719"/>
                <a:gd name="connsiteY156" fmla="*/ 2663379 h 2740876"/>
                <a:gd name="connsiteX157" fmla="*/ 736711 w 2006719"/>
                <a:gd name="connsiteY157" fmla="*/ 2685642 h 2740876"/>
                <a:gd name="connsiteX158" fmla="*/ 699407 w 2006719"/>
                <a:gd name="connsiteY158" fmla="*/ 2693335 h 2740876"/>
                <a:gd name="connsiteX159" fmla="*/ 664175 w 2006719"/>
                <a:gd name="connsiteY159" fmla="*/ 2690949 h 2740876"/>
                <a:gd name="connsiteX160" fmla="*/ 604167 w 2006719"/>
                <a:gd name="connsiteY160" fmla="*/ 2705330 h 2740876"/>
                <a:gd name="connsiteX161" fmla="*/ 522996 w 2006719"/>
                <a:gd name="connsiteY161" fmla="*/ 2721596 h 2740876"/>
                <a:gd name="connsiteX162" fmla="*/ 431650 w 2006719"/>
                <a:gd name="connsiteY162" fmla="*/ 2726244 h 2740876"/>
                <a:gd name="connsiteX163" fmla="*/ 405555 w 2006719"/>
                <a:gd name="connsiteY163" fmla="*/ 2718582 h 2740876"/>
                <a:gd name="connsiteX164" fmla="*/ 251093 w 2006719"/>
                <a:gd name="connsiteY164" fmla="*/ 2734439 h 2740876"/>
                <a:gd name="connsiteX165" fmla="*/ 232096 w 2006719"/>
                <a:gd name="connsiteY165" fmla="*/ 2733089 h 2740876"/>
                <a:gd name="connsiteX166" fmla="*/ 228359 w 2006719"/>
                <a:gd name="connsiteY166" fmla="*/ 2721345 h 2740876"/>
                <a:gd name="connsiteX167" fmla="*/ 280673 w 2006719"/>
                <a:gd name="connsiteY167" fmla="*/ 2701813 h 2740876"/>
                <a:gd name="connsiteX168" fmla="*/ 329753 w 2006719"/>
                <a:gd name="connsiteY168" fmla="*/ 2675594 h 2740876"/>
                <a:gd name="connsiteX169" fmla="*/ 281898 w 2006719"/>
                <a:gd name="connsiteY169" fmla="*/ 2650630 h 2740876"/>
                <a:gd name="connsiteX170" fmla="*/ 276340 w 2006719"/>
                <a:gd name="connsiteY170" fmla="*/ 2642842 h 2740876"/>
                <a:gd name="connsiteX171" fmla="*/ 421539 w 2006719"/>
                <a:gd name="connsiteY171" fmla="*/ 2590873 h 2740876"/>
                <a:gd name="connsiteX172" fmla="*/ 346270 w 2006719"/>
                <a:gd name="connsiteY172" fmla="*/ 2569238 h 2740876"/>
                <a:gd name="connsiteX173" fmla="*/ 249021 w 2006719"/>
                <a:gd name="connsiteY173" fmla="*/ 2593197 h 2740876"/>
                <a:gd name="connsiteX174" fmla="*/ 193881 w 2006719"/>
                <a:gd name="connsiteY174" fmla="*/ 2610876 h 2740876"/>
                <a:gd name="connsiteX175" fmla="*/ 125834 w 2006719"/>
                <a:gd name="connsiteY175" fmla="*/ 2626765 h 2740876"/>
                <a:gd name="connsiteX176" fmla="*/ 158931 w 2006719"/>
                <a:gd name="connsiteY176" fmla="*/ 2554857 h 2740876"/>
                <a:gd name="connsiteX177" fmla="*/ 291852 w 2006719"/>
                <a:gd name="connsiteY177" fmla="*/ 2474093 h 2740876"/>
                <a:gd name="connsiteX178" fmla="*/ 345234 w 2006719"/>
                <a:gd name="connsiteY178" fmla="*/ 2467467 h 2740876"/>
                <a:gd name="connsiteX179" fmla="*/ 376227 w 2006719"/>
                <a:gd name="connsiteY179" fmla="*/ 2455912 h 2740876"/>
                <a:gd name="connsiteX180" fmla="*/ 355879 w 2006719"/>
                <a:gd name="connsiteY180" fmla="*/ 2426740 h 2740876"/>
                <a:gd name="connsiteX181" fmla="*/ 254610 w 2006719"/>
                <a:gd name="connsiteY181" fmla="*/ 2442472 h 2740876"/>
                <a:gd name="connsiteX182" fmla="*/ 146025 w 2006719"/>
                <a:gd name="connsiteY182" fmla="*/ 2497298 h 2740876"/>
                <a:gd name="connsiteX183" fmla="*/ 93774 w 2006719"/>
                <a:gd name="connsiteY183" fmla="*/ 2473528 h 2740876"/>
                <a:gd name="connsiteX184" fmla="*/ 77100 w 2006719"/>
                <a:gd name="connsiteY184" fmla="*/ 2440933 h 2740876"/>
                <a:gd name="connsiteX185" fmla="*/ 44725 w 2006719"/>
                <a:gd name="connsiteY185" fmla="*/ 2459083 h 2740876"/>
                <a:gd name="connsiteX186" fmla="*/ 2365 w 2006719"/>
                <a:gd name="connsiteY186" fmla="*/ 2404163 h 2740876"/>
                <a:gd name="connsiteX187" fmla="*/ 24440 w 2006719"/>
                <a:gd name="connsiteY187" fmla="*/ 2390409 h 2740876"/>
                <a:gd name="connsiteX188" fmla="*/ 73457 w 2006719"/>
                <a:gd name="connsiteY188" fmla="*/ 2346008 h 2740876"/>
                <a:gd name="connsiteX189" fmla="*/ 100117 w 2006719"/>
                <a:gd name="connsiteY189" fmla="*/ 2318312 h 2740876"/>
                <a:gd name="connsiteX190" fmla="*/ 236931 w 2006719"/>
                <a:gd name="connsiteY190" fmla="*/ 2273817 h 2740876"/>
                <a:gd name="connsiteX191" fmla="*/ 328623 w 2006719"/>
                <a:gd name="connsiteY191" fmla="*/ 2245430 h 2740876"/>
                <a:gd name="connsiteX192" fmla="*/ 359270 w 2006719"/>
                <a:gd name="connsiteY192" fmla="*/ 2226307 h 2740876"/>
                <a:gd name="connsiteX193" fmla="*/ 326770 w 2006719"/>
                <a:gd name="connsiteY193" fmla="*/ 2204609 h 2740876"/>
                <a:gd name="connsiteX194" fmla="*/ 187224 w 2006719"/>
                <a:gd name="connsiteY194" fmla="*/ 2228222 h 2740876"/>
                <a:gd name="connsiteX195" fmla="*/ 95878 w 2006719"/>
                <a:gd name="connsiteY195" fmla="*/ 2236072 h 2740876"/>
                <a:gd name="connsiteX196" fmla="*/ 15993 w 2006719"/>
                <a:gd name="connsiteY196" fmla="*/ 2243263 h 2740876"/>
                <a:gd name="connsiteX197" fmla="*/ 36090 w 2006719"/>
                <a:gd name="connsiteY197" fmla="*/ 2170476 h 2740876"/>
                <a:gd name="connsiteX198" fmla="*/ 127750 w 2006719"/>
                <a:gd name="connsiteY198" fmla="*/ 2112855 h 2740876"/>
                <a:gd name="connsiteX199" fmla="*/ 191934 w 2006719"/>
                <a:gd name="connsiteY199" fmla="*/ 2123531 h 2740876"/>
                <a:gd name="connsiteX200" fmla="*/ 226161 w 2006719"/>
                <a:gd name="connsiteY200" fmla="*/ 2131067 h 2740876"/>
                <a:gd name="connsiteX201" fmla="*/ 232755 w 2006719"/>
                <a:gd name="connsiteY201" fmla="*/ 2161495 h 2740876"/>
                <a:gd name="connsiteX202" fmla="*/ 331543 w 2006719"/>
                <a:gd name="connsiteY202" fmla="*/ 2167775 h 2740876"/>
                <a:gd name="connsiteX203" fmla="*/ 355188 w 2006719"/>
                <a:gd name="connsiteY203" fmla="*/ 2150065 h 2740876"/>
                <a:gd name="connsiteX204" fmla="*/ 346490 w 2006719"/>
                <a:gd name="connsiteY204" fmla="*/ 2130627 h 2740876"/>
                <a:gd name="connsiteX205" fmla="*/ 269871 w 2006719"/>
                <a:gd name="connsiteY205" fmla="*/ 2056207 h 2740876"/>
                <a:gd name="connsiteX206" fmla="*/ 271536 w 2006719"/>
                <a:gd name="connsiteY206" fmla="*/ 2049267 h 2740876"/>
                <a:gd name="connsiteX207" fmla="*/ 400060 w 2006719"/>
                <a:gd name="connsiteY207" fmla="*/ 1964108 h 2740876"/>
                <a:gd name="connsiteX208" fmla="*/ 452060 w 2006719"/>
                <a:gd name="connsiteY208" fmla="*/ 1955786 h 2740876"/>
                <a:gd name="connsiteX209" fmla="*/ 636793 w 2006719"/>
                <a:gd name="connsiteY209" fmla="*/ 1943603 h 2740876"/>
                <a:gd name="connsiteX210" fmla="*/ 801712 w 2006719"/>
                <a:gd name="connsiteY210" fmla="*/ 1929190 h 2740876"/>
                <a:gd name="connsiteX211" fmla="*/ 820898 w 2006719"/>
                <a:gd name="connsiteY211" fmla="*/ 1935155 h 2740876"/>
                <a:gd name="connsiteX212" fmla="*/ 862787 w 2006719"/>
                <a:gd name="connsiteY212" fmla="*/ 1924008 h 2740876"/>
                <a:gd name="connsiteX213" fmla="*/ 832548 w 2006719"/>
                <a:gd name="connsiteY213" fmla="*/ 1894177 h 2740876"/>
                <a:gd name="connsiteX214" fmla="*/ 723868 w 2006719"/>
                <a:gd name="connsiteY214" fmla="*/ 1871914 h 2740876"/>
                <a:gd name="connsiteX215" fmla="*/ 702987 w 2006719"/>
                <a:gd name="connsiteY215" fmla="*/ 1835677 h 2740876"/>
                <a:gd name="connsiteX216" fmla="*/ 663327 w 2006719"/>
                <a:gd name="connsiteY216" fmla="*/ 1866701 h 2740876"/>
                <a:gd name="connsiteX217" fmla="*/ 470932 w 2006719"/>
                <a:gd name="connsiteY217" fmla="*/ 1913520 h 2740876"/>
                <a:gd name="connsiteX218" fmla="*/ 381753 w 2006719"/>
                <a:gd name="connsiteY218" fmla="*/ 1919832 h 2740876"/>
                <a:gd name="connsiteX219" fmla="*/ 296656 w 2006719"/>
                <a:gd name="connsiteY219" fmla="*/ 1937134 h 2740876"/>
                <a:gd name="connsiteX220" fmla="*/ 278444 w 2006719"/>
                <a:gd name="connsiteY220" fmla="*/ 1926332 h 2740876"/>
                <a:gd name="connsiteX221" fmla="*/ 291004 w 2006719"/>
                <a:gd name="connsiteY221" fmla="*/ 1910066 h 2740876"/>
                <a:gd name="connsiteX222" fmla="*/ 409638 w 2006719"/>
                <a:gd name="connsiteY222" fmla="*/ 1827324 h 2740876"/>
                <a:gd name="connsiteX223" fmla="*/ 419026 w 2006719"/>
                <a:gd name="connsiteY223" fmla="*/ 1821233 h 2740876"/>
                <a:gd name="connsiteX224" fmla="*/ 498283 w 2006719"/>
                <a:gd name="connsiteY224" fmla="*/ 1741819 h 2740876"/>
                <a:gd name="connsiteX225" fmla="*/ 536215 w 2006719"/>
                <a:gd name="connsiteY225" fmla="*/ 1693995 h 2740876"/>
                <a:gd name="connsiteX226" fmla="*/ 1055904 w 2006719"/>
                <a:gd name="connsiteY226" fmla="*/ 1606198 h 2740876"/>
                <a:gd name="connsiteX227" fmla="*/ 1035870 w 2006719"/>
                <a:gd name="connsiteY227" fmla="*/ 1615116 h 2740876"/>
                <a:gd name="connsiteX228" fmla="*/ 910611 w 2006719"/>
                <a:gd name="connsiteY228" fmla="*/ 1786189 h 2740876"/>
                <a:gd name="connsiteX229" fmla="*/ 917645 w 2006719"/>
                <a:gd name="connsiteY229" fmla="*/ 1809897 h 2740876"/>
                <a:gd name="connsiteX230" fmla="*/ 945937 w 2006719"/>
                <a:gd name="connsiteY230" fmla="*/ 1805249 h 2740876"/>
                <a:gd name="connsiteX231" fmla="*/ 1009147 w 2006719"/>
                <a:gd name="connsiteY231" fmla="*/ 1711360 h 2740876"/>
                <a:gd name="connsiteX232" fmla="*/ 1044097 w 2006719"/>
                <a:gd name="connsiteY232" fmla="*/ 1666645 h 2740876"/>
                <a:gd name="connsiteX233" fmla="*/ 1063974 w 2006719"/>
                <a:gd name="connsiteY233" fmla="*/ 1641744 h 2740876"/>
                <a:gd name="connsiteX234" fmla="*/ 1055904 w 2006719"/>
                <a:gd name="connsiteY234" fmla="*/ 1606229 h 2740876"/>
                <a:gd name="connsiteX235" fmla="*/ 671774 w 2006719"/>
                <a:gd name="connsiteY235" fmla="*/ 1265307 h 2740876"/>
                <a:gd name="connsiteX236" fmla="*/ 567271 w 2006719"/>
                <a:gd name="connsiteY236" fmla="*/ 1266092 h 2740876"/>
                <a:gd name="connsiteX237" fmla="*/ 543563 w 2006719"/>
                <a:gd name="connsiteY237" fmla="*/ 1283394 h 2740876"/>
                <a:gd name="connsiteX238" fmla="*/ 554742 w 2006719"/>
                <a:gd name="connsiteY238" fmla="*/ 1304998 h 2740876"/>
                <a:gd name="connsiteX239" fmla="*/ 651143 w 2006719"/>
                <a:gd name="connsiteY239" fmla="*/ 1388054 h 2740876"/>
                <a:gd name="connsiteX240" fmla="*/ 691368 w 2006719"/>
                <a:gd name="connsiteY240" fmla="*/ 1418105 h 2740876"/>
                <a:gd name="connsiteX241" fmla="*/ 622663 w 2006719"/>
                <a:gd name="connsiteY241" fmla="*/ 1297933 h 2740876"/>
                <a:gd name="connsiteX242" fmla="*/ 671774 w 2006719"/>
                <a:gd name="connsiteY242" fmla="*/ 1265276 h 2740876"/>
                <a:gd name="connsiteX243" fmla="*/ 1181571 w 2006719"/>
                <a:gd name="connsiteY243" fmla="*/ 1254945 h 2740876"/>
                <a:gd name="connsiteX244" fmla="*/ 1190834 w 2006719"/>
                <a:gd name="connsiteY244" fmla="*/ 1249984 h 2740876"/>
                <a:gd name="connsiteX245" fmla="*/ 1166655 w 2006719"/>
                <a:gd name="connsiteY245" fmla="*/ 1211486 h 2740876"/>
                <a:gd name="connsiteX246" fmla="*/ 1140216 w 2006719"/>
                <a:gd name="connsiteY246" fmla="*/ 1246875 h 2740876"/>
                <a:gd name="connsiteX247" fmla="*/ 1166718 w 2006719"/>
                <a:gd name="connsiteY247" fmla="*/ 1359322 h 2740876"/>
                <a:gd name="connsiteX248" fmla="*/ 1197114 w 2006719"/>
                <a:gd name="connsiteY248" fmla="*/ 1389876 h 2740876"/>
                <a:gd name="connsiteX249" fmla="*/ 1207948 w 2006719"/>
                <a:gd name="connsiteY249" fmla="*/ 1349148 h 2740876"/>
                <a:gd name="connsiteX250" fmla="*/ 1181571 w 2006719"/>
                <a:gd name="connsiteY250" fmla="*/ 1254945 h 2740876"/>
                <a:gd name="connsiteX251" fmla="*/ 668759 w 2006719"/>
                <a:gd name="connsiteY251" fmla="*/ 1107266 h 2740876"/>
                <a:gd name="connsiteX252" fmla="*/ 628252 w 2006719"/>
                <a:gd name="connsiteY252" fmla="*/ 1102273 h 2740876"/>
                <a:gd name="connsiteX253" fmla="*/ 567302 w 2006719"/>
                <a:gd name="connsiteY253" fmla="*/ 1189694 h 2740876"/>
                <a:gd name="connsiteX254" fmla="*/ 579172 w 2006719"/>
                <a:gd name="connsiteY254" fmla="*/ 1223042 h 2740876"/>
                <a:gd name="connsiteX255" fmla="*/ 606365 w 2006719"/>
                <a:gd name="connsiteY255" fmla="*/ 1204421 h 2740876"/>
                <a:gd name="connsiteX256" fmla="*/ 655979 w 2006719"/>
                <a:gd name="connsiteY256" fmla="*/ 1132104 h 2740876"/>
                <a:gd name="connsiteX257" fmla="*/ 668791 w 2006719"/>
                <a:gd name="connsiteY257" fmla="*/ 1107297 h 2740876"/>
                <a:gd name="connsiteX258" fmla="*/ 656387 w 2006719"/>
                <a:gd name="connsiteY258" fmla="*/ 855115 h 2740876"/>
                <a:gd name="connsiteX259" fmla="*/ 640279 w 2006719"/>
                <a:gd name="connsiteY259" fmla="*/ 881492 h 2740876"/>
                <a:gd name="connsiteX260" fmla="*/ 695325 w 2006719"/>
                <a:gd name="connsiteY260" fmla="*/ 957294 h 2740876"/>
                <a:gd name="connsiteX261" fmla="*/ 719347 w 2006719"/>
                <a:gd name="connsiteY261" fmla="*/ 952741 h 2740876"/>
                <a:gd name="connsiteX262" fmla="*/ 717211 w 2006719"/>
                <a:gd name="connsiteY262" fmla="*/ 924668 h 2740876"/>
                <a:gd name="connsiteX263" fmla="*/ 681445 w 2006719"/>
                <a:gd name="connsiteY263" fmla="*/ 876468 h 2740876"/>
                <a:gd name="connsiteX264" fmla="*/ 656387 w 2006719"/>
                <a:gd name="connsiteY264" fmla="*/ 855083 h 2740876"/>
                <a:gd name="connsiteX265" fmla="*/ 1140404 w 2006719"/>
                <a:gd name="connsiteY265" fmla="*/ 899013 h 2740876"/>
                <a:gd name="connsiteX266" fmla="*/ 1171146 w 2006719"/>
                <a:gd name="connsiteY266" fmla="*/ 958048 h 2740876"/>
                <a:gd name="connsiteX267" fmla="*/ 1192184 w 2006719"/>
                <a:gd name="connsiteY267" fmla="*/ 898951 h 2740876"/>
                <a:gd name="connsiteX268" fmla="*/ 1166655 w 2006719"/>
                <a:gd name="connsiteY268" fmla="*/ 846385 h 2740876"/>
                <a:gd name="connsiteX269" fmla="*/ 1140435 w 2006719"/>
                <a:gd name="connsiteY269" fmla="*/ 899045 h 2740876"/>
                <a:gd name="connsiteX270" fmla="*/ 1163484 w 2006719"/>
                <a:gd name="connsiteY270" fmla="*/ 1056302 h 2740876"/>
                <a:gd name="connsiteX271" fmla="*/ 1184648 w 2006719"/>
                <a:gd name="connsiteY271" fmla="*/ 1092099 h 2740876"/>
                <a:gd name="connsiteX272" fmla="*/ 1254641 w 2006719"/>
                <a:gd name="connsiteY272" fmla="*/ 1109150 h 2740876"/>
                <a:gd name="connsiteX273" fmla="*/ 1254798 w 2006719"/>
                <a:gd name="connsiteY273" fmla="*/ 1101111 h 2740876"/>
                <a:gd name="connsiteX274" fmla="*/ 1163484 w 2006719"/>
                <a:gd name="connsiteY274" fmla="*/ 1056302 h 274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2006718" h="2740876">
                  <a:moveTo>
                    <a:pt x="536184" y="1694090"/>
                  </a:moveTo>
                  <a:cubicBezTo>
                    <a:pt x="503464" y="1676254"/>
                    <a:pt x="508771" y="1624693"/>
                    <a:pt x="537754" y="1600797"/>
                  </a:cubicBezTo>
                  <a:cubicBezTo>
                    <a:pt x="554208" y="1587263"/>
                    <a:pt x="567868" y="1570338"/>
                    <a:pt x="582783" y="1554920"/>
                  </a:cubicBezTo>
                  <a:cubicBezTo>
                    <a:pt x="580679" y="1549927"/>
                    <a:pt x="578544" y="1544966"/>
                    <a:pt x="576440" y="1539973"/>
                  </a:cubicBezTo>
                  <a:cubicBezTo>
                    <a:pt x="603791" y="1545468"/>
                    <a:pt x="631172" y="1555454"/>
                    <a:pt x="658491" y="1555202"/>
                  </a:cubicBezTo>
                  <a:cubicBezTo>
                    <a:pt x="685245" y="1554951"/>
                    <a:pt x="711873" y="1544306"/>
                    <a:pt x="738627" y="1538183"/>
                  </a:cubicBezTo>
                  <a:cubicBezTo>
                    <a:pt x="750622" y="1469226"/>
                    <a:pt x="725062" y="1446837"/>
                    <a:pt x="661129" y="1466274"/>
                  </a:cubicBezTo>
                  <a:cubicBezTo>
                    <a:pt x="604795" y="1483388"/>
                    <a:pt x="548054" y="1481944"/>
                    <a:pt x="491877" y="1460214"/>
                  </a:cubicBezTo>
                  <a:cubicBezTo>
                    <a:pt x="475266" y="1453777"/>
                    <a:pt x="455389" y="1455724"/>
                    <a:pt x="431273" y="1453243"/>
                  </a:cubicBezTo>
                  <a:cubicBezTo>
                    <a:pt x="446691" y="1432047"/>
                    <a:pt x="460193" y="1413489"/>
                    <a:pt x="480981" y="1384945"/>
                  </a:cubicBezTo>
                  <a:cubicBezTo>
                    <a:pt x="455766" y="1384945"/>
                    <a:pt x="435449" y="1379011"/>
                    <a:pt x="421978" y="1386076"/>
                  </a:cubicBezTo>
                  <a:cubicBezTo>
                    <a:pt x="384768" y="1405639"/>
                    <a:pt x="365174" y="1400740"/>
                    <a:pt x="345140" y="1357627"/>
                  </a:cubicBezTo>
                  <a:cubicBezTo>
                    <a:pt x="365927" y="1344030"/>
                    <a:pt x="387029" y="1330214"/>
                    <a:pt x="408099" y="1316428"/>
                  </a:cubicBezTo>
                  <a:cubicBezTo>
                    <a:pt x="406403" y="1312723"/>
                    <a:pt x="404739" y="1309018"/>
                    <a:pt x="403043" y="1305344"/>
                  </a:cubicBezTo>
                  <a:cubicBezTo>
                    <a:pt x="384925" y="1314670"/>
                    <a:pt x="367372" y="1325315"/>
                    <a:pt x="348562" y="1333008"/>
                  </a:cubicBezTo>
                  <a:cubicBezTo>
                    <a:pt x="328214" y="1341329"/>
                    <a:pt x="310975" y="1344909"/>
                    <a:pt x="292260" y="1321421"/>
                  </a:cubicBezTo>
                  <a:cubicBezTo>
                    <a:pt x="281019" y="1307322"/>
                    <a:pt x="252632" y="1306851"/>
                    <a:pt x="230212" y="1291433"/>
                  </a:cubicBezTo>
                  <a:cubicBezTo>
                    <a:pt x="244593" y="1285718"/>
                    <a:pt x="258975" y="1279972"/>
                    <a:pt x="281050" y="1271211"/>
                  </a:cubicBezTo>
                  <a:cubicBezTo>
                    <a:pt x="269620" y="1252967"/>
                    <a:pt x="257939" y="1234315"/>
                    <a:pt x="240762" y="1206870"/>
                  </a:cubicBezTo>
                  <a:cubicBezTo>
                    <a:pt x="244593" y="1178515"/>
                    <a:pt x="270217" y="1179645"/>
                    <a:pt x="293862" y="1189631"/>
                  </a:cubicBezTo>
                  <a:cubicBezTo>
                    <a:pt x="310693" y="1180242"/>
                    <a:pt x="323536" y="1174590"/>
                    <a:pt x="334589" y="1166488"/>
                  </a:cubicBezTo>
                  <a:cubicBezTo>
                    <a:pt x="345736" y="1158324"/>
                    <a:pt x="361971" y="1149092"/>
                    <a:pt x="364106" y="1138007"/>
                  </a:cubicBezTo>
                  <a:cubicBezTo>
                    <a:pt x="379650" y="1057464"/>
                    <a:pt x="381848" y="1054606"/>
                    <a:pt x="463993" y="1054763"/>
                  </a:cubicBezTo>
                  <a:cubicBezTo>
                    <a:pt x="477213" y="1054763"/>
                    <a:pt x="490433" y="1054763"/>
                    <a:pt x="503841" y="1054763"/>
                  </a:cubicBezTo>
                  <a:lnTo>
                    <a:pt x="503841" y="972900"/>
                  </a:lnTo>
                  <a:cubicBezTo>
                    <a:pt x="458027" y="979746"/>
                    <a:pt x="413814" y="986340"/>
                    <a:pt x="363635" y="993814"/>
                  </a:cubicBezTo>
                  <a:cubicBezTo>
                    <a:pt x="371548" y="964296"/>
                    <a:pt x="377954" y="940400"/>
                    <a:pt x="385679" y="911700"/>
                  </a:cubicBezTo>
                  <a:cubicBezTo>
                    <a:pt x="403734" y="925987"/>
                    <a:pt x="417582" y="936915"/>
                    <a:pt x="441321" y="955693"/>
                  </a:cubicBezTo>
                  <a:cubicBezTo>
                    <a:pt x="428855" y="926678"/>
                    <a:pt x="426217" y="901494"/>
                    <a:pt x="412903" y="893016"/>
                  </a:cubicBezTo>
                  <a:cubicBezTo>
                    <a:pt x="369413" y="865289"/>
                    <a:pt x="404708" y="860202"/>
                    <a:pt x="421696" y="846166"/>
                  </a:cubicBezTo>
                  <a:cubicBezTo>
                    <a:pt x="433942" y="836054"/>
                    <a:pt x="442358" y="821327"/>
                    <a:pt x="446754" y="804214"/>
                  </a:cubicBezTo>
                  <a:cubicBezTo>
                    <a:pt x="423737" y="818595"/>
                    <a:pt x="400720" y="832977"/>
                    <a:pt x="367686" y="853639"/>
                  </a:cubicBezTo>
                  <a:cubicBezTo>
                    <a:pt x="370480" y="799409"/>
                    <a:pt x="374374" y="761037"/>
                    <a:pt x="405116" y="730798"/>
                  </a:cubicBezTo>
                  <a:cubicBezTo>
                    <a:pt x="410674" y="725334"/>
                    <a:pt x="419780" y="722037"/>
                    <a:pt x="422763" y="715631"/>
                  </a:cubicBezTo>
                  <a:cubicBezTo>
                    <a:pt x="431681" y="696508"/>
                    <a:pt x="433251" y="666520"/>
                    <a:pt x="447287" y="659235"/>
                  </a:cubicBezTo>
                  <a:cubicBezTo>
                    <a:pt x="462800" y="651196"/>
                    <a:pt x="489020" y="663034"/>
                    <a:pt x="510372" y="667179"/>
                  </a:cubicBezTo>
                  <a:cubicBezTo>
                    <a:pt x="530846" y="671167"/>
                    <a:pt x="550880" y="677541"/>
                    <a:pt x="571447" y="680776"/>
                  </a:cubicBezTo>
                  <a:cubicBezTo>
                    <a:pt x="590822" y="683853"/>
                    <a:pt x="611358" y="688249"/>
                    <a:pt x="630136" y="684952"/>
                  </a:cubicBezTo>
                  <a:cubicBezTo>
                    <a:pt x="674663" y="677102"/>
                    <a:pt x="687506" y="706713"/>
                    <a:pt x="695356" y="738271"/>
                  </a:cubicBezTo>
                  <a:cubicBezTo>
                    <a:pt x="702861" y="768542"/>
                    <a:pt x="703709" y="800445"/>
                    <a:pt x="707728" y="833542"/>
                  </a:cubicBezTo>
                  <a:cubicBezTo>
                    <a:pt x="711214" y="827168"/>
                    <a:pt x="715641" y="820197"/>
                    <a:pt x="719001" y="812723"/>
                  </a:cubicBezTo>
                  <a:cubicBezTo>
                    <a:pt x="733854" y="779689"/>
                    <a:pt x="745692" y="744771"/>
                    <a:pt x="764815" y="714501"/>
                  </a:cubicBezTo>
                  <a:cubicBezTo>
                    <a:pt x="769965" y="706368"/>
                    <a:pt x="802654" y="704798"/>
                    <a:pt x="812922" y="712774"/>
                  </a:cubicBezTo>
                  <a:cubicBezTo>
                    <a:pt x="840775" y="734472"/>
                    <a:pt x="866712" y="747346"/>
                    <a:pt x="903828" y="741380"/>
                  </a:cubicBezTo>
                  <a:cubicBezTo>
                    <a:pt x="915698" y="739465"/>
                    <a:pt x="932780" y="758117"/>
                    <a:pt x="944335" y="770300"/>
                  </a:cubicBezTo>
                  <a:cubicBezTo>
                    <a:pt x="951432" y="777774"/>
                    <a:pt x="952531" y="790931"/>
                    <a:pt x="965939" y="799378"/>
                  </a:cubicBezTo>
                  <a:cubicBezTo>
                    <a:pt x="963773" y="778559"/>
                    <a:pt x="961575" y="757771"/>
                    <a:pt x="958968" y="732745"/>
                  </a:cubicBezTo>
                  <a:cubicBezTo>
                    <a:pt x="979379" y="739810"/>
                    <a:pt x="993447" y="744646"/>
                    <a:pt x="1007514" y="749513"/>
                  </a:cubicBezTo>
                  <a:cubicBezTo>
                    <a:pt x="1009084" y="746593"/>
                    <a:pt x="1010655" y="743641"/>
                    <a:pt x="1012225" y="740721"/>
                  </a:cubicBezTo>
                  <a:cubicBezTo>
                    <a:pt x="991877" y="726025"/>
                    <a:pt x="970555" y="712397"/>
                    <a:pt x="951809" y="695848"/>
                  </a:cubicBezTo>
                  <a:cubicBezTo>
                    <a:pt x="947162" y="691735"/>
                    <a:pt x="948920" y="670665"/>
                    <a:pt x="950961" y="670131"/>
                  </a:cubicBezTo>
                  <a:cubicBezTo>
                    <a:pt x="995959" y="658638"/>
                    <a:pt x="1021582" y="612604"/>
                    <a:pt x="1074367" y="608522"/>
                  </a:cubicBezTo>
                  <a:cubicBezTo>
                    <a:pt x="1098578" y="606638"/>
                    <a:pt x="1120276" y="564686"/>
                    <a:pt x="1141754" y="539754"/>
                  </a:cubicBezTo>
                  <a:cubicBezTo>
                    <a:pt x="1150672" y="529391"/>
                    <a:pt x="1156073" y="515983"/>
                    <a:pt x="1165022" y="500659"/>
                  </a:cubicBezTo>
                  <a:cubicBezTo>
                    <a:pt x="1164551" y="500282"/>
                    <a:pt x="1160720" y="494568"/>
                    <a:pt x="1157141" y="494693"/>
                  </a:cubicBezTo>
                  <a:cubicBezTo>
                    <a:pt x="1100901" y="496765"/>
                    <a:pt x="1043751" y="506845"/>
                    <a:pt x="988894" y="499466"/>
                  </a:cubicBezTo>
                  <a:cubicBezTo>
                    <a:pt x="957022" y="495164"/>
                    <a:pt x="928698" y="463386"/>
                    <a:pt x="899558" y="442912"/>
                  </a:cubicBezTo>
                  <a:cubicBezTo>
                    <a:pt x="897642" y="441562"/>
                    <a:pt x="900719" y="430101"/>
                    <a:pt x="903985" y="424951"/>
                  </a:cubicBezTo>
                  <a:cubicBezTo>
                    <a:pt x="922794" y="395309"/>
                    <a:pt x="972848" y="377598"/>
                    <a:pt x="1007514" y="386014"/>
                  </a:cubicBezTo>
                  <a:cubicBezTo>
                    <a:pt x="1021111" y="389311"/>
                    <a:pt x="1035618" y="388903"/>
                    <a:pt x="1055809" y="390724"/>
                  </a:cubicBezTo>
                  <a:cubicBezTo>
                    <a:pt x="1046734" y="370188"/>
                    <a:pt x="1040831" y="356811"/>
                    <a:pt x="1033452" y="340105"/>
                  </a:cubicBezTo>
                  <a:cubicBezTo>
                    <a:pt x="1065512" y="333040"/>
                    <a:pt x="1105078" y="341738"/>
                    <a:pt x="1107841" y="292533"/>
                  </a:cubicBezTo>
                  <a:cubicBezTo>
                    <a:pt x="1095281" y="290083"/>
                    <a:pt x="1082814" y="287634"/>
                    <a:pt x="1070348" y="285185"/>
                  </a:cubicBezTo>
                  <a:cubicBezTo>
                    <a:pt x="1075812" y="264177"/>
                    <a:pt x="1080867" y="244678"/>
                    <a:pt x="1087179" y="220247"/>
                  </a:cubicBezTo>
                  <a:cubicBezTo>
                    <a:pt x="1094056" y="219462"/>
                    <a:pt x="1108249" y="217861"/>
                    <a:pt x="1125583" y="215883"/>
                  </a:cubicBezTo>
                  <a:cubicBezTo>
                    <a:pt x="1125583" y="202537"/>
                    <a:pt x="1124421" y="190479"/>
                    <a:pt x="1125802" y="178735"/>
                  </a:cubicBezTo>
                  <a:cubicBezTo>
                    <a:pt x="1129539" y="147083"/>
                    <a:pt x="1141095" y="124819"/>
                    <a:pt x="1180032" y="130754"/>
                  </a:cubicBezTo>
                  <a:cubicBezTo>
                    <a:pt x="1206252" y="134742"/>
                    <a:pt x="1235141" y="140300"/>
                    <a:pt x="1244938" y="101991"/>
                  </a:cubicBezTo>
                  <a:cubicBezTo>
                    <a:pt x="1246257" y="96778"/>
                    <a:pt x="1264313" y="89619"/>
                    <a:pt x="1268269" y="92413"/>
                  </a:cubicBezTo>
                  <a:cubicBezTo>
                    <a:pt x="1284849" y="104126"/>
                    <a:pt x="1299513" y="118790"/>
                    <a:pt x="1313738" y="133486"/>
                  </a:cubicBezTo>
                  <a:cubicBezTo>
                    <a:pt x="1317412" y="137254"/>
                    <a:pt x="1316941" y="145073"/>
                    <a:pt x="1325262" y="151573"/>
                  </a:cubicBezTo>
                  <a:cubicBezTo>
                    <a:pt x="1328716" y="139829"/>
                    <a:pt x="1332170" y="128085"/>
                    <a:pt x="1335656" y="116372"/>
                  </a:cubicBezTo>
                  <a:cubicBezTo>
                    <a:pt x="1339298" y="115085"/>
                    <a:pt x="1342941" y="113766"/>
                    <a:pt x="1346584" y="112479"/>
                  </a:cubicBezTo>
                  <a:cubicBezTo>
                    <a:pt x="1354277" y="136092"/>
                    <a:pt x="1362002" y="159675"/>
                    <a:pt x="1370072" y="184419"/>
                  </a:cubicBezTo>
                  <a:cubicBezTo>
                    <a:pt x="1397014" y="153332"/>
                    <a:pt x="1377859" y="126421"/>
                    <a:pt x="1354811" y="97500"/>
                  </a:cubicBezTo>
                  <a:cubicBezTo>
                    <a:pt x="1373463" y="87452"/>
                    <a:pt x="1389917" y="78597"/>
                    <a:pt x="1405209" y="70370"/>
                  </a:cubicBezTo>
                  <a:cubicBezTo>
                    <a:pt x="1415823" y="108208"/>
                    <a:pt x="1427693" y="138573"/>
                    <a:pt x="1431838" y="169943"/>
                  </a:cubicBezTo>
                  <a:cubicBezTo>
                    <a:pt x="1434161" y="187653"/>
                    <a:pt x="1426908" y="208660"/>
                    <a:pt x="1418241" y="225209"/>
                  </a:cubicBezTo>
                  <a:cubicBezTo>
                    <a:pt x="1409135" y="242605"/>
                    <a:pt x="1393183" y="256421"/>
                    <a:pt x="1379649" y="272467"/>
                  </a:cubicBezTo>
                  <a:cubicBezTo>
                    <a:pt x="1449485" y="284839"/>
                    <a:pt x="1497497" y="221566"/>
                    <a:pt x="1474512" y="152201"/>
                  </a:cubicBezTo>
                  <a:cubicBezTo>
                    <a:pt x="1468985" y="135527"/>
                    <a:pt x="1466222" y="115556"/>
                    <a:pt x="1469770" y="98725"/>
                  </a:cubicBezTo>
                  <a:cubicBezTo>
                    <a:pt x="1478939" y="55140"/>
                    <a:pt x="1496932" y="47636"/>
                    <a:pt x="1539512" y="64247"/>
                  </a:cubicBezTo>
                  <a:cubicBezTo>
                    <a:pt x="1544410" y="66162"/>
                    <a:pt x="1549655" y="67230"/>
                    <a:pt x="1554804" y="68329"/>
                  </a:cubicBezTo>
                  <a:cubicBezTo>
                    <a:pt x="1555558" y="68486"/>
                    <a:pt x="1556751" y="66633"/>
                    <a:pt x="1556563" y="66822"/>
                  </a:cubicBezTo>
                  <a:cubicBezTo>
                    <a:pt x="1547676" y="46882"/>
                    <a:pt x="1538884" y="27131"/>
                    <a:pt x="1530092" y="7348"/>
                  </a:cubicBezTo>
                  <a:cubicBezTo>
                    <a:pt x="1533766" y="4899"/>
                    <a:pt x="1537439" y="2449"/>
                    <a:pt x="1541082" y="0"/>
                  </a:cubicBezTo>
                  <a:cubicBezTo>
                    <a:pt x="1591167" y="35891"/>
                    <a:pt x="1641283" y="71752"/>
                    <a:pt x="1687443" y="104817"/>
                  </a:cubicBezTo>
                  <a:cubicBezTo>
                    <a:pt x="1656324" y="133957"/>
                    <a:pt x="1631360" y="175689"/>
                    <a:pt x="1597164" y="185581"/>
                  </a:cubicBezTo>
                  <a:cubicBezTo>
                    <a:pt x="1524691" y="206525"/>
                    <a:pt x="1506038" y="274917"/>
                    <a:pt x="1459000" y="317057"/>
                  </a:cubicBezTo>
                  <a:cubicBezTo>
                    <a:pt x="1442734" y="331627"/>
                    <a:pt x="1433470" y="354801"/>
                    <a:pt x="1423171" y="375149"/>
                  </a:cubicBezTo>
                  <a:cubicBezTo>
                    <a:pt x="1404487" y="411951"/>
                    <a:pt x="1381345" y="439741"/>
                    <a:pt x="1335625" y="443886"/>
                  </a:cubicBezTo>
                  <a:cubicBezTo>
                    <a:pt x="1315968" y="445676"/>
                    <a:pt x="1297409" y="459147"/>
                    <a:pt x="1278349" y="467280"/>
                  </a:cubicBezTo>
                  <a:cubicBezTo>
                    <a:pt x="1289088" y="490359"/>
                    <a:pt x="1299796" y="513408"/>
                    <a:pt x="1312670" y="541135"/>
                  </a:cubicBezTo>
                  <a:cubicBezTo>
                    <a:pt x="1297158" y="545720"/>
                    <a:pt x="1274675" y="552063"/>
                    <a:pt x="1252349" y="558940"/>
                  </a:cubicBezTo>
                  <a:cubicBezTo>
                    <a:pt x="1176578" y="582365"/>
                    <a:pt x="1160878" y="626923"/>
                    <a:pt x="1201385" y="695032"/>
                  </a:cubicBezTo>
                  <a:cubicBezTo>
                    <a:pt x="1222015" y="729699"/>
                    <a:pt x="1237119" y="767569"/>
                    <a:pt x="1256588" y="802989"/>
                  </a:cubicBezTo>
                  <a:cubicBezTo>
                    <a:pt x="1264093" y="816648"/>
                    <a:pt x="1275272" y="829240"/>
                    <a:pt x="1287361" y="839163"/>
                  </a:cubicBezTo>
                  <a:cubicBezTo>
                    <a:pt x="1313393" y="860516"/>
                    <a:pt x="1341088" y="879827"/>
                    <a:pt x="1368156" y="899924"/>
                  </a:cubicBezTo>
                  <a:cubicBezTo>
                    <a:pt x="1374688" y="904792"/>
                    <a:pt x="1380779" y="910538"/>
                    <a:pt x="1387939" y="914149"/>
                  </a:cubicBezTo>
                  <a:cubicBezTo>
                    <a:pt x="1468200" y="954656"/>
                    <a:pt x="1567710" y="901180"/>
                    <a:pt x="1572169" y="812504"/>
                  </a:cubicBezTo>
                  <a:cubicBezTo>
                    <a:pt x="1573708" y="781888"/>
                    <a:pt x="1583128" y="756358"/>
                    <a:pt x="1610730" y="756515"/>
                  </a:cubicBezTo>
                  <a:cubicBezTo>
                    <a:pt x="1629288" y="756641"/>
                    <a:pt x="1649636" y="779533"/>
                    <a:pt x="1665556" y="795829"/>
                  </a:cubicBezTo>
                  <a:cubicBezTo>
                    <a:pt x="1681131" y="811781"/>
                    <a:pt x="1688165" y="839383"/>
                    <a:pt x="1705938" y="849180"/>
                  </a:cubicBezTo>
                  <a:cubicBezTo>
                    <a:pt x="1738124" y="866953"/>
                    <a:pt x="1742175" y="883815"/>
                    <a:pt x="1728390" y="916473"/>
                  </a:cubicBezTo>
                  <a:cubicBezTo>
                    <a:pt x="1706566" y="968127"/>
                    <a:pt x="1733979" y="1004678"/>
                    <a:pt x="1790909" y="1004301"/>
                  </a:cubicBezTo>
                  <a:cubicBezTo>
                    <a:pt x="1808337" y="1004176"/>
                    <a:pt x="1825764" y="997895"/>
                    <a:pt x="1843161" y="997958"/>
                  </a:cubicBezTo>
                  <a:cubicBezTo>
                    <a:pt x="1860431" y="997990"/>
                    <a:pt x="1877670" y="1002480"/>
                    <a:pt x="1891330" y="1004459"/>
                  </a:cubicBezTo>
                  <a:lnTo>
                    <a:pt x="1891330" y="1068799"/>
                  </a:lnTo>
                  <a:cubicBezTo>
                    <a:pt x="1895632" y="1068485"/>
                    <a:pt x="1899934" y="1068203"/>
                    <a:pt x="1904267" y="1067889"/>
                  </a:cubicBezTo>
                  <a:cubicBezTo>
                    <a:pt x="1883385" y="1098128"/>
                    <a:pt x="1869506" y="1123971"/>
                    <a:pt x="1920313" y="1136657"/>
                  </a:cubicBezTo>
                  <a:cubicBezTo>
                    <a:pt x="1940724" y="1141776"/>
                    <a:pt x="1940567" y="1189034"/>
                    <a:pt x="1922605" y="1208754"/>
                  </a:cubicBezTo>
                  <a:cubicBezTo>
                    <a:pt x="1916545" y="1215380"/>
                    <a:pt x="1908757" y="1220435"/>
                    <a:pt x="1907376" y="1221565"/>
                  </a:cubicBezTo>
                  <a:cubicBezTo>
                    <a:pt x="1937270" y="1275230"/>
                    <a:pt x="1965279" y="1325535"/>
                    <a:pt x="1993289" y="1375808"/>
                  </a:cubicBezTo>
                  <a:cubicBezTo>
                    <a:pt x="1942890" y="1415342"/>
                    <a:pt x="2004280" y="1496922"/>
                    <a:pt x="1926091" y="1528260"/>
                  </a:cubicBezTo>
                  <a:cubicBezTo>
                    <a:pt x="1990495" y="1560760"/>
                    <a:pt x="1983115" y="1618444"/>
                    <a:pt x="1992536" y="1668026"/>
                  </a:cubicBezTo>
                  <a:cubicBezTo>
                    <a:pt x="2000700" y="1711015"/>
                    <a:pt x="2008268" y="1755259"/>
                    <a:pt x="2006446" y="1798561"/>
                  </a:cubicBezTo>
                  <a:cubicBezTo>
                    <a:pt x="2005473" y="1822269"/>
                    <a:pt x="1987763" y="1847703"/>
                    <a:pt x="1971842" y="1867800"/>
                  </a:cubicBezTo>
                  <a:cubicBezTo>
                    <a:pt x="1951432" y="1893580"/>
                    <a:pt x="1931209" y="1915876"/>
                    <a:pt x="1934883" y="1953023"/>
                  </a:cubicBezTo>
                  <a:cubicBezTo>
                    <a:pt x="1936139" y="1965803"/>
                    <a:pt x="1917644" y="1979463"/>
                    <a:pt x="1912274" y="1994221"/>
                  </a:cubicBezTo>
                  <a:cubicBezTo>
                    <a:pt x="1905366" y="2013219"/>
                    <a:pt x="1895538" y="2035262"/>
                    <a:pt x="1899463" y="2053318"/>
                  </a:cubicBezTo>
                  <a:cubicBezTo>
                    <a:pt x="1908224" y="2093825"/>
                    <a:pt x="1891518" y="2121521"/>
                    <a:pt x="1864074" y="2144758"/>
                  </a:cubicBezTo>
                  <a:cubicBezTo>
                    <a:pt x="1838168" y="2166676"/>
                    <a:pt x="1819641" y="2188782"/>
                    <a:pt x="1839926" y="2228159"/>
                  </a:cubicBezTo>
                  <a:cubicBezTo>
                    <a:pt x="1815339" y="2225208"/>
                    <a:pt x="1795274" y="2222821"/>
                    <a:pt x="1765474" y="2219242"/>
                  </a:cubicBezTo>
                  <a:cubicBezTo>
                    <a:pt x="1776904" y="2235790"/>
                    <a:pt x="1781709" y="2250894"/>
                    <a:pt x="1789465" y="2252590"/>
                  </a:cubicBezTo>
                  <a:cubicBezTo>
                    <a:pt x="1828653" y="2261193"/>
                    <a:pt x="1812984" y="2305375"/>
                    <a:pt x="1837320" y="2323022"/>
                  </a:cubicBezTo>
                  <a:cubicBezTo>
                    <a:pt x="1839581" y="2324686"/>
                    <a:pt x="1837603" y="2337215"/>
                    <a:pt x="1833866" y="2340764"/>
                  </a:cubicBezTo>
                  <a:cubicBezTo>
                    <a:pt x="1829878" y="2344563"/>
                    <a:pt x="1819013" y="2347012"/>
                    <a:pt x="1815308" y="2344312"/>
                  </a:cubicBezTo>
                  <a:cubicBezTo>
                    <a:pt x="1787549" y="2324058"/>
                    <a:pt x="1761267" y="2329177"/>
                    <a:pt x="1733225" y="2343841"/>
                  </a:cubicBezTo>
                  <a:cubicBezTo>
                    <a:pt x="1727039" y="2347075"/>
                    <a:pt x="1710240" y="2343339"/>
                    <a:pt x="1707790" y="2338252"/>
                  </a:cubicBezTo>
                  <a:cubicBezTo>
                    <a:pt x="1686783" y="2294447"/>
                    <a:pt x="1639179" y="2316302"/>
                    <a:pt x="1608940" y="2296551"/>
                  </a:cubicBezTo>
                  <a:cubicBezTo>
                    <a:pt x="1608532" y="2296300"/>
                    <a:pt x="1606867" y="2297995"/>
                    <a:pt x="1603727" y="2300288"/>
                  </a:cubicBezTo>
                  <a:cubicBezTo>
                    <a:pt x="1595375" y="2316899"/>
                    <a:pt x="1622254" y="2354141"/>
                    <a:pt x="1578387" y="2354675"/>
                  </a:cubicBezTo>
                  <a:cubicBezTo>
                    <a:pt x="1572577" y="2332003"/>
                    <a:pt x="1565135" y="2310116"/>
                    <a:pt x="1561618" y="2287633"/>
                  </a:cubicBezTo>
                  <a:cubicBezTo>
                    <a:pt x="1554679" y="2243326"/>
                    <a:pt x="1518567" y="2239527"/>
                    <a:pt x="1486036" y="2232367"/>
                  </a:cubicBezTo>
                  <a:cubicBezTo>
                    <a:pt x="1479410" y="2230891"/>
                    <a:pt x="1464400" y="2241599"/>
                    <a:pt x="1463207" y="2248413"/>
                  </a:cubicBezTo>
                  <a:cubicBezTo>
                    <a:pt x="1461951" y="2255604"/>
                    <a:pt x="1471183" y="2270582"/>
                    <a:pt x="1478280" y="2272341"/>
                  </a:cubicBezTo>
                  <a:cubicBezTo>
                    <a:pt x="1533797" y="2286063"/>
                    <a:pt x="1521865" y="2327199"/>
                    <a:pt x="1521613" y="2369747"/>
                  </a:cubicBezTo>
                  <a:cubicBezTo>
                    <a:pt x="1510497" y="2365476"/>
                    <a:pt x="1499758" y="2364691"/>
                    <a:pt x="1497497" y="2359918"/>
                  </a:cubicBezTo>
                  <a:cubicBezTo>
                    <a:pt x="1485502" y="2334672"/>
                    <a:pt x="1471623" y="2347641"/>
                    <a:pt x="1454666" y="2353544"/>
                  </a:cubicBezTo>
                  <a:cubicBezTo>
                    <a:pt x="1434475" y="2360578"/>
                    <a:pt x="1412306" y="2364252"/>
                    <a:pt x="1390828" y="2364943"/>
                  </a:cubicBezTo>
                  <a:cubicBezTo>
                    <a:pt x="1342219" y="2366544"/>
                    <a:pt x="1293484" y="2365445"/>
                    <a:pt x="1244813" y="2365445"/>
                  </a:cubicBezTo>
                  <a:cubicBezTo>
                    <a:pt x="1244185" y="2370030"/>
                    <a:pt x="1243557" y="2374614"/>
                    <a:pt x="1242929" y="2379167"/>
                  </a:cubicBezTo>
                  <a:cubicBezTo>
                    <a:pt x="1253793" y="2393235"/>
                    <a:pt x="1264658" y="2407334"/>
                    <a:pt x="1275743" y="2421684"/>
                  </a:cubicBezTo>
                  <a:cubicBezTo>
                    <a:pt x="1265977" y="2448375"/>
                    <a:pt x="1249020" y="2462223"/>
                    <a:pt x="1218530" y="2461752"/>
                  </a:cubicBezTo>
                  <a:cubicBezTo>
                    <a:pt x="1177865" y="2461124"/>
                    <a:pt x="1146527" y="2469697"/>
                    <a:pt x="1114875" y="2507535"/>
                  </a:cubicBezTo>
                  <a:cubicBezTo>
                    <a:pt x="1086771" y="2541103"/>
                    <a:pt x="1029746" y="2550837"/>
                    <a:pt x="984749" y="2569238"/>
                  </a:cubicBezTo>
                  <a:cubicBezTo>
                    <a:pt x="980415" y="2570997"/>
                    <a:pt x="965814" y="2560508"/>
                    <a:pt x="964746" y="2554228"/>
                  </a:cubicBezTo>
                  <a:cubicBezTo>
                    <a:pt x="963239" y="2545373"/>
                    <a:pt x="969645" y="2535011"/>
                    <a:pt x="973224" y="2525496"/>
                  </a:cubicBezTo>
                  <a:cubicBezTo>
                    <a:pt x="976804" y="2515951"/>
                    <a:pt x="986853" y="2502605"/>
                    <a:pt x="983744" y="2498083"/>
                  </a:cubicBezTo>
                  <a:cubicBezTo>
                    <a:pt x="977181" y="2488600"/>
                    <a:pt x="964244" y="2478991"/>
                    <a:pt x="953191" y="2478049"/>
                  </a:cubicBezTo>
                  <a:cubicBezTo>
                    <a:pt x="929043" y="2476039"/>
                    <a:pt x="904174" y="2477610"/>
                    <a:pt x="880214" y="2481441"/>
                  </a:cubicBezTo>
                  <a:cubicBezTo>
                    <a:pt x="870637" y="2482979"/>
                    <a:pt x="862598" y="2494252"/>
                    <a:pt x="853869" y="2501098"/>
                  </a:cubicBezTo>
                  <a:cubicBezTo>
                    <a:pt x="862347" y="2508163"/>
                    <a:pt x="870920" y="2521289"/>
                    <a:pt x="879304" y="2521194"/>
                  </a:cubicBezTo>
                  <a:cubicBezTo>
                    <a:pt x="907439" y="2520817"/>
                    <a:pt x="933314" y="2532091"/>
                    <a:pt x="928572" y="2558311"/>
                  </a:cubicBezTo>
                  <a:cubicBezTo>
                    <a:pt x="923548" y="2586258"/>
                    <a:pt x="908193" y="2616434"/>
                    <a:pt x="870260" y="2623311"/>
                  </a:cubicBezTo>
                  <a:cubicBezTo>
                    <a:pt x="849347" y="2627110"/>
                    <a:pt x="829910" y="2639294"/>
                    <a:pt x="810002" y="2648118"/>
                  </a:cubicBezTo>
                  <a:cubicBezTo>
                    <a:pt x="798572" y="2653205"/>
                    <a:pt x="786074" y="2665514"/>
                    <a:pt x="776559" y="2663379"/>
                  </a:cubicBezTo>
                  <a:cubicBezTo>
                    <a:pt x="753951" y="2658323"/>
                    <a:pt x="744624" y="2667304"/>
                    <a:pt x="736711" y="2685642"/>
                  </a:cubicBezTo>
                  <a:cubicBezTo>
                    <a:pt x="728516" y="2704640"/>
                    <a:pt x="717557" y="2707654"/>
                    <a:pt x="699407" y="2693335"/>
                  </a:cubicBezTo>
                  <a:cubicBezTo>
                    <a:pt x="691368" y="2686992"/>
                    <a:pt x="668100" y="2685548"/>
                    <a:pt x="664175" y="2690949"/>
                  </a:cubicBezTo>
                  <a:cubicBezTo>
                    <a:pt x="646873" y="2714657"/>
                    <a:pt x="632523" y="2716509"/>
                    <a:pt x="604167" y="2705330"/>
                  </a:cubicBezTo>
                  <a:cubicBezTo>
                    <a:pt x="579360" y="2695565"/>
                    <a:pt x="547237" y="2697951"/>
                    <a:pt x="522996" y="2721596"/>
                  </a:cubicBezTo>
                  <a:cubicBezTo>
                    <a:pt x="494766" y="2749104"/>
                    <a:pt x="463365" y="2743954"/>
                    <a:pt x="431650" y="2726244"/>
                  </a:cubicBezTo>
                  <a:cubicBezTo>
                    <a:pt x="423862" y="2721879"/>
                    <a:pt x="414034" y="2717859"/>
                    <a:pt x="405555" y="2718582"/>
                  </a:cubicBezTo>
                  <a:cubicBezTo>
                    <a:pt x="354089" y="2722978"/>
                    <a:pt x="299514" y="2697857"/>
                    <a:pt x="251093" y="2734439"/>
                  </a:cubicBezTo>
                  <a:cubicBezTo>
                    <a:pt x="247294" y="2737328"/>
                    <a:pt x="238533" y="2733686"/>
                    <a:pt x="232096" y="2733089"/>
                  </a:cubicBezTo>
                  <a:cubicBezTo>
                    <a:pt x="230840" y="2729164"/>
                    <a:pt x="229615" y="2725270"/>
                    <a:pt x="228359" y="2721345"/>
                  </a:cubicBezTo>
                  <a:cubicBezTo>
                    <a:pt x="245818" y="2714845"/>
                    <a:pt x="263340" y="2708565"/>
                    <a:pt x="280673" y="2701813"/>
                  </a:cubicBezTo>
                  <a:cubicBezTo>
                    <a:pt x="298729" y="2694780"/>
                    <a:pt x="331512" y="2708722"/>
                    <a:pt x="329753" y="2675594"/>
                  </a:cubicBezTo>
                  <a:cubicBezTo>
                    <a:pt x="329282" y="2666487"/>
                    <a:pt x="298635" y="2658982"/>
                    <a:pt x="281898" y="2650630"/>
                  </a:cubicBezTo>
                  <a:cubicBezTo>
                    <a:pt x="280924" y="2650159"/>
                    <a:pt x="280453" y="2648683"/>
                    <a:pt x="276340" y="2642842"/>
                  </a:cubicBezTo>
                  <a:cubicBezTo>
                    <a:pt x="325420" y="2625258"/>
                    <a:pt x="373432" y="2608081"/>
                    <a:pt x="421539" y="2590873"/>
                  </a:cubicBezTo>
                  <a:cubicBezTo>
                    <a:pt x="402133" y="2544337"/>
                    <a:pt x="383794" y="2544776"/>
                    <a:pt x="346270" y="2569238"/>
                  </a:cubicBezTo>
                  <a:cubicBezTo>
                    <a:pt x="319893" y="2586446"/>
                    <a:pt x="281647" y="2585033"/>
                    <a:pt x="249021" y="2593197"/>
                  </a:cubicBezTo>
                  <a:cubicBezTo>
                    <a:pt x="230337" y="2597876"/>
                    <a:pt x="212501" y="2605789"/>
                    <a:pt x="193881" y="2610876"/>
                  </a:cubicBezTo>
                  <a:cubicBezTo>
                    <a:pt x="172810" y="2616654"/>
                    <a:pt x="151301" y="2620893"/>
                    <a:pt x="125834" y="2626765"/>
                  </a:cubicBezTo>
                  <a:cubicBezTo>
                    <a:pt x="125144" y="2591753"/>
                    <a:pt x="121815" y="2570337"/>
                    <a:pt x="158931" y="2554857"/>
                  </a:cubicBezTo>
                  <a:cubicBezTo>
                    <a:pt x="206190" y="2535105"/>
                    <a:pt x="246509" y="2499308"/>
                    <a:pt x="291852" y="2474093"/>
                  </a:cubicBezTo>
                  <a:cubicBezTo>
                    <a:pt x="306328" y="2466023"/>
                    <a:pt x="327492" y="2470607"/>
                    <a:pt x="345234" y="2467467"/>
                  </a:cubicBezTo>
                  <a:cubicBezTo>
                    <a:pt x="355910" y="2465552"/>
                    <a:pt x="365927" y="2459900"/>
                    <a:pt x="376227" y="2455912"/>
                  </a:cubicBezTo>
                  <a:cubicBezTo>
                    <a:pt x="369570" y="2445863"/>
                    <a:pt x="364985" y="2430006"/>
                    <a:pt x="355879" y="2426740"/>
                  </a:cubicBezTo>
                  <a:cubicBezTo>
                    <a:pt x="320364" y="2414022"/>
                    <a:pt x="288524" y="2413269"/>
                    <a:pt x="254610" y="2442472"/>
                  </a:cubicBezTo>
                  <a:cubicBezTo>
                    <a:pt x="224716" y="2468189"/>
                    <a:pt x="183675" y="2482069"/>
                    <a:pt x="146025" y="2497298"/>
                  </a:cubicBezTo>
                  <a:cubicBezTo>
                    <a:pt x="124264" y="2506091"/>
                    <a:pt x="104042" y="2497832"/>
                    <a:pt x="93774" y="2473528"/>
                  </a:cubicBezTo>
                  <a:cubicBezTo>
                    <a:pt x="89189" y="2462694"/>
                    <a:pt x="83066" y="2452489"/>
                    <a:pt x="77100" y="2440933"/>
                  </a:cubicBezTo>
                  <a:cubicBezTo>
                    <a:pt x="64414" y="2448030"/>
                    <a:pt x="53675" y="2454059"/>
                    <a:pt x="44725" y="2459083"/>
                  </a:cubicBezTo>
                  <a:cubicBezTo>
                    <a:pt x="30658" y="2440839"/>
                    <a:pt x="18631" y="2425264"/>
                    <a:pt x="2365" y="2404163"/>
                  </a:cubicBezTo>
                  <a:cubicBezTo>
                    <a:pt x="7578" y="2400991"/>
                    <a:pt x="16904" y="2396752"/>
                    <a:pt x="24440" y="2390409"/>
                  </a:cubicBezTo>
                  <a:cubicBezTo>
                    <a:pt x="41271" y="2376216"/>
                    <a:pt x="57506" y="2361237"/>
                    <a:pt x="73457" y="2346008"/>
                  </a:cubicBezTo>
                  <a:cubicBezTo>
                    <a:pt x="82784" y="2337090"/>
                    <a:pt x="89315" y="2322300"/>
                    <a:pt x="100117" y="2318312"/>
                  </a:cubicBezTo>
                  <a:cubicBezTo>
                    <a:pt x="145083" y="2301763"/>
                    <a:pt x="191180" y="2288198"/>
                    <a:pt x="236931" y="2273817"/>
                  </a:cubicBezTo>
                  <a:cubicBezTo>
                    <a:pt x="267453" y="2264239"/>
                    <a:pt x="298446" y="2255981"/>
                    <a:pt x="328623" y="2245430"/>
                  </a:cubicBezTo>
                  <a:cubicBezTo>
                    <a:pt x="339707" y="2241568"/>
                    <a:pt x="349096" y="2232807"/>
                    <a:pt x="359270" y="2226307"/>
                  </a:cubicBezTo>
                  <a:cubicBezTo>
                    <a:pt x="348374" y="2218645"/>
                    <a:pt x="336599" y="2203447"/>
                    <a:pt x="326770" y="2204609"/>
                  </a:cubicBezTo>
                  <a:cubicBezTo>
                    <a:pt x="279982" y="2210167"/>
                    <a:pt x="233886" y="2221220"/>
                    <a:pt x="187224" y="2228222"/>
                  </a:cubicBezTo>
                  <a:cubicBezTo>
                    <a:pt x="157079" y="2232744"/>
                    <a:pt x="126337" y="2233497"/>
                    <a:pt x="95878" y="2236072"/>
                  </a:cubicBezTo>
                  <a:cubicBezTo>
                    <a:pt x="72735" y="2238051"/>
                    <a:pt x="49624" y="2240217"/>
                    <a:pt x="15993" y="2243263"/>
                  </a:cubicBezTo>
                  <a:cubicBezTo>
                    <a:pt x="-9473" y="2223763"/>
                    <a:pt x="-5768" y="2194592"/>
                    <a:pt x="36090" y="2170476"/>
                  </a:cubicBezTo>
                  <a:cubicBezTo>
                    <a:pt x="67428" y="2152420"/>
                    <a:pt x="97416" y="2132041"/>
                    <a:pt x="127750" y="2112855"/>
                  </a:cubicBezTo>
                  <a:cubicBezTo>
                    <a:pt x="159151" y="2160082"/>
                    <a:pt x="158837" y="2159799"/>
                    <a:pt x="191934" y="2123531"/>
                  </a:cubicBezTo>
                  <a:cubicBezTo>
                    <a:pt x="206535" y="2107516"/>
                    <a:pt x="219881" y="2106040"/>
                    <a:pt x="226161" y="2131067"/>
                  </a:cubicBezTo>
                  <a:cubicBezTo>
                    <a:pt x="229081" y="2142654"/>
                    <a:pt x="231248" y="2154461"/>
                    <a:pt x="232755" y="2161495"/>
                  </a:cubicBezTo>
                  <a:cubicBezTo>
                    <a:pt x="267767" y="2164038"/>
                    <a:pt x="299640" y="2167649"/>
                    <a:pt x="331543" y="2167775"/>
                  </a:cubicBezTo>
                  <a:cubicBezTo>
                    <a:pt x="339707" y="2167775"/>
                    <a:pt x="349787" y="2157978"/>
                    <a:pt x="355188" y="2150065"/>
                  </a:cubicBezTo>
                  <a:cubicBezTo>
                    <a:pt x="357418" y="2146799"/>
                    <a:pt x="350258" y="2130973"/>
                    <a:pt x="346490" y="2130627"/>
                  </a:cubicBezTo>
                  <a:cubicBezTo>
                    <a:pt x="300487" y="2126451"/>
                    <a:pt x="290062" y="2086666"/>
                    <a:pt x="269871" y="2056207"/>
                  </a:cubicBezTo>
                  <a:cubicBezTo>
                    <a:pt x="270342" y="2054040"/>
                    <a:pt x="270279" y="2049676"/>
                    <a:pt x="271536" y="2049267"/>
                  </a:cubicBezTo>
                  <a:cubicBezTo>
                    <a:pt x="322405" y="2032845"/>
                    <a:pt x="362253" y="2001035"/>
                    <a:pt x="400060" y="1964108"/>
                  </a:cubicBezTo>
                  <a:cubicBezTo>
                    <a:pt x="410580" y="1953839"/>
                    <a:pt x="436957" y="1950605"/>
                    <a:pt x="452060" y="1955786"/>
                  </a:cubicBezTo>
                  <a:cubicBezTo>
                    <a:pt x="516181" y="1977767"/>
                    <a:pt x="579863" y="1977673"/>
                    <a:pt x="636793" y="1943603"/>
                  </a:cubicBezTo>
                  <a:cubicBezTo>
                    <a:pt x="691808" y="1910694"/>
                    <a:pt x="745692" y="1920146"/>
                    <a:pt x="801712" y="1929190"/>
                  </a:cubicBezTo>
                  <a:cubicBezTo>
                    <a:pt x="808306" y="1930257"/>
                    <a:pt x="814994" y="1936098"/>
                    <a:pt x="820898" y="1935155"/>
                  </a:cubicBezTo>
                  <a:cubicBezTo>
                    <a:pt x="835091" y="1932895"/>
                    <a:pt x="848845" y="1927902"/>
                    <a:pt x="862787" y="1924008"/>
                  </a:cubicBezTo>
                  <a:cubicBezTo>
                    <a:pt x="852801" y="1913709"/>
                    <a:pt x="844511" y="1897631"/>
                    <a:pt x="832548" y="1894177"/>
                  </a:cubicBezTo>
                  <a:cubicBezTo>
                    <a:pt x="797755" y="1884160"/>
                    <a:pt x="761487" y="1879230"/>
                    <a:pt x="723868" y="1871914"/>
                  </a:cubicBezTo>
                  <a:cubicBezTo>
                    <a:pt x="718467" y="1862525"/>
                    <a:pt x="710711" y="1849117"/>
                    <a:pt x="702987" y="1835677"/>
                  </a:cubicBezTo>
                  <a:cubicBezTo>
                    <a:pt x="689641" y="1845914"/>
                    <a:pt x="674349" y="1854392"/>
                    <a:pt x="663327" y="1866701"/>
                  </a:cubicBezTo>
                  <a:cubicBezTo>
                    <a:pt x="614059" y="1921716"/>
                    <a:pt x="540298" y="1940996"/>
                    <a:pt x="470932" y="1913520"/>
                  </a:cubicBezTo>
                  <a:cubicBezTo>
                    <a:pt x="439406" y="1901022"/>
                    <a:pt x="412558" y="1904602"/>
                    <a:pt x="381753" y="1919832"/>
                  </a:cubicBezTo>
                  <a:cubicBezTo>
                    <a:pt x="356601" y="1932267"/>
                    <a:pt x="325420" y="1933020"/>
                    <a:pt x="296656" y="1937134"/>
                  </a:cubicBezTo>
                  <a:cubicBezTo>
                    <a:pt x="291224" y="1937919"/>
                    <a:pt x="284567" y="1930163"/>
                    <a:pt x="278444" y="1926332"/>
                  </a:cubicBezTo>
                  <a:cubicBezTo>
                    <a:pt x="282557" y="1920774"/>
                    <a:pt x="285478" y="1912735"/>
                    <a:pt x="291004" y="1910066"/>
                  </a:cubicBezTo>
                  <a:cubicBezTo>
                    <a:pt x="334966" y="1888713"/>
                    <a:pt x="381534" y="1871474"/>
                    <a:pt x="409638" y="1827324"/>
                  </a:cubicBezTo>
                  <a:cubicBezTo>
                    <a:pt x="411522" y="1824373"/>
                    <a:pt x="416043" y="1820981"/>
                    <a:pt x="419026" y="1821233"/>
                  </a:cubicBezTo>
                  <a:cubicBezTo>
                    <a:pt x="477433" y="1826288"/>
                    <a:pt x="477966" y="1774633"/>
                    <a:pt x="498283" y="1741819"/>
                  </a:cubicBezTo>
                  <a:cubicBezTo>
                    <a:pt x="508268" y="1725710"/>
                    <a:pt x="521897" y="1711831"/>
                    <a:pt x="536215" y="1693995"/>
                  </a:cubicBezTo>
                  <a:close/>
                  <a:moveTo>
                    <a:pt x="1055904" y="1606198"/>
                  </a:moveTo>
                  <a:cubicBezTo>
                    <a:pt x="1043029" y="1611756"/>
                    <a:pt x="1037942" y="1612321"/>
                    <a:pt x="1035870" y="1615116"/>
                  </a:cubicBezTo>
                  <a:cubicBezTo>
                    <a:pt x="993667" y="1671826"/>
                    <a:pt x="951432" y="1728505"/>
                    <a:pt x="910611" y="1786189"/>
                  </a:cubicBezTo>
                  <a:cubicBezTo>
                    <a:pt x="907408" y="1790710"/>
                    <a:pt x="912872" y="1808264"/>
                    <a:pt x="917645" y="1809897"/>
                  </a:cubicBezTo>
                  <a:cubicBezTo>
                    <a:pt x="925683" y="1812629"/>
                    <a:pt x="936736" y="1808358"/>
                    <a:pt x="945937" y="1805249"/>
                  </a:cubicBezTo>
                  <a:cubicBezTo>
                    <a:pt x="950898" y="1803585"/>
                    <a:pt x="1004814" y="1717357"/>
                    <a:pt x="1009147" y="1711360"/>
                  </a:cubicBezTo>
                  <a:cubicBezTo>
                    <a:pt x="1020169" y="1696005"/>
                    <a:pt x="1032227" y="1681403"/>
                    <a:pt x="1044097" y="1666645"/>
                  </a:cubicBezTo>
                  <a:cubicBezTo>
                    <a:pt x="1050879" y="1658229"/>
                    <a:pt x="1062278" y="1650944"/>
                    <a:pt x="1063974" y="1641744"/>
                  </a:cubicBezTo>
                  <a:cubicBezTo>
                    <a:pt x="1065889" y="1631287"/>
                    <a:pt x="1059264" y="1619292"/>
                    <a:pt x="1055904" y="1606229"/>
                  </a:cubicBezTo>
                  <a:close/>
                  <a:moveTo>
                    <a:pt x="671774" y="1265307"/>
                  </a:moveTo>
                  <a:cubicBezTo>
                    <a:pt x="632648" y="1265307"/>
                    <a:pt x="599865" y="1264114"/>
                    <a:pt x="567271" y="1266092"/>
                  </a:cubicBezTo>
                  <a:cubicBezTo>
                    <a:pt x="558699" y="1266626"/>
                    <a:pt x="547991" y="1275418"/>
                    <a:pt x="543563" y="1283394"/>
                  </a:cubicBezTo>
                  <a:cubicBezTo>
                    <a:pt x="541240" y="1287539"/>
                    <a:pt x="548807" y="1302957"/>
                    <a:pt x="554742" y="1304998"/>
                  </a:cubicBezTo>
                  <a:cubicBezTo>
                    <a:pt x="598421" y="1319914"/>
                    <a:pt x="625583" y="1352226"/>
                    <a:pt x="651143" y="1388054"/>
                  </a:cubicBezTo>
                  <a:cubicBezTo>
                    <a:pt x="659622" y="1399924"/>
                    <a:pt x="675416" y="1406549"/>
                    <a:pt x="691368" y="1418105"/>
                  </a:cubicBezTo>
                  <a:cubicBezTo>
                    <a:pt x="697837" y="1358726"/>
                    <a:pt x="674255" y="1321924"/>
                    <a:pt x="622663" y="1297933"/>
                  </a:cubicBezTo>
                  <a:cubicBezTo>
                    <a:pt x="641911" y="1285153"/>
                    <a:pt x="654660" y="1276675"/>
                    <a:pt x="671774" y="1265276"/>
                  </a:cubicBezTo>
                  <a:close/>
                  <a:moveTo>
                    <a:pt x="1181571" y="1254945"/>
                  </a:moveTo>
                  <a:cubicBezTo>
                    <a:pt x="1184648" y="1253281"/>
                    <a:pt x="1187757" y="1251648"/>
                    <a:pt x="1190834" y="1249984"/>
                  </a:cubicBezTo>
                  <a:cubicBezTo>
                    <a:pt x="1182764" y="1237141"/>
                    <a:pt x="1174725" y="1224329"/>
                    <a:pt x="1166655" y="1211486"/>
                  </a:cubicBezTo>
                  <a:cubicBezTo>
                    <a:pt x="1157706" y="1223230"/>
                    <a:pt x="1146810" y="1233938"/>
                    <a:pt x="1140216" y="1246875"/>
                  </a:cubicBezTo>
                  <a:cubicBezTo>
                    <a:pt x="1117764" y="1290836"/>
                    <a:pt x="1158742" y="1321515"/>
                    <a:pt x="1166718" y="1359322"/>
                  </a:cubicBezTo>
                  <a:cubicBezTo>
                    <a:pt x="1169230" y="1371129"/>
                    <a:pt x="1186564" y="1379764"/>
                    <a:pt x="1197114" y="1389876"/>
                  </a:cubicBezTo>
                  <a:cubicBezTo>
                    <a:pt x="1201071" y="1376247"/>
                    <a:pt x="1210303" y="1361583"/>
                    <a:pt x="1207948" y="1349148"/>
                  </a:cubicBezTo>
                  <a:cubicBezTo>
                    <a:pt x="1201887" y="1317245"/>
                    <a:pt x="1190709" y="1286283"/>
                    <a:pt x="1181571" y="1254945"/>
                  </a:cubicBezTo>
                  <a:close/>
                  <a:moveTo>
                    <a:pt x="668759" y="1107266"/>
                  </a:moveTo>
                  <a:cubicBezTo>
                    <a:pt x="651709" y="1104816"/>
                    <a:pt x="632460" y="1097249"/>
                    <a:pt x="628252" y="1102273"/>
                  </a:cubicBezTo>
                  <a:cubicBezTo>
                    <a:pt x="605486" y="1129466"/>
                    <a:pt x="584918" y="1158920"/>
                    <a:pt x="567302" y="1189694"/>
                  </a:cubicBezTo>
                  <a:cubicBezTo>
                    <a:pt x="563472" y="1196351"/>
                    <a:pt x="574839" y="1211706"/>
                    <a:pt x="579172" y="1223042"/>
                  </a:cubicBezTo>
                  <a:cubicBezTo>
                    <a:pt x="588373" y="1216950"/>
                    <a:pt x="600022" y="1212711"/>
                    <a:pt x="606365" y="1204421"/>
                  </a:cubicBezTo>
                  <a:cubicBezTo>
                    <a:pt x="624107" y="1181215"/>
                    <a:pt x="639713" y="1156408"/>
                    <a:pt x="655979" y="1132104"/>
                  </a:cubicBezTo>
                  <a:cubicBezTo>
                    <a:pt x="658899" y="1127739"/>
                    <a:pt x="660878" y="1122715"/>
                    <a:pt x="668791" y="1107297"/>
                  </a:cubicBezTo>
                  <a:close/>
                  <a:moveTo>
                    <a:pt x="656387" y="855115"/>
                  </a:moveTo>
                  <a:cubicBezTo>
                    <a:pt x="649511" y="865948"/>
                    <a:pt x="638081" y="878006"/>
                    <a:pt x="640279" y="881492"/>
                  </a:cubicBezTo>
                  <a:cubicBezTo>
                    <a:pt x="656858" y="907932"/>
                    <a:pt x="675385" y="933272"/>
                    <a:pt x="695325" y="957294"/>
                  </a:cubicBezTo>
                  <a:cubicBezTo>
                    <a:pt x="698088" y="960622"/>
                    <a:pt x="717211" y="957326"/>
                    <a:pt x="719347" y="952741"/>
                  </a:cubicBezTo>
                  <a:cubicBezTo>
                    <a:pt x="722864" y="945142"/>
                    <a:pt x="721670" y="932236"/>
                    <a:pt x="717211" y="924668"/>
                  </a:cubicBezTo>
                  <a:cubicBezTo>
                    <a:pt x="707069" y="907523"/>
                    <a:pt x="694194" y="891917"/>
                    <a:pt x="681445" y="876468"/>
                  </a:cubicBezTo>
                  <a:cubicBezTo>
                    <a:pt x="675762" y="869591"/>
                    <a:pt x="667755" y="864629"/>
                    <a:pt x="656387" y="855083"/>
                  </a:cubicBezTo>
                  <a:close/>
                  <a:moveTo>
                    <a:pt x="1140404" y="899013"/>
                  </a:moveTo>
                  <a:cubicBezTo>
                    <a:pt x="1151960" y="921999"/>
                    <a:pt x="1164206" y="959021"/>
                    <a:pt x="1171146" y="958048"/>
                  </a:cubicBezTo>
                  <a:cubicBezTo>
                    <a:pt x="1206283" y="953117"/>
                    <a:pt x="1190834" y="920680"/>
                    <a:pt x="1192184" y="898951"/>
                  </a:cubicBezTo>
                  <a:cubicBezTo>
                    <a:pt x="1193503" y="877567"/>
                    <a:pt x="1199689" y="847390"/>
                    <a:pt x="1166655" y="846385"/>
                  </a:cubicBezTo>
                  <a:cubicBezTo>
                    <a:pt x="1159056" y="846166"/>
                    <a:pt x="1150484" y="877912"/>
                    <a:pt x="1140435" y="899045"/>
                  </a:cubicBezTo>
                  <a:close/>
                  <a:moveTo>
                    <a:pt x="1163484" y="1056302"/>
                  </a:moveTo>
                  <a:cubicBezTo>
                    <a:pt x="1170706" y="1069333"/>
                    <a:pt x="1174631" y="1087703"/>
                    <a:pt x="1184648" y="1092099"/>
                  </a:cubicBezTo>
                  <a:cubicBezTo>
                    <a:pt x="1206315" y="1101582"/>
                    <a:pt x="1231122" y="1103906"/>
                    <a:pt x="1254641" y="1109150"/>
                  </a:cubicBezTo>
                  <a:cubicBezTo>
                    <a:pt x="1254673" y="1106481"/>
                    <a:pt x="1254735" y="1103780"/>
                    <a:pt x="1254798" y="1101111"/>
                  </a:cubicBezTo>
                  <a:cubicBezTo>
                    <a:pt x="1226412" y="1087200"/>
                    <a:pt x="1198056" y="1073258"/>
                    <a:pt x="1163484" y="105630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8392DCE9-6BD7-4998-B186-2D1CC8F09166}"/>
                </a:ext>
              </a:extLst>
            </p:cNvPr>
            <p:cNvSpPr/>
            <p:nvPr/>
          </p:nvSpPr>
          <p:spPr>
            <a:xfrm>
              <a:off x="5273008" y="1189405"/>
              <a:ext cx="1959607" cy="2243802"/>
            </a:xfrm>
            <a:custGeom>
              <a:avLst/>
              <a:gdLst>
                <a:gd name="connsiteX0" fmla="*/ 688061 w 1959607"/>
                <a:gd name="connsiteY0" fmla="*/ 1369722 h 2243802"/>
                <a:gd name="connsiteX1" fmla="*/ 674653 w 1959607"/>
                <a:gd name="connsiteY1" fmla="*/ 1291470 h 2243802"/>
                <a:gd name="connsiteX2" fmla="*/ 705206 w 1959607"/>
                <a:gd name="connsiteY2" fmla="*/ 1260509 h 2243802"/>
                <a:gd name="connsiteX3" fmla="*/ 778057 w 1959607"/>
                <a:gd name="connsiteY3" fmla="*/ 1276994 h 2243802"/>
                <a:gd name="connsiteX4" fmla="*/ 740030 w 1959607"/>
                <a:gd name="connsiteY4" fmla="*/ 1242704 h 2243802"/>
                <a:gd name="connsiteX5" fmla="*/ 713778 w 1959607"/>
                <a:gd name="connsiteY5" fmla="*/ 1176322 h 2243802"/>
                <a:gd name="connsiteX6" fmla="*/ 731897 w 1959607"/>
                <a:gd name="connsiteY6" fmla="*/ 1086955 h 2243802"/>
                <a:gd name="connsiteX7" fmla="*/ 685486 w 1959607"/>
                <a:gd name="connsiteY7" fmla="*/ 1144450 h 2243802"/>
                <a:gd name="connsiteX8" fmla="*/ 685360 w 1959607"/>
                <a:gd name="connsiteY8" fmla="*/ 1221100 h 2243802"/>
                <a:gd name="connsiteX9" fmla="*/ 682440 w 1959607"/>
                <a:gd name="connsiteY9" fmla="*/ 1235953 h 2243802"/>
                <a:gd name="connsiteX10" fmla="*/ 655341 w 1959607"/>
                <a:gd name="connsiteY10" fmla="*/ 1321929 h 2243802"/>
                <a:gd name="connsiteX11" fmla="*/ 646266 w 1959607"/>
                <a:gd name="connsiteY11" fmla="*/ 1345826 h 2243802"/>
                <a:gd name="connsiteX12" fmla="*/ 601425 w 1959607"/>
                <a:gd name="connsiteY12" fmla="*/ 1329748 h 2243802"/>
                <a:gd name="connsiteX13" fmla="*/ 620863 w 1959607"/>
                <a:gd name="connsiteY13" fmla="*/ 1471210 h 2243802"/>
                <a:gd name="connsiteX14" fmla="*/ 554544 w 1959607"/>
                <a:gd name="connsiteY14" fmla="*/ 1352734 h 2243802"/>
                <a:gd name="connsiteX15" fmla="*/ 478741 w 1959607"/>
                <a:gd name="connsiteY15" fmla="*/ 1301424 h 2243802"/>
                <a:gd name="connsiteX16" fmla="*/ 569679 w 1959607"/>
                <a:gd name="connsiteY16" fmla="*/ 1140400 h 2243802"/>
                <a:gd name="connsiteX17" fmla="*/ 600044 w 1959607"/>
                <a:gd name="connsiteY17" fmla="*/ 1106486 h 2243802"/>
                <a:gd name="connsiteX18" fmla="*/ 653080 w 1959607"/>
                <a:gd name="connsiteY18" fmla="*/ 1044783 h 2243802"/>
                <a:gd name="connsiteX19" fmla="*/ 646800 w 1959607"/>
                <a:gd name="connsiteY19" fmla="*/ 1036493 h 2243802"/>
                <a:gd name="connsiteX20" fmla="*/ 589995 w 1959607"/>
                <a:gd name="connsiteY20" fmla="*/ 1084600 h 2243802"/>
                <a:gd name="connsiteX21" fmla="*/ 546285 w 1959607"/>
                <a:gd name="connsiteY21" fmla="*/ 1133617 h 2243802"/>
                <a:gd name="connsiteX22" fmla="*/ 462538 w 1959607"/>
                <a:gd name="connsiteY22" fmla="*/ 1326357 h 2243802"/>
                <a:gd name="connsiteX23" fmla="*/ 475413 w 1959607"/>
                <a:gd name="connsiteY23" fmla="*/ 1354429 h 2243802"/>
                <a:gd name="connsiteX24" fmla="*/ 471707 w 1959607"/>
                <a:gd name="connsiteY24" fmla="*/ 1413526 h 2243802"/>
                <a:gd name="connsiteX25" fmla="*/ 410946 w 1959607"/>
                <a:gd name="connsiteY25" fmla="*/ 1581679 h 2243802"/>
                <a:gd name="connsiteX26" fmla="*/ 403473 w 1959607"/>
                <a:gd name="connsiteY26" fmla="*/ 1616095 h 2243802"/>
                <a:gd name="connsiteX27" fmla="*/ 398292 w 1959607"/>
                <a:gd name="connsiteY27" fmla="*/ 1678960 h 2243802"/>
                <a:gd name="connsiteX28" fmla="*/ 381523 w 1959607"/>
                <a:gd name="connsiteY28" fmla="*/ 1722262 h 2243802"/>
                <a:gd name="connsiteX29" fmla="*/ 355994 w 1959607"/>
                <a:gd name="connsiteY29" fmla="*/ 1733158 h 2243802"/>
                <a:gd name="connsiteX30" fmla="*/ 286315 w 1959607"/>
                <a:gd name="connsiteY30" fmla="*/ 1742453 h 2243802"/>
                <a:gd name="connsiteX31" fmla="*/ 287540 w 1959607"/>
                <a:gd name="connsiteY31" fmla="*/ 1665238 h 2243802"/>
                <a:gd name="connsiteX32" fmla="*/ 313729 w 1959607"/>
                <a:gd name="connsiteY32" fmla="*/ 1552602 h 2243802"/>
                <a:gd name="connsiteX33" fmla="*/ 392451 w 1959607"/>
                <a:gd name="connsiteY33" fmla="*/ 1412207 h 2243802"/>
                <a:gd name="connsiteX34" fmla="*/ 407178 w 1959607"/>
                <a:gd name="connsiteY34" fmla="*/ 1398203 h 2243802"/>
                <a:gd name="connsiteX35" fmla="*/ 409439 w 1959607"/>
                <a:gd name="connsiteY35" fmla="*/ 1391828 h 2243802"/>
                <a:gd name="connsiteX36" fmla="*/ 354016 w 1959607"/>
                <a:gd name="connsiteY36" fmla="*/ 1380241 h 2243802"/>
                <a:gd name="connsiteX37" fmla="*/ 338316 w 1959607"/>
                <a:gd name="connsiteY37" fmla="*/ 1347239 h 2243802"/>
                <a:gd name="connsiteX38" fmla="*/ 364064 w 1959607"/>
                <a:gd name="connsiteY38" fmla="*/ 1326828 h 2243802"/>
                <a:gd name="connsiteX39" fmla="*/ 401683 w 1959607"/>
                <a:gd name="connsiteY39" fmla="*/ 1312666 h 2243802"/>
                <a:gd name="connsiteX40" fmla="*/ 398857 w 1959607"/>
                <a:gd name="connsiteY40" fmla="*/ 1302837 h 2243802"/>
                <a:gd name="connsiteX41" fmla="*/ 349589 w 1959607"/>
                <a:gd name="connsiteY41" fmla="*/ 1309746 h 2243802"/>
                <a:gd name="connsiteX42" fmla="*/ 393393 w 1959607"/>
                <a:gd name="connsiteY42" fmla="*/ 1224366 h 2243802"/>
                <a:gd name="connsiteX43" fmla="*/ 343811 w 1959607"/>
                <a:gd name="connsiteY43" fmla="*/ 1238371 h 2243802"/>
                <a:gd name="connsiteX44" fmla="*/ 413239 w 1959607"/>
                <a:gd name="connsiteY44" fmla="*/ 1164359 h 2243802"/>
                <a:gd name="connsiteX45" fmla="*/ 429347 w 1959607"/>
                <a:gd name="connsiteY45" fmla="*/ 1039005 h 2243802"/>
                <a:gd name="connsiteX46" fmla="*/ 412579 w 1959607"/>
                <a:gd name="connsiteY46" fmla="*/ 1031061 h 2243802"/>
                <a:gd name="connsiteX47" fmla="*/ 338567 w 1959607"/>
                <a:gd name="connsiteY47" fmla="*/ 1135627 h 2243802"/>
                <a:gd name="connsiteX48" fmla="*/ 263801 w 1959607"/>
                <a:gd name="connsiteY48" fmla="*/ 1315084 h 2243802"/>
                <a:gd name="connsiteX49" fmla="*/ 231772 w 1959607"/>
                <a:gd name="connsiteY49" fmla="*/ 1374243 h 2243802"/>
                <a:gd name="connsiteX50" fmla="*/ 184481 w 1959607"/>
                <a:gd name="connsiteY50" fmla="*/ 1374243 h 2243802"/>
                <a:gd name="connsiteX51" fmla="*/ 187999 w 1959607"/>
                <a:gd name="connsiteY51" fmla="*/ 1392487 h 2243802"/>
                <a:gd name="connsiteX52" fmla="*/ 148936 w 1959607"/>
                <a:gd name="connsiteY52" fmla="*/ 1494824 h 2243802"/>
                <a:gd name="connsiteX53" fmla="*/ 113232 w 1959607"/>
                <a:gd name="connsiteY53" fmla="*/ 1512314 h 2243802"/>
                <a:gd name="connsiteX54" fmla="*/ 76367 w 1959607"/>
                <a:gd name="connsiteY54" fmla="*/ 1530558 h 2243802"/>
                <a:gd name="connsiteX55" fmla="*/ 65785 w 1959607"/>
                <a:gd name="connsiteY55" fmla="*/ 1474727 h 2243802"/>
                <a:gd name="connsiteX56" fmla="*/ 69051 w 1959607"/>
                <a:gd name="connsiteY56" fmla="*/ 1415285 h 2243802"/>
                <a:gd name="connsiteX57" fmla="*/ 83119 w 1959607"/>
                <a:gd name="connsiteY57" fmla="*/ 1389724 h 2243802"/>
                <a:gd name="connsiteX58" fmla="*/ 74452 w 1959607"/>
                <a:gd name="connsiteY58" fmla="*/ 1381905 h 2243802"/>
                <a:gd name="connsiteX59" fmla="*/ 48295 w 1959607"/>
                <a:gd name="connsiteY59" fmla="*/ 1415128 h 2243802"/>
                <a:gd name="connsiteX60" fmla="*/ 15638 w 1959607"/>
                <a:gd name="connsiteY60" fmla="*/ 1465778 h 2243802"/>
                <a:gd name="connsiteX61" fmla="*/ 0 w 1959607"/>
                <a:gd name="connsiteY61" fmla="*/ 1458775 h 2243802"/>
                <a:gd name="connsiteX62" fmla="*/ 5464 w 1959607"/>
                <a:gd name="connsiteY62" fmla="*/ 1400872 h 2243802"/>
                <a:gd name="connsiteX63" fmla="*/ 12875 w 1959607"/>
                <a:gd name="connsiteY63" fmla="*/ 1382471 h 2243802"/>
                <a:gd name="connsiteX64" fmla="*/ 94643 w 1959607"/>
                <a:gd name="connsiteY64" fmla="*/ 1276429 h 2243802"/>
                <a:gd name="connsiteX65" fmla="*/ 94643 w 1959607"/>
                <a:gd name="connsiteY65" fmla="*/ 1319668 h 2243802"/>
                <a:gd name="connsiteX66" fmla="*/ 157979 w 1959607"/>
                <a:gd name="connsiteY66" fmla="*/ 1246818 h 2243802"/>
                <a:gd name="connsiteX67" fmla="*/ 174684 w 1959607"/>
                <a:gd name="connsiteY67" fmla="*/ 1299854 h 2243802"/>
                <a:gd name="connsiteX68" fmla="*/ 236796 w 1959607"/>
                <a:gd name="connsiteY68" fmla="*/ 1196984 h 2243802"/>
                <a:gd name="connsiteX69" fmla="*/ 291999 w 1959607"/>
                <a:gd name="connsiteY69" fmla="*/ 1153588 h 2243802"/>
                <a:gd name="connsiteX70" fmla="*/ 327859 w 1959607"/>
                <a:gd name="connsiteY70" fmla="*/ 1099735 h 2243802"/>
                <a:gd name="connsiteX71" fmla="*/ 329241 w 1959607"/>
                <a:gd name="connsiteY71" fmla="*/ 1087928 h 2243802"/>
                <a:gd name="connsiteX72" fmla="*/ 393864 w 1959607"/>
                <a:gd name="connsiteY72" fmla="*/ 978495 h 2243802"/>
                <a:gd name="connsiteX73" fmla="*/ 452490 w 1959607"/>
                <a:gd name="connsiteY73" fmla="*/ 966814 h 2243802"/>
                <a:gd name="connsiteX74" fmla="*/ 421591 w 1959607"/>
                <a:gd name="connsiteY74" fmla="*/ 945053 h 2243802"/>
                <a:gd name="connsiteX75" fmla="*/ 569176 w 1959607"/>
                <a:gd name="connsiteY75" fmla="*/ 905111 h 2243802"/>
                <a:gd name="connsiteX76" fmla="*/ 621051 w 1959607"/>
                <a:gd name="connsiteY76" fmla="*/ 854838 h 2243802"/>
                <a:gd name="connsiteX77" fmla="*/ 461282 w 1959607"/>
                <a:gd name="connsiteY77" fmla="*/ 876410 h 2243802"/>
                <a:gd name="connsiteX78" fmla="*/ 589807 w 1959607"/>
                <a:gd name="connsiteY78" fmla="*/ 745939 h 2243802"/>
                <a:gd name="connsiteX79" fmla="*/ 668812 w 1959607"/>
                <a:gd name="connsiteY79" fmla="*/ 699999 h 2243802"/>
                <a:gd name="connsiteX80" fmla="*/ 615807 w 1959607"/>
                <a:gd name="connsiteY80" fmla="*/ 722733 h 2243802"/>
                <a:gd name="connsiteX81" fmla="*/ 554010 w 1959607"/>
                <a:gd name="connsiteY81" fmla="*/ 720692 h 2243802"/>
                <a:gd name="connsiteX82" fmla="*/ 594454 w 1959607"/>
                <a:gd name="connsiteY82" fmla="*/ 673151 h 2243802"/>
                <a:gd name="connsiteX83" fmla="*/ 854204 w 1959607"/>
                <a:gd name="connsiteY83" fmla="*/ 380367 h 2243802"/>
                <a:gd name="connsiteX84" fmla="*/ 971864 w 1959607"/>
                <a:gd name="connsiteY84" fmla="*/ 249205 h 2243802"/>
                <a:gd name="connsiteX85" fmla="*/ 1021258 w 1959607"/>
                <a:gd name="connsiteY85" fmla="*/ 162349 h 2243802"/>
                <a:gd name="connsiteX86" fmla="*/ 1100923 w 1959607"/>
                <a:gd name="connsiteY86" fmla="*/ 92356 h 2243802"/>
                <a:gd name="connsiteX87" fmla="*/ 1178829 w 1959607"/>
                <a:gd name="connsiteY87" fmla="*/ 56779 h 2243802"/>
                <a:gd name="connsiteX88" fmla="*/ 1224863 w 1959607"/>
                <a:gd name="connsiteY88" fmla="*/ 45820 h 2243802"/>
                <a:gd name="connsiteX89" fmla="*/ 1274351 w 1959607"/>
                <a:gd name="connsiteY89" fmla="*/ 36400 h 2243802"/>
                <a:gd name="connsiteX90" fmla="*/ 1406895 w 1959607"/>
                <a:gd name="connsiteY90" fmla="*/ 24938 h 2243802"/>
                <a:gd name="connsiteX91" fmla="*/ 1500407 w 1959607"/>
                <a:gd name="connsiteY91" fmla="*/ 26163 h 2243802"/>
                <a:gd name="connsiteX92" fmla="*/ 1534321 w 1959607"/>
                <a:gd name="connsiteY92" fmla="*/ 17371 h 2243802"/>
                <a:gd name="connsiteX93" fmla="*/ 1598693 w 1959607"/>
                <a:gd name="connsiteY93" fmla="*/ 26131 h 2243802"/>
                <a:gd name="connsiteX94" fmla="*/ 1812848 w 1959607"/>
                <a:gd name="connsiteY94" fmla="*/ 26226 h 2243802"/>
                <a:gd name="connsiteX95" fmla="*/ 1884443 w 1959607"/>
                <a:gd name="connsiteY95" fmla="*/ 40827 h 2243802"/>
                <a:gd name="connsiteX96" fmla="*/ 1958863 w 1959607"/>
                <a:gd name="connsiteY96" fmla="*/ 189574 h 2243802"/>
                <a:gd name="connsiteX97" fmla="*/ 1897003 w 1959607"/>
                <a:gd name="connsiteY97" fmla="*/ 279130 h 2243802"/>
                <a:gd name="connsiteX98" fmla="*/ 1862808 w 1959607"/>
                <a:gd name="connsiteY98" fmla="*/ 361841 h 2243802"/>
                <a:gd name="connsiteX99" fmla="*/ 1803208 w 1959607"/>
                <a:gd name="connsiteY99" fmla="*/ 539068 h 2243802"/>
                <a:gd name="connsiteX100" fmla="*/ 1783865 w 1959607"/>
                <a:gd name="connsiteY100" fmla="*/ 591194 h 2243802"/>
                <a:gd name="connsiteX101" fmla="*/ 1712333 w 1959607"/>
                <a:gd name="connsiteY101" fmla="*/ 733379 h 2243802"/>
                <a:gd name="connsiteX102" fmla="*/ 1681906 w 1959607"/>
                <a:gd name="connsiteY102" fmla="*/ 749519 h 2243802"/>
                <a:gd name="connsiteX103" fmla="*/ 1692582 w 1959607"/>
                <a:gd name="connsiteY103" fmla="*/ 766036 h 2243802"/>
                <a:gd name="connsiteX104" fmla="*/ 1680273 w 1959607"/>
                <a:gd name="connsiteY104" fmla="*/ 821930 h 2243802"/>
                <a:gd name="connsiteX105" fmla="*/ 1650034 w 1959607"/>
                <a:gd name="connsiteY105" fmla="*/ 853236 h 2243802"/>
                <a:gd name="connsiteX106" fmla="*/ 1584688 w 1959607"/>
                <a:gd name="connsiteY106" fmla="*/ 919493 h 2243802"/>
                <a:gd name="connsiteX107" fmla="*/ 1551623 w 1959607"/>
                <a:gd name="connsiteY107" fmla="*/ 932493 h 2243802"/>
                <a:gd name="connsiteX108" fmla="*/ 1388651 w 1959607"/>
                <a:gd name="connsiteY108" fmla="*/ 973785 h 2243802"/>
                <a:gd name="connsiteX109" fmla="*/ 1342083 w 1959607"/>
                <a:gd name="connsiteY109" fmla="*/ 1007290 h 2243802"/>
                <a:gd name="connsiteX110" fmla="*/ 1550430 w 1959607"/>
                <a:gd name="connsiteY110" fmla="*/ 957268 h 2243802"/>
                <a:gd name="connsiteX111" fmla="*/ 1528763 w 1959607"/>
                <a:gd name="connsiteY111" fmla="*/ 996771 h 2243802"/>
                <a:gd name="connsiteX112" fmla="*/ 1632637 w 1959607"/>
                <a:gd name="connsiteY112" fmla="*/ 1049493 h 2243802"/>
                <a:gd name="connsiteX113" fmla="*/ 1491709 w 1959607"/>
                <a:gd name="connsiteY113" fmla="*/ 1119267 h 2243802"/>
                <a:gd name="connsiteX114" fmla="*/ 1460245 w 1959607"/>
                <a:gd name="connsiteY114" fmla="*/ 1122218 h 2243802"/>
                <a:gd name="connsiteX115" fmla="*/ 1387835 w 1959607"/>
                <a:gd name="connsiteY115" fmla="*/ 1213909 h 2243802"/>
                <a:gd name="connsiteX116" fmla="*/ 1394083 w 1959607"/>
                <a:gd name="connsiteY116" fmla="*/ 1231117 h 2243802"/>
                <a:gd name="connsiteX117" fmla="*/ 1202285 w 1959607"/>
                <a:gd name="connsiteY117" fmla="*/ 1215919 h 2243802"/>
                <a:gd name="connsiteX118" fmla="*/ 1144319 w 1959607"/>
                <a:gd name="connsiteY118" fmla="*/ 1193028 h 2243802"/>
                <a:gd name="connsiteX119" fmla="*/ 1108396 w 1959607"/>
                <a:gd name="connsiteY119" fmla="*/ 1189511 h 2243802"/>
                <a:gd name="connsiteX120" fmla="*/ 1112981 w 1959607"/>
                <a:gd name="connsiteY120" fmla="*/ 1221885 h 2243802"/>
                <a:gd name="connsiteX121" fmla="*/ 1149908 w 1959607"/>
                <a:gd name="connsiteY121" fmla="*/ 1252030 h 2243802"/>
                <a:gd name="connsiteX122" fmla="*/ 1337593 w 1959607"/>
                <a:gd name="connsiteY122" fmla="*/ 1276649 h 2243802"/>
                <a:gd name="connsiteX123" fmla="*/ 1411322 w 1959607"/>
                <a:gd name="connsiteY123" fmla="*/ 1285755 h 2243802"/>
                <a:gd name="connsiteX124" fmla="*/ 1487973 w 1959607"/>
                <a:gd name="connsiteY124" fmla="*/ 1253192 h 2243802"/>
                <a:gd name="connsiteX125" fmla="*/ 1604565 w 1959607"/>
                <a:gd name="connsiteY125" fmla="*/ 1213721 h 2243802"/>
                <a:gd name="connsiteX126" fmla="*/ 1633956 w 1959607"/>
                <a:gd name="connsiteY126" fmla="*/ 1245876 h 2243802"/>
                <a:gd name="connsiteX127" fmla="*/ 1694592 w 1959607"/>
                <a:gd name="connsiteY127" fmla="*/ 1289523 h 2243802"/>
                <a:gd name="connsiteX128" fmla="*/ 1743829 w 1959607"/>
                <a:gd name="connsiteY128" fmla="*/ 1304690 h 2243802"/>
                <a:gd name="connsiteX129" fmla="*/ 1844218 w 1959607"/>
                <a:gd name="connsiteY129" fmla="*/ 1372234 h 2243802"/>
                <a:gd name="connsiteX130" fmla="*/ 1836242 w 1959607"/>
                <a:gd name="connsiteY130" fmla="*/ 1416321 h 2243802"/>
                <a:gd name="connsiteX131" fmla="*/ 1656722 w 1959607"/>
                <a:gd name="connsiteY131" fmla="*/ 1545851 h 2243802"/>
                <a:gd name="connsiteX132" fmla="*/ 1525497 w 1959607"/>
                <a:gd name="connsiteY132" fmla="*/ 1543747 h 2243802"/>
                <a:gd name="connsiteX133" fmla="*/ 1366419 w 1959607"/>
                <a:gd name="connsiteY133" fmla="*/ 1525660 h 2243802"/>
                <a:gd name="connsiteX134" fmla="*/ 1277334 w 1959607"/>
                <a:gd name="connsiteY134" fmla="*/ 1591068 h 2243802"/>
                <a:gd name="connsiteX135" fmla="*/ 1229541 w 1959607"/>
                <a:gd name="connsiteY135" fmla="*/ 1656728 h 2243802"/>
                <a:gd name="connsiteX136" fmla="*/ 1232336 w 1959607"/>
                <a:gd name="connsiteY136" fmla="*/ 1691991 h 2243802"/>
                <a:gd name="connsiteX137" fmla="*/ 1263423 w 1959607"/>
                <a:gd name="connsiteY137" fmla="*/ 1680969 h 2243802"/>
                <a:gd name="connsiteX138" fmla="*/ 1306663 w 1959607"/>
                <a:gd name="connsiteY138" fmla="*/ 1627085 h 2243802"/>
                <a:gd name="connsiteX139" fmla="*/ 1460874 w 1959607"/>
                <a:gd name="connsiteY139" fmla="*/ 1570375 h 2243802"/>
                <a:gd name="connsiteX140" fmla="*/ 1488192 w 1959607"/>
                <a:gd name="connsiteY140" fmla="*/ 1578445 h 2243802"/>
                <a:gd name="connsiteX141" fmla="*/ 1744551 w 1959607"/>
                <a:gd name="connsiteY141" fmla="*/ 1555334 h 2243802"/>
                <a:gd name="connsiteX142" fmla="*/ 1769013 w 1959607"/>
                <a:gd name="connsiteY142" fmla="*/ 1643791 h 2243802"/>
                <a:gd name="connsiteX143" fmla="*/ 1698109 w 1959607"/>
                <a:gd name="connsiteY143" fmla="*/ 1719750 h 2243802"/>
                <a:gd name="connsiteX144" fmla="*/ 1548326 w 1959607"/>
                <a:gd name="connsiteY144" fmla="*/ 1838823 h 2243802"/>
                <a:gd name="connsiteX145" fmla="*/ 1456006 w 1959607"/>
                <a:gd name="connsiteY145" fmla="*/ 1956828 h 2243802"/>
                <a:gd name="connsiteX146" fmla="*/ 1384694 w 1959607"/>
                <a:gd name="connsiteY146" fmla="*/ 2001198 h 2243802"/>
                <a:gd name="connsiteX147" fmla="*/ 1245933 w 1959607"/>
                <a:gd name="connsiteY147" fmla="*/ 2019473 h 2243802"/>
                <a:gd name="connsiteX148" fmla="*/ 1208660 w 1959607"/>
                <a:gd name="connsiteY148" fmla="*/ 1987350 h 2243802"/>
                <a:gd name="connsiteX149" fmla="*/ 1189254 w 1959607"/>
                <a:gd name="connsiteY149" fmla="*/ 1972686 h 2243802"/>
                <a:gd name="connsiteX150" fmla="*/ 1210544 w 1959607"/>
                <a:gd name="connsiteY150" fmla="*/ 2055051 h 2243802"/>
                <a:gd name="connsiteX151" fmla="*/ 1172831 w 1959607"/>
                <a:gd name="connsiteY151" fmla="*/ 2083877 h 2243802"/>
                <a:gd name="connsiteX152" fmla="*/ 1116278 w 1959607"/>
                <a:gd name="connsiteY152" fmla="*/ 2082809 h 2243802"/>
                <a:gd name="connsiteX153" fmla="*/ 1111945 w 1959607"/>
                <a:gd name="connsiteY153" fmla="*/ 2058096 h 2243802"/>
                <a:gd name="connsiteX154" fmla="*/ 1060353 w 1959607"/>
                <a:gd name="connsiteY154" fmla="*/ 2147119 h 2243802"/>
                <a:gd name="connsiteX155" fmla="*/ 980719 w 1959607"/>
                <a:gd name="connsiteY155" fmla="*/ 2116095 h 2243802"/>
                <a:gd name="connsiteX156" fmla="*/ 980719 w 1959607"/>
                <a:gd name="connsiteY156" fmla="*/ 2158612 h 2243802"/>
                <a:gd name="connsiteX157" fmla="*/ 932424 w 1959607"/>
                <a:gd name="connsiteY157" fmla="*/ 2110756 h 2243802"/>
                <a:gd name="connsiteX158" fmla="*/ 965490 w 1959607"/>
                <a:gd name="connsiteY158" fmla="*/ 2067768 h 2243802"/>
                <a:gd name="connsiteX159" fmla="*/ 957608 w 1959607"/>
                <a:gd name="connsiteY159" fmla="*/ 2059824 h 2243802"/>
                <a:gd name="connsiteX160" fmla="*/ 910130 w 1959607"/>
                <a:gd name="connsiteY160" fmla="*/ 2102152 h 2243802"/>
                <a:gd name="connsiteX161" fmla="*/ 873767 w 1959607"/>
                <a:gd name="connsiteY161" fmla="*/ 2069150 h 2243802"/>
                <a:gd name="connsiteX162" fmla="*/ 837122 w 1959607"/>
                <a:gd name="connsiteY162" fmla="*/ 2056778 h 2243802"/>
                <a:gd name="connsiteX163" fmla="*/ 843497 w 1959607"/>
                <a:gd name="connsiteY163" fmla="*/ 2099452 h 2243802"/>
                <a:gd name="connsiteX164" fmla="*/ 877786 w 1959607"/>
                <a:gd name="connsiteY164" fmla="*/ 2186213 h 2243802"/>
                <a:gd name="connsiteX165" fmla="*/ 828864 w 1959607"/>
                <a:gd name="connsiteY165" fmla="*/ 2217646 h 2243802"/>
                <a:gd name="connsiteX166" fmla="*/ 755165 w 1959607"/>
                <a:gd name="connsiteY166" fmla="*/ 2156288 h 2243802"/>
                <a:gd name="connsiteX167" fmla="*/ 689035 w 1959607"/>
                <a:gd name="connsiteY167" fmla="*/ 2091853 h 2243802"/>
                <a:gd name="connsiteX168" fmla="*/ 649187 w 1959607"/>
                <a:gd name="connsiteY168" fmla="*/ 2081491 h 2243802"/>
                <a:gd name="connsiteX169" fmla="*/ 626295 w 1959607"/>
                <a:gd name="connsiteY169" fmla="*/ 2136191 h 2243802"/>
                <a:gd name="connsiteX170" fmla="*/ 649281 w 1959607"/>
                <a:gd name="connsiteY170" fmla="*/ 2213407 h 2243802"/>
                <a:gd name="connsiteX171" fmla="*/ 642655 w 1959607"/>
                <a:gd name="connsiteY171" fmla="*/ 2243803 h 2243802"/>
                <a:gd name="connsiteX172" fmla="*/ 613452 w 1959607"/>
                <a:gd name="connsiteY172" fmla="*/ 2228322 h 2243802"/>
                <a:gd name="connsiteX173" fmla="*/ 608334 w 1959607"/>
                <a:gd name="connsiteY173" fmla="*/ 2222105 h 2243802"/>
                <a:gd name="connsiteX174" fmla="*/ 526377 w 1959607"/>
                <a:gd name="connsiteY174" fmla="*/ 2057594 h 2243802"/>
                <a:gd name="connsiteX175" fmla="*/ 552754 w 1959607"/>
                <a:gd name="connsiteY175" fmla="*/ 1950422 h 2243802"/>
                <a:gd name="connsiteX176" fmla="*/ 557432 w 1959607"/>
                <a:gd name="connsiteY176" fmla="*/ 1989266 h 2243802"/>
                <a:gd name="connsiteX177" fmla="*/ 578283 w 1959607"/>
                <a:gd name="connsiteY177" fmla="*/ 2015234 h 2243802"/>
                <a:gd name="connsiteX178" fmla="*/ 598285 w 1959607"/>
                <a:gd name="connsiteY178" fmla="*/ 1989736 h 2243802"/>
                <a:gd name="connsiteX179" fmla="*/ 595585 w 1959607"/>
                <a:gd name="connsiteY179" fmla="*/ 1937642 h 2243802"/>
                <a:gd name="connsiteX180" fmla="*/ 625322 w 1959607"/>
                <a:gd name="connsiteY180" fmla="*/ 1845480 h 2243802"/>
                <a:gd name="connsiteX181" fmla="*/ 672737 w 1959607"/>
                <a:gd name="connsiteY181" fmla="*/ 1762424 h 2243802"/>
                <a:gd name="connsiteX182" fmla="*/ 747252 w 1959607"/>
                <a:gd name="connsiteY182" fmla="*/ 1638389 h 2243802"/>
                <a:gd name="connsiteX183" fmla="*/ 758462 w 1959607"/>
                <a:gd name="connsiteY183" fmla="*/ 1615090 h 2243802"/>
                <a:gd name="connsiteX184" fmla="*/ 711518 w 1959607"/>
                <a:gd name="connsiteY184" fmla="*/ 1511341 h 2243802"/>
                <a:gd name="connsiteX185" fmla="*/ 654964 w 1959607"/>
                <a:gd name="connsiteY185" fmla="*/ 1424548 h 2243802"/>
                <a:gd name="connsiteX186" fmla="*/ 679426 w 1959607"/>
                <a:gd name="connsiteY186" fmla="*/ 1370946 h 2243802"/>
                <a:gd name="connsiteX187" fmla="*/ 687778 w 1959607"/>
                <a:gd name="connsiteY187" fmla="*/ 1369753 h 2243802"/>
                <a:gd name="connsiteX188" fmla="*/ 781354 w 1959607"/>
                <a:gd name="connsiteY188" fmla="*/ 1062431 h 2243802"/>
                <a:gd name="connsiteX189" fmla="*/ 817245 w 1959607"/>
                <a:gd name="connsiteY189" fmla="*/ 1211021 h 2243802"/>
                <a:gd name="connsiteX190" fmla="*/ 781354 w 1959607"/>
                <a:gd name="connsiteY190" fmla="*/ 1062431 h 2243802"/>
                <a:gd name="connsiteX191" fmla="*/ 1086666 w 1959607"/>
                <a:gd name="connsiteY191" fmla="*/ 842309 h 2243802"/>
                <a:gd name="connsiteX192" fmla="*/ 922690 w 1959607"/>
                <a:gd name="connsiteY192" fmla="*/ 927280 h 2243802"/>
                <a:gd name="connsiteX193" fmla="*/ 1086666 w 1959607"/>
                <a:gd name="connsiteY193" fmla="*/ 842309 h 2243802"/>
                <a:gd name="connsiteX194" fmla="*/ 942975 w 1959607"/>
                <a:gd name="connsiteY194" fmla="*/ 581209 h 2243802"/>
                <a:gd name="connsiteX195" fmla="*/ 929002 w 1959607"/>
                <a:gd name="connsiteY195" fmla="*/ 572636 h 2243802"/>
                <a:gd name="connsiteX196" fmla="*/ 878195 w 1959607"/>
                <a:gd name="connsiteY196" fmla="*/ 688726 h 2243802"/>
                <a:gd name="connsiteX197" fmla="*/ 892325 w 1959607"/>
                <a:gd name="connsiteY197" fmla="*/ 694849 h 2243802"/>
                <a:gd name="connsiteX198" fmla="*/ 942944 w 1959607"/>
                <a:gd name="connsiteY198" fmla="*/ 581209 h 2243802"/>
                <a:gd name="connsiteX199" fmla="*/ 524932 w 1959607"/>
                <a:gd name="connsiteY199" fmla="*/ 1093675 h 2243802"/>
                <a:gd name="connsiteX200" fmla="*/ 575174 w 1959607"/>
                <a:gd name="connsiteY200" fmla="*/ 998875 h 2243802"/>
                <a:gd name="connsiteX201" fmla="*/ 524932 w 1959607"/>
                <a:gd name="connsiteY201" fmla="*/ 1093675 h 224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959607" h="2243802">
                  <a:moveTo>
                    <a:pt x="688061" y="1369722"/>
                  </a:moveTo>
                  <a:cubicBezTo>
                    <a:pt x="683414" y="1343659"/>
                    <a:pt x="677165" y="1317753"/>
                    <a:pt x="674653" y="1291470"/>
                  </a:cubicBezTo>
                  <a:cubicBezTo>
                    <a:pt x="672769" y="1271750"/>
                    <a:pt x="680713" y="1254574"/>
                    <a:pt x="705206" y="1260509"/>
                  </a:cubicBezTo>
                  <a:cubicBezTo>
                    <a:pt x="728192" y="1266067"/>
                    <a:pt x="750267" y="1275299"/>
                    <a:pt x="778057" y="1276994"/>
                  </a:cubicBezTo>
                  <a:cubicBezTo>
                    <a:pt x="765496" y="1265250"/>
                    <a:pt x="754883" y="1248608"/>
                    <a:pt x="740030" y="1242704"/>
                  </a:cubicBezTo>
                  <a:cubicBezTo>
                    <a:pt x="705237" y="1228919"/>
                    <a:pt x="706870" y="1203987"/>
                    <a:pt x="713778" y="1176322"/>
                  </a:cubicBezTo>
                  <a:cubicBezTo>
                    <a:pt x="721095" y="1146994"/>
                    <a:pt x="730076" y="1118105"/>
                    <a:pt x="731897" y="1086955"/>
                  </a:cubicBezTo>
                  <a:cubicBezTo>
                    <a:pt x="718834" y="1103126"/>
                    <a:pt x="705771" y="1119329"/>
                    <a:pt x="685486" y="1144450"/>
                  </a:cubicBezTo>
                  <a:cubicBezTo>
                    <a:pt x="685486" y="1160433"/>
                    <a:pt x="685612" y="1190767"/>
                    <a:pt x="685360" y="1221100"/>
                  </a:cubicBezTo>
                  <a:cubicBezTo>
                    <a:pt x="685329" y="1226062"/>
                    <a:pt x="683947" y="1231149"/>
                    <a:pt x="682440" y="1235953"/>
                  </a:cubicBezTo>
                  <a:cubicBezTo>
                    <a:pt x="673554" y="1264654"/>
                    <a:pt x="664510" y="1293323"/>
                    <a:pt x="655341" y="1321929"/>
                  </a:cubicBezTo>
                  <a:cubicBezTo>
                    <a:pt x="652986" y="1329308"/>
                    <a:pt x="649846" y="1336437"/>
                    <a:pt x="646266" y="1345826"/>
                  </a:cubicBezTo>
                  <a:cubicBezTo>
                    <a:pt x="633580" y="1341272"/>
                    <a:pt x="622841" y="1337410"/>
                    <a:pt x="601425" y="1329748"/>
                  </a:cubicBezTo>
                  <a:cubicBezTo>
                    <a:pt x="638039" y="1373521"/>
                    <a:pt x="639170" y="1414563"/>
                    <a:pt x="620863" y="1471210"/>
                  </a:cubicBezTo>
                  <a:cubicBezTo>
                    <a:pt x="595082" y="1425176"/>
                    <a:pt x="574797" y="1388939"/>
                    <a:pt x="554544" y="1352734"/>
                  </a:cubicBezTo>
                  <a:cubicBezTo>
                    <a:pt x="512529" y="1373867"/>
                    <a:pt x="482007" y="1354398"/>
                    <a:pt x="478741" y="1301424"/>
                  </a:cubicBezTo>
                  <a:cubicBezTo>
                    <a:pt x="474188" y="1227569"/>
                    <a:pt x="513502" y="1179871"/>
                    <a:pt x="569679" y="1140400"/>
                  </a:cubicBezTo>
                  <a:cubicBezTo>
                    <a:pt x="581768" y="1131890"/>
                    <a:pt x="590090" y="1117979"/>
                    <a:pt x="600044" y="1106486"/>
                  </a:cubicBezTo>
                  <a:cubicBezTo>
                    <a:pt x="617754" y="1085950"/>
                    <a:pt x="635401" y="1065351"/>
                    <a:pt x="653080" y="1044783"/>
                  </a:cubicBezTo>
                  <a:cubicBezTo>
                    <a:pt x="650976" y="1042020"/>
                    <a:pt x="648904" y="1039257"/>
                    <a:pt x="646800" y="1036493"/>
                  </a:cubicBezTo>
                  <a:cubicBezTo>
                    <a:pt x="627771" y="1052445"/>
                    <a:pt x="607800" y="1067392"/>
                    <a:pt x="589995" y="1084600"/>
                  </a:cubicBezTo>
                  <a:cubicBezTo>
                    <a:pt x="574295" y="1099767"/>
                    <a:pt x="562833" y="1119675"/>
                    <a:pt x="546285" y="1133617"/>
                  </a:cubicBezTo>
                  <a:cubicBezTo>
                    <a:pt x="486089" y="1184330"/>
                    <a:pt x="446461" y="1243175"/>
                    <a:pt x="462538" y="1326357"/>
                  </a:cubicBezTo>
                  <a:cubicBezTo>
                    <a:pt x="464485" y="1336342"/>
                    <a:pt x="468096" y="1349185"/>
                    <a:pt x="475413" y="1354429"/>
                  </a:cubicBezTo>
                  <a:cubicBezTo>
                    <a:pt x="507316" y="1377227"/>
                    <a:pt x="490988" y="1396475"/>
                    <a:pt x="471707" y="1413526"/>
                  </a:cubicBezTo>
                  <a:cubicBezTo>
                    <a:pt x="420555" y="1458775"/>
                    <a:pt x="389499" y="1509928"/>
                    <a:pt x="410946" y="1581679"/>
                  </a:cubicBezTo>
                  <a:cubicBezTo>
                    <a:pt x="413929" y="1591696"/>
                    <a:pt x="409439" y="1606580"/>
                    <a:pt x="403473" y="1616095"/>
                  </a:cubicBezTo>
                  <a:cubicBezTo>
                    <a:pt x="390410" y="1636977"/>
                    <a:pt x="387835" y="1654875"/>
                    <a:pt x="398292" y="1678960"/>
                  </a:cubicBezTo>
                  <a:cubicBezTo>
                    <a:pt x="402782" y="1689291"/>
                    <a:pt x="390065" y="1709105"/>
                    <a:pt x="381523" y="1722262"/>
                  </a:cubicBezTo>
                  <a:cubicBezTo>
                    <a:pt x="377284" y="1728762"/>
                    <a:pt x="365101" y="1731588"/>
                    <a:pt x="355994" y="1733158"/>
                  </a:cubicBezTo>
                  <a:cubicBezTo>
                    <a:pt x="332915" y="1737146"/>
                    <a:pt x="309552" y="1739470"/>
                    <a:pt x="286315" y="1742453"/>
                  </a:cubicBezTo>
                  <a:cubicBezTo>
                    <a:pt x="286096" y="1716390"/>
                    <a:pt x="277083" y="1685899"/>
                    <a:pt x="287540" y="1665238"/>
                  </a:cubicBezTo>
                  <a:cubicBezTo>
                    <a:pt x="306161" y="1628404"/>
                    <a:pt x="307794" y="1591288"/>
                    <a:pt x="313729" y="1552602"/>
                  </a:cubicBezTo>
                  <a:cubicBezTo>
                    <a:pt x="322113" y="1497964"/>
                    <a:pt x="342272" y="1445618"/>
                    <a:pt x="392451" y="1412207"/>
                  </a:cubicBezTo>
                  <a:cubicBezTo>
                    <a:pt x="398009" y="1408502"/>
                    <a:pt x="402908" y="1403415"/>
                    <a:pt x="407178" y="1398203"/>
                  </a:cubicBezTo>
                  <a:cubicBezTo>
                    <a:pt x="409439" y="1395439"/>
                    <a:pt x="409722" y="1391043"/>
                    <a:pt x="409439" y="1391828"/>
                  </a:cubicBezTo>
                  <a:cubicBezTo>
                    <a:pt x="390347" y="1388311"/>
                    <a:pt x="370313" y="1388123"/>
                    <a:pt x="354016" y="1380241"/>
                  </a:cubicBezTo>
                  <a:cubicBezTo>
                    <a:pt x="345004" y="1375876"/>
                    <a:pt x="337562" y="1358260"/>
                    <a:pt x="338316" y="1347239"/>
                  </a:cubicBezTo>
                  <a:cubicBezTo>
                    <a:pt x="338818" y="1339765"/>
                    <a:pt x="354110" y="1331978"/>
                    <a:pt x="364064" y="1326828"/>
                  </a:cubicBezTo>
                  <a:cubicBezTo>
                    <a:pt x="375871" y="1320705"/>
                    <a:pt x="389091" y="1317251"/>
                    <a:pt x="401683" y="1312666"/>
                  </a:cubicBezTo>
                  <a:cubicBezTo>
                    <a:pt x="400741" y="1309400"/>
                    <a:pt x="399799" y="1306103"/>
                    <a:pt x="398857" y="1302837"/>
                  </a:cubicBezTo>
                  <a:cubicBezTo>
                    <a:pt x="382371" y="1305161"/>
                    <a:pt x="365886" y="1307453"/>
                    <a:pt x="349589" y="1309746"/>
                  </a:cubicBezTo>
                  <a:cubicBezTo>
                    <a:pt x="323055" y="1258750"/>
                    <a:pt x="375871" y="1254166"/>
                    <a:pt x="393393" y="1224366"/>
                  </a:cubicBezTo>
                  <a:cubicBezTo>
                    <a:pt x="378195" y="1228668"/>
                    <a:pt x="363028" y="1232939"/>
                    <a:pt x="343811" y="1238371"/>
                  </a:cubicBezTo>
                  <a:cubicBezTo>
                    <a:pt x="339195" y="1184769"/>
                    <a:pt x="381523" y="1179431"/>
                    <a:pt x="413239" y="1164359"/>
                  </a:cubicBezTo>
                  <a:cubicBezTo>
                    <a:pt x="406236" y="1121716"/>
                    <a:pt x="382403" y="1078037"/>
                    <a:pt x="429347" y="1039005"/>
                  </a:cubicBezTo>
                  <a:cubicBezTo>
                    <a:pt x="423758" y="1036368"/>
                    <a:pt x="418169" y="1033698"/>
                    <a:pt x="412579" y="1031061"/>
                  </a:cubicBezTo>
                  <a:cubicBezTo>
                    <a:pt x="386673" y="1065759"/>
                    <a:pt x="343779" y="1098071"/>
                    <a:pt x="338567" y="1135627"/>
                  </a:cubicBezTo>
                  <a:cubicBezTo>
                    <a:pt x="328989" y="1204521"/>
                    <a:pt x="298185" y="1259221"/>
                    <a:pt x="263801" y="1315084"/>
                  </a:cubicBezTo>
                  <a:cubicBezTo>
                    <a:pt x="252653" y="1333202"/>
                    <a:pt x="243453" y="1352545"/>
                    <a:pt x="231772" y="1374243"/>
                  </a:cubicBezTo>
                  <a:lnTo>
                    <a:pt x="184481" y="1374243"/>
                  </a:lnTo>
                  <a:cubicBezTo>
                    <a:pt x="185957" y="1382376"/>
                    <a:pt x="185738" y="1388060"/>
                    <a:pt x="187999" y="1392487"/>
                  </a:cubicBezTo>
                  <a:cubicBezTo>
                    <a:pt x="213465" y="1441787"/>
                    <a:pt x="201187" y="1473785"/>
                    <a:pt x="148936" y="1494824"/>
                  </a:cubicBezTo>
                  <a:cubicBezTo>
                    <a:pt x="136689" y="1499754"/>
                    <a:pt x="125133" y="1506442"/>
                    <a:pt x="113232" y="1512314"/>
                  </a:cubicBezTo>
                  <a:cubicBezTo>
                    <a:pt x="100955" y="1518406"/>
                    <a:pt x="88645" y="1524466"/>
                    <a:pt x="76367" y="1530558"/>
                  </a:cubicBezTo>
                  <a:cubicBezTo>
                    <a:pt x="72254" y="1511780"/>
                    <a:pt x="61013" y="1490899"/>
                    <a:pt x="65785" y="1474727"/>
                  </a:cubicBezTo>
                  <a:cubicBezTo>
                    <a:pt x="71877" y="1454128"/>
                    <a:pt x="95428" y="1438051"/>
                    <a:pt x="69051" y="1415285"/>
                  </a:cubicBezTo>
                  <a:cubicBezTo>
                    <a:pt x="67512" y="1413966"/>
                    <a:pt x="78157" y="1398579"/>
                    <a:pt x="83119" y="1389724"/>
                  </a:cubicBezTo>
                  <a:cubicBezTo>
                    <a:pt x="80230" y="1387118"/>
                    <a:pt x="77341" y="1384512"/>
                    <a:pt x="74452" y="1381905"/>
                  </a:cubicBezTo>
                  <a:cubicBezTo>
                    <a:pt x="65691" y="1392959"/>
                    <a:pt x="56302" y="1403572"/>
                    <a:pt x="48295" y="1415128"/>
                  </a:cubicBezTo>
                  <a:cubicBezTo>
                    <a:pt x="36865" y="1431645"/>
                    <a:pt x="26471" y="1448853"/>
                    <a:pt x="15638" y="1465778"/>
                  </a:cubicBezTo>
                  <a:cubicBezTo>
                    <a:pt x="10425" y="1463454"/>
                    <a:pt x="5213" y="1461099"/>
                    <a:pt x="0" y="1458775"/>
                  </a:cubicBezTo>
                  <a:cubicBezTo>
                    <a:pt x="1727" y="1439464"/>
                    <a:pt x="2920" y="1420089"/>
                    <a:pt x="5464" y="1400872"/>
                  </a:cubicBezTo>
                  <a:cubicBezTo>
                    <a:pt x="6312" y="1394434"/>
                    <a:pt x="14382" y="1387338"/>
                    <a:pt x="12875" y="1382471"/>
                  </a:cubicBezTo>
                  <a:cubicBezTo>
                    <a:pt x="-9640" y="1309934"/>
                    <a:pt x="62425" y="1315429"/>
                    <a:pt x="94643" y="1276429"/>
                  </a:cubicBezTo>
                  <a:lnTo>
                    <a:pt x="94643" y="1319668"/>
                  </a:lnTo>
                  <a:cubicBezTo>
                    <a:pt x="116592" y="1294422"/>
                    <a:pt x="134679" y="1273634"/>
                    <a:pt x="157979" y="1246818"/>
                  </a:cubicBezTo>
                  <a:cubicBezTo>
                    <a:pt x="165767" y="1271468"/>
                    <a:pt x="169880" y="1284625"/>
                    <a:pt x="174684" y="1299854"/>
                  </a:cubicBezTo>
                  <a:cubicBezTo>
                    <a:pt x="196288" y="1263272"/>
                    <a:pt x="213653" y="1227977"/>
                    <a:pt x="236796" y="1196984"/>
                  </a:cubicBezTo>
                  <a:cubicBezTo>
                    <a:pt x="250361" y="1178803"/>
                    <a:pt x="271965" y="1165646"/>
                    <a:pt x="291999" y="1153588"/>
                  </a:cubicBezTo>
                  <a:cubicBezTo>
                    <a:pt x="313289" y="1140776"/>
                    <a:pt x="336526" y="1131764"/>
                    <a:pt x="327859" y="1099735"/>
                  </a:cubicBezTo>
                  <a:cubicBezTo>
                    <a:pt x="326886" y="1096093"/>
                    <a:pt x="326980" y="1089907"/>
                    <a:pt x="329241" y="1087928"/>
                  </a:cubicBezTo>
                  <a:cubicBezTo>
                    <a:pt x="363279" y="1058411"/>
                    <a:pt x="372134" y="1014701"/>
                    <a:pt x="393864" y="978495"/>
                  </a:cubicBezTo>
                  <a:cubicBezTo>
                    <a:pt x="400270" y="967819"/>
                    <a:pt x="429441" y="970834"/>
                    <a:pt x="452490" y="966814"/>
                  </a:cubicBezTo>
                  <a:cubicBezTo>
                    <a:pt x="441280" y="958901"/>
                    <a:pt x="431451" y="951993"/>
                    <a:pt x="421591" y="945053"/>
                  </a:cubicBezTo>
                  <a:cubicBezTo>
                    <a:pt x="454625" y="871952"/>
                    <a:pt x="515386" y="898423"/>
                    <a:pt x="569176" y="905111"/>
                  </a:cubicBezTo>
                  <a:cubicBezTo>
                    <a:pt x="606449" y="909727"/>
                    <a:pt x="620988" y="898485"/>
                    <a:pt x="621051" y="854838"/>
                  </a:cubicBezTo>
                  <a:cubicBezTo>
                    <a:pt x="572631" y="920246"/>
                    <a:pt x="514821" y="864980"/>
                    <a:pt x="461282" y="876410"/>
                  </a:cubicBezTo>
                  <a:cubicBezTo>
                    <a:pt x="465992" y="807611"/>
                    <a:pt x="527758" y="749110"/>
                    <a:pt x="589807" y="745939"/>
                  </a:cubicBezTo>
                  <a:cubicBezTo>
                    <a:pt x="622181" y="744306"/>
                    <a:pt x="652044" y="734321"/>
                    <a:pt x="668812" y="699999"/>
                  </a:cubicBezTo>
                  <a:cubicBezTo>
                    <a:pt x="651227" y="707881"/>
                    <a:pt x="634240" y="718651"/>
                    <a:pt x="615807" y="722733"/>
                  </a:cubicBezTo>
                  <a:cubicBezTo>
                    <a:pt x="600044" y="726219"/>
                    <a:pt x="582585" y="722043"/>
                    <a:pt x="554010" y="720692"/>
                  </a:cubicBezTo>
                  <a:cubicBezTo>
                    <a:pt x="573855" y="697330"/>
                    <a:pt x="583935" y="685021"/>
                    <a:pt x="594454" y="673151"/>
                  </a:cubicBezTo>
                  <a:cubicBezTo>
                    <a:pt x="680964" y="575494"/>
                    <a:pt x="767380" y="477773"/>
                    <a:pt x="854204" y="380367"/>
                  </a:cubicBezTo>
                  <a:cubicBezTo>
                    <a:pt x="893299" y="336500"/>
                    <a:pt x="935156" y="294925"/>
                    <a:pt x="971864" y="249205"/>
                  </a:cubicBezTo>
                  <a:cubicBezTo>
                    <a:pt x="992463" y="223550"/>
                    <a:pt x="1005275" y="191647"/>
                    <a:pt x="1021258" y="162349"/>
                  </a:cubicBezTo>
                  <a:cubicBezTo>
                    <a:pt x="1039251" y="129347"/>
                    <a:pt x="1056678" y="99296"/>
                    <a:pt x="1100923" y="92356"/>
                  </a:cubicBezTo>
                  <a:cubicBezTo>
                    <a:pt x="1128053" y="88117"/>
                    <a:pt x="1152389" y="67864"/>
                    <a:pt x="1178829" y="56779"/>
                  </a:cubicBezTo>
                  <a:cubicBezTo>
                    <a:pt x="1193744" y="50530"/>
                    <a:pt x="1217578" y="39697"/>
                    <a:pt x="1224863" y="45820"/>
                  </a:cubicBezTo>
                  <a:cubicBezTo>
                    <a:pt x="1248916" y="66074"/>
                    <a:pt x="1259278" y="52351"/>
                    <a:pt x="1274351" y="36400"/>
                  </a:cubicBezTo>
                  <a:cubicBezTo>
                    <a:pt x="1317182" y="-9006"/>
                    <a:pt x="1352163" y="-10890"/>
                    <a:pt x="1406895" y="24938"/>
                  </a:cubicBezTo>
                  <a:cubicBezTo>
                    <a:pt x="1437072" y="44690"/>
                    <a:pt x="1468064" y="52383"/>
                    <a:pt x="1500407" y="26163"/>
                  </a:cubicBezTo>
                  <a:cubicBezTo>
                    <a:pt x="1508760" y="19380"/>
                    <a:pt x="1522985" y="16900"/>
                    <a:pt x="1534321" y="17371"/>
                  </a:cubicBezTo>
                  <a:cubicBezTo>
                    <a:pt x="1555925" y="18218"/>
                    <a:pt x="1578533" y="19223"/>
                    <a:pt x="1598693" y="26131"/>
                  </a:cubicBezTo>
                  <a:cubicBezTo>
                    <a:pt x="1670539" y="50687"/>
                    <a:pt x="1741631" y="21735"/>
                    <a:pt x="1812848" y="26226"/>
                  </a:cubicBezTo>
                  <a:cubicBezTo>
                    <a:pt x="1837184" y="27764"/>
                    <a:pt x="1865477" y="28361"/>
                    <a:pt x="1884443" y="40827"/>
                  </a:cubicBezTo>
                  <a:cubicBezTo>
                    <a:pt x="1936506" y="74992"/>
                    <a:pt x="1964641" y="130320"/>
                    <a:pt x="1958863" y="189574"/>
                  </a:cubicBezTo>
                  <a:cubicBezTo>
                    <a:pt x="1955755" y="221384"/>
                    <a:pt x="1922501" y="253099"/>
                    <a:pt x="1897003" y="279130"/>
                  </a:cubicBezTo>
                  <a:cubicBezTo>
                    <a:pt x="1873076" y="303560"/>
                    <a:pt x="1863624" y="328650"/>
                    <a:pt x="1862808" y="361841"/>
                  </a:cubicBezTo>
                  <a:cubicBezTo>
                    <a:pt x="1861206" y="426495"/>
                    <a:pt x="1844061" y="486534"/>
                    <a:pt x="1803208" y="539068"/>
                  </a:cubicBezTo>
                  <a:cubicBezTo>
                    <a:pt x="1792218" y="553199"/>
                    <a:pt x="1783269" y="573892"/>
                    <a:pt x="1783865" y="591194"/>
                  </a:cubicBezTo>
                  <a:cubicBezTo>
                    <a:pt x="1786032" y="652615"/>
                    <a:pt x="1739276" y="687815"/>
                    <a:pt x="1712333" y="733379"/>
                  </a:cubicBezTo>
                  <a:cubicBezTo>
                    <a:pt x="1707749" y="741134"/>
                    <a:pt x="1693964" y="743427"/>
                    <a:pt x="1681906" y="749519"/>
                  </a:cubicBezTo>
                  <a:cubicBezTo>
                    <a:pt x="1687150" y="757620"/>
                    <a:pt x="1691891" y="764937"/>
                    <a:pt x="1692582" y="766036"/>
                  </a:cubicBezTo>
                  <a:cubicBezTo>
                    <a:pt x="1688155" y="787859"/>
                    <a:pt x="1687589" y="806480"/>
                    <a:pt x="1680273" y="821930"/>
                  </a:cubicBezTo>
                  <a:cubicBezTo>
                    <a:pt x="1674401" y="834364"/>
                    <a:pt x="1660270" y="842780"/>
                    <a:pt x="1650034" y="853236"/>
                  </a:cubicBezTo>
                  <a:cubicBezTo>
                    <a:pt x="1628304" y="875406"/>
                    <a:pt x="1607642" y="898705"/>
                    <a:pt x="1584688" y="919493"/>
                  </a:cubicBezTo>
                  <a:cubicBezTo>
                    <a:pt x="1576273" y="927123"/>
                    <a:pt x="1560855" y="935099"/>
                    <a:pt x="1551623" y="932493"/>
                  </a:cubicBezTo>
                  <a:cubicBezTo>
                    <a:pt x="1488601" y="914594"/>
                    <a:pt x="1437291" y="936387"/>
                    <a:pt x="1388651" y="973785"/>
                  </a:cubicBezTo>
                  <a:cubicBezTo>
                    <a:pt x="1374112" y="984964"/>
                    <a:pt x="1356528" y="992155"/>
                    <a:pt x="1342083" y="1007290"/>
                  </a:cubicBezTo>
                  <a:cubicBezTo>
                    <a:pt x="1412704" y="999660"/>
                    <a:pt x="1463323" y="910543"/>
                    <a:pt x="1550430" y="957268"/>
                  </a:cubicBezTo>
                  <a:cubicBezTo>
                    <a:pt x="1543992" y="968981"/>
                    <a:pt x="1536927" y="981887"/>
                    <a:pt x="1528763" y="996771"/>
                  </a:cubicBezTo>
                  <a:cubicBezTo>
                    <a:pt x="1563147" y="1014199"/>
                    <a:pt x="1597939" y="1031877"/>
                    <a:pt x="1632637" y="1049493"/>
                  </a:cubicBezTo>
                  <a:cubicBezTo>
                    <a:pt x="1619480" y="1106110"/>
                    <a:pt x="1539596" y="1144513"/>
                    <a:pt x="1491709" y="1119267"/>
                  </a:cubicBezTo>
                  <a:cubicBezTo>
                    <a:pt x="1483608" y="1114996"/>
                    <a:pt x="1465489" y="1116252"/>
                    <a:pt x="1460245" y="1122218"/>
                  </a:cubicBezTo>
                  <a:cubicBezTo>
                    <a:pt x="1434591" y="1151453"/>
                    <a:pt x="1411699" y="1183105"/>
                    <a:pt x="1387835" y="1213909"/>
                  </a:cubicBezTo>
                  <a:cubicBezTo>
                    <a:pt x="1389907" y="1219656"/>
                    <a:pt x="1392011" y="1225371"/>
                    <a:pt x="1394083" y="1231117"/>
                  </a:cubicBezTo>
                  <a:cubicBezTo>
                    <a:pt x="1330119" y="1226344"/>
                    <a:pt x="1265967" y="1223141"/>
                    <a:pt x="1202285" y="1215919"/>
                  </a:cubicBezTo>
                  <a:cubicBezTo>
                    <a:pt x="1182377" y="1213658"/>
                    <a:pt x="1164102" y="1199434"/>
                    <a:pt x="1144319" y="1193028"/>
                  </a:cubicBezTo>
                  <a:cubicBezTo>
                    <a:pt x="1133140" y="1189417"/>
                    <a:pt x="1120423" y="1190516"/>
                    <a:pt x="1108396" y="1189511"/>
                  </a:cubicBezTo>
                  <a:cubicBezTo>
                    <a:pt x="1109652" y="1200501"/>
                    <a:pt x="1107234" y="1214286"/>
                    <a:pt x="1112981" y="1221885"/>
                  </a:cubicBezTo>
                  <a:cubicBezTo>
                    <a:pt x="1122464" y="1234414"/>
                    <a:pt x="1136061" y="1249707"/>
                    <a:pt x="1149908" y="1252030"/>
                  </a:cubicBezTo>
                  <a:cubicBezTo>
                    <a:pt x="1212082" y="1262518"/>
                    <a:pt x="1274948" y="1268893"/>
                    <a:pt x="1337593" y="1276649"/>
                  </a:cubicBezTo>
                  <a:cubicBezTo>
                    <a:pt x="1362180" y="1279695"/>
                    <a:pt x="1387175" y="1280668"/>
                    <a:pt x="1411322" y="1285755"/>
                  </a:cubicBezTo>
                  <a:cubicBezTo>
                    <a:pt x="1445393" y="1292915"/>
                    <a:pt x="1470639" y="1288770"/>
                    <a:pt x="1487973" y="1253192"/>
                  </a:cubicBezTo>
                  <a:cubicBezTo>
                    <a:pt x="1512151" y="1203610"/>
                    <a:pt x="1566758" y="1186057"/>
                    <a:pt x="1604565" y="1213721"/>
                  </a:cubicBezTo>
                  <a:cubicBezTo>
                    <a:pt x="1616278" y="1222294"/>
                    <a:pt x="1623154" y="1237523"/>
                    <a:pt x="1633956" y="1245876"/>
                  </a:cubicBezTo>
                  <a:cubicBezTo>
                    <a:pt x="1654053" y="1260634"/>
                    <a:pt x="1673113" y="1277214"/>
                    <a:pt x="1694592" y="1289523"/>
                  </a:cubicBezTo>
                  <a:cubicBezTo>
                    <a:pt x="1709225" y="1297907"/>
                    <a:pt x="1727186" y="1304219"/>
                    <a:pt x="1743829" y="1304690"/>
                  </a:cubicBezTo>
                  <a:cubicBezTo>
                    <a:pt x="1796049" y="1306197"/>
                    <a:pt x="1828612" y="1324693"/>
                    <a:pt x="1844218" y="1372234"/>
                  </a:cubicBezTo>
                  <a:cubicBezTo>
                    <a:pt x="1848426" y="1385077"/>
                    <a:pt x="1845223" y="1407749"/>
                    <a:pt x="1836242" y="1416321"/>
                  </a:cubicBezTo>
                  <a:cubicBezTo>
                    <a:pt x="1782546" y="1467473"/>
                    <a:pt x="1730860" y="1521075"/>
                    <a:pt x="1656722" y="1545851"/>
                  </a:cubicBezTo>
                  <a:cubicBezTo>
                    <a:pt x="1611128" y="1561080"/>
                    <a:pt x="1569521" y="1557281"/>
                    <a:pt x="1525497" y="1543747"/>
                  </a:cubicBezTo>
                  <a:cubicBezTo>
                    <a:pt x="1473905" y="1527858"/>
                    <a:pt x="1422344" y="1509519"/>
                    <a:pt x="1366419" y="1525660"/>
                  </a:cubicBezTo>
                  <a:cubicBezTo>
                    <a:pt x="1328172" y="1536713"/>
                    <a:pt x="1297808" y="1555271"/>
                    <a:pt x="1277334" y="1591068"/>
                  </a:cubicBezTo>
                  <a:cubicBezTo>
                    <a:pt x="1263989" y="1614430"/>
                    <a:pt x="1243170" y="1633491"/>
                    <a:pt x="1229541" y="1656728"/>
                  </a:cubicBezTo>
                  <a:cubicBezTo>
                    <a:pt x="1224643" y="1665080"/>
                    <a:pt x="1231080" y="1680059"/>
                    <a:pt x="1232336" y="1691991"/>
                  </a:cubicBezTo>
                  <a:cubicBezTo>
                    <a:pt x="1242887" y="1688506"/>
                    <a:pt x="1256390" y="1687972"/>
                    <a:pt x="1263423" y="1680969"/>
                  </a:cubicBezTo>
                  <a:cubicBezTo>
                    <a:pt x="1279689" y="1664766"/>
                    <a:pt x="1296112" y="1647182"/>
                    <a:pt x="1306663" y="1627085"/>
                  </a:cubicBezTo>
                  <a:cubicBezTo>
                    <a:pt x="1341518" y="1560609"/>
                    <a:pt x="1398511" y="1559070"/>
                    <a:pt x="1460874" y="1570375"/>
                  </a:cubicBezTo>
                  <a:cubicBezTo>
                    <a:pt x="1470168" y="1572070"/>
                    <a:pt x="1479494" y="1574802"/>
                    <a:pt x="1488192" y="1578445"/>
                  </a:cubicBezTo>
                  <a:cubicBezTo>
                    <a:pt x="1574734" y="1614462"/>
                    <a:pt x="1657915" y="1605104"/>
                    <a:pt x="1744551" y="1555334"/>
                  </a:cubicBezTo>
                  <a:cubicBezTo>
                    <a:pt x="1754411" y="1587080"/>
                    <a:pt x="1777082" y="1620868"/>
                    <a:pt x="1769013" y="1643791"/>
                  </a:cubicBezTo>
                  <a:cubicBezTo>
                    <a:pt x="1758210" y="1674344"/>
                    <a:pt x="1728002" y="1708571"/>
                    <a:pt x="1698109" y="1719750"/>
                  </a:cubicBezTo>
                  <a:cubicBezTo>
                    <a:pt x="1633454" y="1743929"/>
                    <a:pt x="1592632" y="1793323"/>
                    <a:pt x="1548326" y="1838823"/>
                  </a:cubicBezTo>
                  <a:cubicBezTo>
                    <a:pt x="1513690" y="1874400"/>
                    <a:pt x="1489668" y="1920120"/>
                    <a:pt x="1456006" y="1956828"/>
                  </a:cubicBezTo>
                  <a:cubicBezTo>
                    <a:pt x="1437605" y="1976925"/>
                    <a:pt x="1410789" y="1994447"/>
                    <a:pt x="1384694" y="2001198"/>
                  </a:cubicBezTo>
                  <a:cubicBezTo>
                    <a:pt x="1339728" y="2012785"/>
                    <a:pt x="1292469" y="2017621"/>
                    <a:pt x="1245933" y="2019473"/>
                  </a:cubicBezTo>
                  <a:cubicBezTo>
                    <a:pt x="1233969" y="2019944"/>
                    <a:pt x="1221283" y="1998466"/>
                    <a:pt x="1208660" y="1987350"/>
                  </a:cubicBezTo>
                  <a:cubicBezTo>
                    <a:pt x="1203196" y="1982546"/>
                    <a:pt x="1197041" y="1978526"/>
                    <a:pt x="1189254" y="1972686"/>
                  </a:cubicBezTo>
                  <a:cubicBezTo>
                    <a:pt x="1197261" y="2002517"/>
                    <a:pt x="1206870" y="2028391"/>
                    <a:pt x="1210544" y="2055051"/>
                  </a:cubicBezTo>
                  <a:cubicBezTo>
                    <a:pt x="1214218" y="2081616"/>
                    <a:pt x="1205771" y="2096909"/>
                    <a:pt x="1172831" y="2083877"/>
                  </a:cubicBezTo>
                  <a:cubicBezTo>
                    <a:pt x="1157288" y="2077722"/>
                    <a:pt x="1137316" y="2082809"/>
                    <a:pt x="1116278" y="2082809"/>
                  </a:cubicBezTo>
                  <a:cubicBezTo>
                    <a:pt x="1115838" y="2080392"/>
                    <a:pt x="1113860" y="2068930"/>
                    <a:pt x="1111945" y="2058096"/>
                  </a:cubicBezTo>
                  <a:cubicBezTo>
                    <a:pt x="1094862" y="2088775"/>
                    <a:pt x="1083526" y="2123819"/>
                    <a:pt x="1060353" y="2147119"/>
                  </a:cubicBezTo>
                  <a:cubicBezTo>
                    <a:pt x="1029422" y="2178237"/>
                    <a:pt x="1018149" y="2171674"/>
                    <a:pt x="980719" y="2116095"/>
                  </a:cubicBezTo>
                  <a:lnTo>
                    <a:pt x="980719" y="2158612"/>
                  </a:lnTo>
                  <a:cubicBezTo>
                    <a:pt x="949758" y="2165426"/>
                    <a:pt x="919550" y="2135626"/>
                    <a:pt x="932424" y="2110756"/>
                  </a:cubicBezTo>
                  <a:cubicBezTo>
                    <a:pt x="940589" y="2094961"/>
                    <a:pt x="954280" y="2081993"/>
                    <a:pt x="965490" y="2067768"/>
                  </a:cubicBezTo>
                  <a:cubicBezTo>
                    <a:pt x="962852" y="2065130"/>
                    <a:pt x="960246" y="2062461"/>
                    <a:pt x="957608" y="2059824"/>
                  </a:cubicBezTo>
                  <a:cubicBezTo>
                    <a:pt x="942598" y="2073201"/>
                    <a:pt x="927589" y="2086578"/>
                    <a:pt x="910130" y="2102152"/>
                  </a:cubicBezTo>
                  <a:cubicBezTo>
                    <a:pt x="897475" y="2090345"/>
                    <a:pt x="886956" y="2077660"/>
                    <a:pt x="873767" y="2069150"/>
                  </a:cubicBezTo>
                  <a:cubicBezTo>
                    <a:pt x="863248" y="2062367"/>
                    <a:pt x="849463" y="2060703"/>
                    <a:pt x="837122" y="2056778"/>
                  </a:cubicBezTo>
                  <a:cubicBezTo>
                    <a:pt x="838912" y="2071411"/>
                    <a:pt x="835269" y="2092983"/>
                    <a:pt x="843497" y="2099452"/>
                  </a:cubicBezTo>
                  <a:cubicBezTo>
                    <a:pt x="873076" y="2122752"/>
                    <a:pt x="877001" y="2152928"/>
                    <a:pt x="877786" y="2186213"/>
                  </a:cubicBezTo>
                  <a:cubicBezTo>
                    <a:pt x="878697" y="2225151"/>
                    <a:pt x="861960" y="2238025"/>
                    <a:pt x="828864" y="2217646"/>
                  </a:cubicBezTo>
                  <a:cubicBezTo>
                    <a:pt x="801890" y="2201034"/>
                    <a:pt x="778716" y="2177923"/>
                    <a:pt x="755165" y="2156288"/>
                  </a:cubicBezTo>
                  <a:cubicBezTo>
                    <a:pt x="732494" y="2135469"/>
                    <a:pt x="712805" y="2111196"/>
                    <a:pt x="689035" y="2091853"/>
                  </a:cubicBezTo>
                  <a:cubicBezTo>
                    <a:pt x="678829" y="2083532"/>
                    <a:pt x="652672" y="2076969"/>
                    <a:pt x="649187" y="2081491"/>
                  </a:cubicBezTo>
                  <a:cubicBezTo>
                    <a:pt x="637285" y="2096909"/>
                    <a:pt x="625070" y="2118104"/>
                    <a:pt x="626295" y="2136191"/>
                  </a:cubicBezTo>
                  <a:cubicBezTo>
                    <a:pt x="628085" y="2162286"/>
                    <a:pt x="642906" y="2187249"/>
                    <a:pt x="649281" y="2213407"/>
                  </a:cubicBezTo>
                  <a:cubicBezTo>
                    <a:pt x="651479" y="2222450"/>
                    <a:pt x="645104" y="2233597"/>
                    <a:pt x="642655" y="2243803"/>
                  </a:cubicBezTo>
                  <a:cubicBezTo>
                    <a:pt x="632889" y="2238684"/>
                    <a:pt x="623061" y="2233755"/>
                    <a:pt x="613452" y="2228322"/>
                  </a:cubicBezTo>
                  <a:cubicBezTo>
                    <a:pt x="611254" y="2227097"/>
                    <a:pt x="609527" y="2224460"/>
                    <a:pt x="608334" y="2222105"/>
                  </a:cubicBezTo>
                  <a:cubicBezTo>
                    <a:pt x="580920" y="2167310"/>
                    <a:pt x="553193" y="2112672"/>
                    <a:pt x="526377" y="2057594"/>
                  </a:cubicBezTo>
                  <a:cubicBezTo>
                    <a:pt x="501978" y="2007415"/>
                    <a:pt x="510425" y="1969074"/>
                    <a:pt x="552754" y="1950422"/>
                  </a:cubicBezTo>
                  <a:cubicBezTo>
                    <a:pt x="554167" y="1964364"/>
                    <a:pt x="553099" y="1977867"/>
                    <a:pt x="557432" y="1989266"/>
                  </a:cubicBezTo>
                  <a:cubicBezTo>
                    <a:pt x="561169" y="1999125"/>
                    <a:pt x="571092" y="2006662"/>
                    <a:pt x="578283" y="2015234"/>
                  </a:cubicBezTo>
                  <a:cubicBezTo>
                    <a:pt x="585285" y="2006787"/>
                    <a:pt x="596872" y="1999031"/>
                    <a:pt x="598285" y="1989736"/>
                  </a:cubicBezTo>
                  <a:cubicBezTo>
                    <a:pt x="600892" y="1972654"/>
                    <a:pt x="603467" y="1951207"/>
                    <a:pt x="595585" y="1937642"/>
                  </a:cubicBezTo>
                  <a:cubicBezTo>
                    <a:pt x="570118" y="1893775"/>
                    <a:pt x="597469" y="1867304"/>
                    <a:pt x="625322" y="1845480"/>
                  </a:cubicBezTo>
                  <a:cubicBezTo>
                    <a:pt x="654242" y="1822840"/>
                    <a:pt x="661370" y="1794924"/>
                    <a:pt x="672737" y="1762424"/>
                  </a:cubicBezTo>
                  <a:cubicBezTo>
                    <a:pt x="688187" y="1718211"/>
                    <a:pt x="690793" y="1660747"/>
                    <a:pt x="747252" y="1638389"/>
                  </a:cubicBezTo>
                  <a:cubicBezTo>
                    <a:pt x="753344" y="1635972"/>
                    <a:pt x="759090" y="1622752"/>
                    <a:pt x="758462" y="1615090"/>
                  </a:cubicBezTo>
                  <a:cubicBezTo>
                    <a:pt x="755259" y="1575462"/>
                    <a:pt x="752622" y="1538817"/>
                    <a:pt x="711518" y="1511341"/>
                  </a:cubicBezTo>
                  <a:cubicBezTo>
                    <a:pt x="684732" y="1493442"/>
                    <a:pt x="667148" y="1456546"/>
                    <a:pt x="654964" y="1424548"/>
                  </a:cubicBezTo>
                  <a:cubicBezTo>
                    <a:pt x="650066" y="1411674"/>
                    <a:pt x="670508" y="1389096"/>
                    <a:pt x="679426" y="1370946"/>
                  </a:cubicBezTo>
                  <a:cubicBezTo>
                    <a:pt x="682220" y="1370538"/>
                    <a:pt x="684984" y="1370130"/>
                    <a:pt x="687778" y="1369753"/>
                  </a:cubicBezTo>
                  <a:close/>
                  <a:moveTo>
                    <a:pt x="781354" y="1062431"/>
                  </a:moveTo>
                  <a:cubicBezTo>
                    <a:pt x="793600" y="1113206"/>
                    <a:pt x="804999" y="1160402"/>
                    <a:pt x="817245" y="1211021"/>
                  </a:cubicBezTo>
                  <a:cubicBezTo>
                    <a:pt x="848332" y="1164610"/>
                    <a:pt x="834265" y="1110977"/>
                    <a:pt x="781354" y="1062431"/>
                  </a:cubicBezTo>
                  <a:close/>
                  <a:moveTo>
                    <a:pt x="1086666" y="842309"/>
                  </a:moveTo>
                  <a:cubicBezTo>
                    <a:pt x="1038183" y="838541"/>
                    <a:pt x="939804" y="892205"/>
                    <a:pt x="922690" y="927280"/>
                  </a:cubicBezTo>
                  <a:cubicBezTo>
                    <a:pt x="979432" y="897889"/>
                    <a:pt x="1033065" y="870099"/>
                    <a:pt x="1086666" y="842309"/>
                  </a:cubicBezTo>
                  <a:close/>
                  <a:moveTo>
                    <a:pt x="942975" y="581209"/>
                  </a:moveTo>
                  <a:cubicBezTo>
                    <a:pt x="938328" y="578351"/>
                    <a:pt x="933680" y="575494"/>
                    <a:pt x="929002" y="572636"/>
                  </a:cubicBezTo>
                  <a:cubicBezTo>
                    <a:pt x="912076" y="611322"/>
                    <a:pt x="895151" y="650009"/>
                    <a:pt x="878195" y="688726"/>
                  </a:cubicBezTo>
                  <a:cubicBezTo>
                    <a:pt x="882905" y="690767"/>
                    <a:pt x="887615" y="692808"/>
                    <a:pt x="892325" y="694849"/>
                  </a:cubicBezTo>
                  <a:lnTo>
                    <a:pt x="942944" y="581209"/>
                  </a:lnTo>
                  <a:close/>
                  <a:moveTo>
                    <a:pt x="524932" y="1093675"/>
                  </a:moveTo>
                  <a:cubicBezTo>
                    <a:pt x="561106" y="1072950"/>
                    <a:pt x="582962" y="1043370"/>
                    <a:pt x="575174" y="998875"/>
                  </a:cubicBezTo>
                  <a:cubicBezTo>
                    <a:pt x="558437" y="1030464"/>
                    <a:pt x="541669" y="1062085"/>
                    <a:pt x="524932" y="109367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4D125712-919A-F39C-E979-E2C020C0EB17}"/>
                </a:ext>
              </a:extLst>
            </p:cNvPr>
            <p:cNvSpPr/>
            <p:nvPr/>
          </p:nvSpPr>
          <p:spPr>
            <a:xfrm>
              <a:off x="6622280" y="4122653"/>
              <a:ext cx="2189411" cy="1679289"/>
            </a:xfrm>
            <a:custGeom>
              <a:avLst/>
              <a:gdLst>
                <a:gd name="connsiteX0" fmla="*/ 1752936 w 2189411"/>
                <a:gd name="connsiteY0" fmla="*/ 1422403 h 1679289"/>
                <a:gd name="connsiteX1" fmla="*/ 1808705 w 2189411"/>
                <a:gd name="connsiteY1" fmla="*/ 1427741 h 1679289"/>
                <a:gd name="connsiteX2" fmla="*/ 1871193 w 2189411"/>
                <a:gd name="connsiteY2" fmla="*/ 1472174 h 1679289"/>
                <a:gd name="connsiteX3" fmla="*/ 1837437 w 2189411"/>
                <a:gd name="connsiteY3" fmla="*/ 1510264 h 1679289"/>
                <a:gd name="connsiteX4" fmla="*/ 1738398 w 2189411"/>
                <a:gd name="connsiteY4" fmla="*/ 1500812 h 1679289"/>
                <a:gd name="connsiteX5" fmla="*/ 1736074 w 2189411"/>
                <a:gd name="connsiteY5" fmla="*/ 1513341 h 1679289"/>
                <a:gd name="connsiteX6" fmla="*/ 1851756 w 2189411"/>
                <a:gd name="connsiteY6" fmla="*/ 1533500 h 1679289"/>
                <a:gd name="connsiteX7" fmla="*/ 1732149 w 2189411"/>
                <a:gd name="connsiteY7" fmla="*/ 1585092 h 1679289"/>
                <a:gd name="connsiteX8" fmla="*/ 1651480 w 2189411"/>
                <a:gd name="connsiteY8" fmla="*/ 1607952 h 1679289"/>
                <a:gd name="connsiteX9" fmla="*/ 1568675 w 2189411"/>
                <a:gd name="connsiteY9" fmla="*/ 1624752 h 1679289"/>
                <a:gd name="connsiteX10" fmla="*/ 1314483 w 2189411"/>
                <a:gd name="connsiteY10" fmla="*/ 1656687 h 1679289"/>
                <a:gd name="connsiteX11" fmla="*/ 1189915 w 2189411"/>
                <a:gd name="connsiteY11" fmla="*/ 1637627 h 1679289"/>
                <a:gd name="connsiteX12" fmla="*/ 1145074 w 2189411"/>
                <a:gd name="connsiteY12" fmla="*/ 1586286 h 1679289"/>
                <a:gd name="connsiteX13" fmla="*/ 1018653 w 2189411"/>
                <a:gd name="connsiteY13" fmla="*/ 1594638 h 1679289"/>
                <a:gd name="connsiteX14" fmla="*/ 970201 w 2189411"/>
                <a:gd name="connsiteY14" fmla="*/ 1646073 h 1679289"/>
                <a:gd name="connsiteX15" fmla="*/ 897633 w 2189411"/>
                <a:gd name="connsiteY15" fmla="*/ 1538933 h 1679289"/>
                <a:gd name="connsiteX16" fmla="*/ 782863 w 2189411"/>
                <a:gd name="connsiteY16" fmla="*/ 1459394 h 1679289"/>
                <a:gd name="connsiteX17" fmla="*/ 631321 w 2189411"/>
                <a:gd name="connsiteY17" fmla="*/ 1460933 h 1679289"/>
                <a:gd name="connsiteX18" fmla="*/ 597031 w 2189411"/>
                <a:gd name="connsiteY18" fmla="*/ 1406326 h 1679289"/>
                <a:gd name="connsiteX19" fmla="*/ 549113 w 2189411"/>
                <a:gd name="connsiteY19" fmla="*/ 1342645 h 1679289"/>
                <a:gd name="connsiteX20" fmla="*/ 447373 w 2189411"/>
                <a:gd name="connsiteY20" fmla="*/ 1313127 h 1679289"/>
                <a:gd name="connsiteX21" fmla="*/ 427025 w 2189411"/>
                <a:gd name="connsiteY21" fmla="*/ 1053346 h 1679289"/>
                <a:gd name="connsiteX22" fmla="*/ 422409 w 2189411"/>
                <a:gd name="connsiteY22" fmla="*/ 1029576 h 1679289"/>
                <a:gd name="connsiteX23" fmla="*/ 348522 w 2189411"/>
                <a:gd name="connsiteY23" fmla="*/ 847041 h 1679289"/>
                <a:gd name="connsiteX24" fmla="*/ 286757 w 2189411"/>
                <a:gd name="connsiteY24" fmla="*/ 807853 h 1679289"/>
                <a:gd name="connsiteX25" fmla="*/ 228288 w 2189411"/>
                <a:gd name="connsiteY25" fmla="*/ 765430 h 1679289"/>
                <a:gd name="connsiteX26" fmla="*/ 70434 w 2189411"/>
                <a:gd name="connsiteY26" fmla="*/ 684320 h 1679289"/>
                <a:gd name="connsiteX27" fmla="*/ 8982 w 2189411"/>
                <a:gd name="connsiteY27" fmla="*/ 661398 h 1679289"/>
                <a:gd name="connsiteX28" fmla="*/ 1 w 2189411"/>
                <a:gd name="connsiteY28" fmla="*/ 644975 h 1679289"/>
                <a:gd name="connsiteX29" fmla="*/ 106954 w 2189411"/>
                <a:gd name="connsiteY29" fmla="*/ 575736 h 1679289"/>
                <a:gd name="connsiteX30" fmla="*/ 191485 w 2189411"/>
                <a:gd name="connsiteY30" fmla="*/ 595801 h 1679289"/>
                <a:gd name="connsiteX31" fmla="*/ 199587 w 2189411"/>
                <a:gd name="connsiteY31" fmla="*/ 585187 h 1679289"/>
                <a:gd name="connsiteX32" fmla="*/ 180464 w 2189411"/>
                <a:gd name="connsiteY32" fmla="*/ 545402 h 1679289"/>
                <a:gd name="connsiteX33" fmla="*/ 125229 w 2189411"/>
                <a:gd name="connsiteY33" fmla="*/ 449911 h 1679289"/>
                <a:gd name="connsiteX34" fmla="*/ 108932 w 2189411"/>
                <a:gd name="connsiteY34" fmla="*/ 417694 h 1679289"/>
                <a:gd name="connsiteX35" fmla="*/ 102149 w 2189411"/>
                <a:gd name="connsiteY35" fmla="*/ 396655 h 1679289"/>
                <a:gd name="connsiteX36" fmla="*/ 74516 w 2189411"/>
                <a:gd name="connsiteY36" fmla="*/ 342111 h 1679289"/>
                <a:gd name="connsiteX37" fmla="*/ 1352 w 2189411"/>
                <a:gd name="connsiteY37" fmla="*/ 236855 h 1679289"/>
                <a:gd name="connsiteX38" fmla="*/ 14069 w 2189411"/>
                <a:gd name="connsiteY38" fmla="*/ 216758 h 1679289"/>
                <a:gd name="connsiteX39" fmla="*/ 66101 w 2189411"/>
                <a:gd name="connsiteY39" fmla="*/ 216821 h 1679289"/>
                <a:gd name="connsiteX40" fmla="*/ 103500 w 2189411"/>
                <a:gd name="connsiteY40" fmla="*/ 263671 h 1679289"/>
                <a:gd name="connsiteX41" fmla="*/ 194343 w 2189411"/>
                <a:gd name="connsiteY41" fmla="*/ 308575 h 1679289"/>
                <a:gd name="connsiteX42" fmla="*/ 372293 w 2189411"/>
                <a:gd name="connsiteY42" fmla="*/ 311841 h 1679289"/>
                <a:gd name="connsiteX43" fmla="*/ 420054 w 2189411"/>
                <a:gd name="connsiteY43" fmla="*/ 369995 h 1679289"/>
                <a:gd name="connsiteX44" fmla="*/ 440088 w 2189411"/>
                <a:gd name="connsiteY44" fmla="*/ 587793 h 1679289"/>
                <a:gd name="connsiteX45" fmla="*/ 497552 w 2189411"/>
                <a:gd name="connsiteY45" fmla="*/ 637250 h 1679289"/>
                <a:gd name="connsiteX46" fmla="*/ 551939 w 2189411"/>
                <a:gd name="connsiteY46" fmla="*/ 671823 h 1679289"/>
                <a:gd name="connsiteX47" fmla="*/ 687968 w 2189411"/>
                <a:gd name="connsiteY47" fmla="*/ 697446 h 1679289"/>
                <a:gd name="connsiteX48" fmla="*/ 820795 w 2189411"/>
                <a:gd name="connsiteY48" fmla="*/ 630907 h 1679289"/>
                <a:gd name="connsiteX49" fmla="*/ 901339 w 2189411"/>
                <a:gd name="connsiteY49" fmla="*/ 569926 h 1679289"/>
                <a:gd name="connsiteX50" fmla="*/ 990298 w 2189411"/>
                <a:gd name="connsiteY50" fmla="*/ 526247 h 1679289"/>
                <a:gd name="connsiteX51" fmla="*/ 1064813 w 2189411"/>
                <a:gd name="connsiteY51" fmla="*/ 464670 h 1679289"/>
                <a:gd name="connsiteX52" fmla="*/ 1092603 w 2189411"/>
                <a:gd name="connsiteY52" fmla="*/ 289703 h 1679289"/>
                <a:gd name="connsiteX53" fmla="*/ 1088521 w 2189411"/>
                <a:gd name="connsiteY53" fmla="*/ 82016 h 1679289"/>
                <a:gd name="connsiteX54" fmla="*/ 1170509 w 2189411"/>
                <a:gd name="connsiteY54" fmla="*/ 17895 h 1679289"/>
                <a:gd name="connsiteX55" fmla="*/ 1228161 w 2189411"/>
                <a:gd name="connsiteY55" fmla="*/ 6810 h 1679289"/>
                <a:gd name="connsiteX56" fmla="*/ 1282328 w 2189411"/>
                <a:gd name="connsiteY56" fmla="*/ 21538 h 1679289"/>
                <a:gd name="connsiteX57" fmla="*/ 1425549 w 2189411"/>
                <a:gd name="connsiteY57" fmla="*/ 134927 h 1679289"/>
                <a:gd name="connsiteX58" fmla="*/ 1456604 w 2189411"/>
                <a:gd name="connsiteY58" fmla="*/ 158980 h 1679289"/>
                <a:gd name="connsiteX59" fmla="*/ 1552409 w 2189411"/>
                <a:gd name="connsiteY59" fmla="*/ 358879 h 1679289"/>
                <a:gd name="connsiteX60" fmla="*/ 1494945 w 2189411"/>
                <a:gd name="connsiteY60" fmla="*/ 484955 h 1679289"/>
                <a:gd name="connsiteX61" fmla="*/ 1424732 w 2189411"/>
                <a:gd name="connsiteY61" fmla="*/ 562610 h 1679289"/>
                <a:gd name="connsiteX62" fmla="*/ 1509923 w 2189411"/>
                <a:gd name="connsiteY62" fmla="*/ 633639 h 1679289"/>
                <a:gd name="connsiteX63" fmla="*/ 1568738 w 2189411"/>
                <a:gd name="connsiteY63" fmla="*/ 639731 h 1679289"/>
                <a:gd name="connsiteX64" fmla="*/ 1595491 w 2189411"/>
                <a:gd name="connsiteY64" fmla="*/ 594074 h 1679289"/>
                <a:gd name="connsiteX65" fmla="*/ 1670100 w 2189411"/>
                <a:gd name="connsiteY65" fmla="*/ 524834 h 1679289"/>
                <a:gd name="connsiteX66" fmla="*/ 1955254 w 2189411"/>
                <a:gd name="connsiteY66" fmla="*/ 535605 h 1679289"/>
                <a:gd name="connsiteX67" fmla="*/ 2021447 w 2189411"/>
                <a:gd name="connsiteY67" fmla="*/ 558151 h 1679289"/>
                <a:gd name="connsiteX68" fmla="*/ 2151511 w 2189411"/>
                <a:gd name="connsiteY68" fmla="*/ 668777 h 1679289"/>
                <a:gd name="connsiteX69" fmla="*/ 2177825 w 2189411"/>
                <a:gd name="connsiteY69" fmla="*/ 725048 h 1679289"/>
                <a:gd name="connsiteX70" fmla="*/ 2144069 w 2189411"/>
                <a:gd name="connsiteY70" fmla="*/ 775886 h 1679289"/>
                <a:gd name="connsiteX71" fmla="*/ 2122057 w 2189411"/>
                <a:gd name="connsiteY71" fmla="*/ 795166 h 1679289"/>
                <a:gd name="connsiteX72" fmla="*/ 2182127 w 2189411"/>
                <a:gd name="connsiteY72" fmla="*/ 787190 h 1679289"/>
                <a:gd name="connsiteX73" fmla="*/ 2177354 w 2189411"/>
                <a:gd name="connsiteY73" fmla="*/ 965454 h 1679289"/>
                <a:gd name="connsiteX74" fmla="*/ 2143441 w 2189411"/>
                <a:gd name="connsiteY74" fmla="*/ 1150187 h 1679289"/>
                <a:gd name="connsiteX75" fmla="*/ 2128871 w 2189411"/>
                <a:gd name="connsiteY75" fmla="*/ 1176847 h 1679289"/>
                <a:gd name="connsiteX76" fmla="*/ 2063399 w 2189411"/>
                <a:gd name="connsiteY76" fmla="*/ 1216161 h 1679289"/>
                <a:gd name="connsiteX77" fmla="*/ 2010143 w 2189411"/>
                <a:gd name="connsiteY77" fmla="*/ 1122020 h 1679289"/>
                <a:gd name="connsiteX78" fmla="*/ 2030459 w 2189411"/>
                <a:gd name="connsiteY78" fmla="*/ 1278680 h 1679289"/>
                <a:gd name="connsiteX79" fmla="*/ 1907053 w 2189411"/>
                <a:gd name="connsiteY79" fmla="*/ 1164224 h 1679289"/>
                <a:gd name="connsiteX80" fmla="*/ 1995824 w 2189411"/>
                <a:gd name="connsiteY80" fmla="*/ 1265272 h 1679289"/>
                <a:gd name="connsiteX81" fmla="*/ 1898355 w 2189411"/>
                <a:gd name="connsiteY81" fmla="*/ 1260907 h 1679289"/>
                <a:gd name="connsiteX82" fmla="*/ 1897507 w 2189411"/>
                <a:gd name="connsiteY82" fmla="*/ 1272714 h 1679289"/>
                <a:gd name="connsiteX83" fmla="*/ 1977329 w 2189411"/>
                <a:gd name="connsiteY83" fmla="*/ 1284396 h 1679289"/>
                <a:gd name="connsiteX84" fmla="*/ 2000157 w 2189411"/>
                <a:gd name="connsiteY84" fmla="*/ 1329707 h 1679289"/>
                <a:gd name="connsiteX85" fmla="*/ 2011650 w 2189411"/>
                <a:gd name="connsiteY85" fmla="*/ 1336019 h 1679289"/>
                <a:gd name="connsiteX86" fmla="*/ 1913176 w 2189411"/>
                <a:gd name="connsiteY86" fmla="*/ 1421587 h 1679289"/>
                <a:gd name="connsiteX87" fmla="*/ 1843435 w 2189411"/>
                <a:gd name="connsiteY87" fmla="*/ 1302357 h 1679289"/>
                <a:gd name="connsiteX88" fmla="*/ 1832570 w 2189411"/>
                <a:gd name="connsiteY88" fmla="*/ 1307758 h 1679289"/>
                <a:gd name="connsiteX89" fmla="*/ 1872732 w 2189411"/>
                <a:gd name="connsiteY89" fmla="*/ 1393452 h 1679289"/>
                <a:gd name="connsiteX90" fmla="*/ 1752968 w 2189411"/>
                <a:gd name="connsiteY90" fmla="*/ 1422278 h 167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189411" h="1679288">
                  <a:moveTo>
                    <a:pt x="1752936" y="1422403"/>
                  </a:moveTo>
                  <a:cubicBezTo>
                    <a:pt x="1769265" y="1451167"/>
                    <a:pt x="1790618" y="1432986"/>
                    <a:pt x="1808705" y="1427741"/>
                  </a:cubicBezTo>
                  <a:cubicBezTo>
                    <a:pt x="1855618" y="1414113"/>
                    <a:pt x="1868367" y="1423126"/>
                    <a:pt x="1871193" y="1472174"/>
                  </a:cubicBezTo>
                  <a:cubicBezTo>
                    <a:pt x="1872669" y="1497515"/>
                    <a:pt x="1864254" y="1512210"/>
                    <a:pt x="1837437" y="1510264"/>
                  </a:cubicBezTo>
                  <a:cubicBezTo>
                    <a:pt x="1804371" y="1507846"/>
                    <a:pt x="1771400" y="1504015"/>
                    <a:pt x="1738398" y="1500812"/>
                  </a:cubicBezTo>
                  <a:cubicBezTo>
                    <a:pt x="1737613" y="1504988"/>
                    <a:pt x="1736828" y="1509165"/>
                    <a:pt x="1736074" y="1513341"/>
                  </a:cubicBezTo>
                  <a:cubicBezTo>
                    <a:pt x="1775043" y="1520124"/>
                    <a:pt x="1814012" y="1526906"/>
                    <a:pt x="1851756" y="1533500"/>
                  </a:cubicBezTo>
                  <a:cubicBezTo>
                    <a:pt x="1828582" y="1580194"/>
                    <a:pt x="1785029" y="1602646"/>
                    <a:pt x="1732149" y="1585092"/>
                  </a:cubicBezTo>
                  <a:cubicBezTo>
                    <a:pt x="1697043" y="1573443"/>
                    <a:pt x="1674685" y="1580822"/>
                    <a:pt x="1651480" y="1607952"/>
                  </a:cubicBezTo>
                  <a:cubicBezTo>
                    <a:pt x="1630064" y="1632979"/>
                    <a:pt x="1605006" y="1640359"/>
                    <a:pt x="1568675" y="1624752"/>
                  </a:cubicBezTo>
                  <a:cubicBezTo>
                    <a:pt x="1479622" y="1586443"/>
                    <a:pt x="1392138" y="1591812"/>
                    <a:pt x="1314483" y="1656687"/>
                  </a:cubicBezTo>
                  <a:cubicBezTo>
                    <a:pt x="1271118" y="1692924"/>
                    <a:pt x="1220908" y="1684885"/>
                    <a:pt x="1189915" y="1637627"/>
                  </a:cubicBezTo>
                  <a:cubicBezTo>
                    <a:pt x="1177511" y="1618755"/>
                    <a:pt x="1162753" y="1599945"/>
                    <a:pt x="1145074" y="1586286"/>
                  </a:cubicBezTo>
                  <a:cubicBezTo>
                    <a:pt x="1098161" y="1550143"/>
                    <a:pt x="1062175" y="1553346"/>
                    <a:pt x="1018653" y="1594638"/>
                  </a:cubicBezTo>
                  <a:cubicBezTo>
                    <a:pt x="1002105" y="1610339"/>
                    <a:pt x="987252" y="1627861"/>
                    <a:pt x="970201" y="1646073"/>
                  </a:cubicBezTo>
                  <a:cubicBezTo>
                    <a:pt x="927684" y="1620701"/>
                    <a:pt x="895184" y="1596303"/>
                    <a:pt x="897633" y="1538933"/>
                  </a:cubicBezTo>
                  <a:cubicBezTo>
                    <a:pt x="900177" y="1479271"/>
                    <a:pt x="839981" y="1440585"/>
                    <a:pt x="782863" y="1459394"/>
                  </a:cubicBezTo>
                  <a:cubicBezTo>
                    <a:pt x="731961" y="1476162"/>
                    <a:pt x="680620" y="1497044"/>
                    <a:pt x="631321" y="1460933"/>
                  </a:cubicBezTo>
                  <a:cubicBezTo>
                    <a:pt x="614835" y="1448843"/>
                    <a:pt x="598726" y="1425669"/>
                    <a:pt x="597031" y="1406326"/>
                  </a:cubicBezTo>
                  <a:cubicBezTo>
                    <a:pt x="594048" y="1372004"/>
                    <a:pt x="586040" y="1350181"/>
                    <a:pt x="549113" y="1342645"/>
                  </a:cubicBezTo>
                  <a:cubicBezTo>
                    <a:pt x="516424" y="1335956"/>
                    <a:pt x="484772" y="1324212"/>
                    <a:pt x="447373" y="1313127"/>
                  </a:cubicBezTo>
                  <a:cubicBezTo>
                    <a:pt x="470045" y="1227214"/>
                    <a:pt x="438455" y="1141206"/>
                    <a:pt x="427025" y="1053346"/>
                  </a:cubicBezTo>
                  <a:cubicBezTo>
                    <a:pt x="425989" y="1045276"/>
                    <a:pt x="426837" y="1035291"/>
                    <a:pt x="422409" y="1029576"/>
                  </a:cubicBezTo>
                  <a:cubicBezTo>
                    <a:pt x="380363" y="975440"/>
                    <a:pt x="366327" y="911162"/>
                    <a:pt x="348522" y="847041"/>
                  </a:cubicBezTo>
                  <a:cubicBezTo>
                    <a:pt x="343687" y="829676"/>
                    <a:pt x="307638" y="821512"/>
                    <a:pt x="286757" y="807853"/>
                  </a:cubicBezTo>
                  <a:cubicBezTo>
                    <a:pt x="266628" y="794664"/>
                    <a:pt x="246500" y="781099"/>
                    <a:pt x="228288" y="765430"/>
                  </a:cubicBezTo>
                  <a:cubicBezTo>
                    <a:pt x="182096" y="725739"/>
                    <a:pt x="139454" y="682248"/>
                    <a:pt x="70434" y="684320"/>
                  </a:cubicBezTo>
                  <a:cubicBezTo>
                    <a:pt x="50118" y="684949"/>
                    <a:pt x="28985" y="670504"/>
                    <a:pt x="8982" y="661398"/>
                  </a:cubicBezTo>
                  <a:cubicBezTo>
                    <a:pt x="4303" y="659262"/>
                    <a:pt x="-93" y="650564"/>
                    <a:pt x="1" y="644975"/>
                  </a:cubicBezTo>
                  <a:cubicBezTo>
                    <a:pt x="535" y="606101"/>
                    <a:pt x="68770" y="563583"/>
                    <a:pt x="106954" y="575736"/>
                  </a:cubicBezTo>
                  <a:cubicBezTo>
                    <a:pt x="134461" y="584497"/>
                    <a:pt x="163256" y="589270"/>
                    <a:pt x="191485" y="595801"/>
                  </a:cubicBezTo>
                  <a:cubicBezTo>
                    <a:pt x="194186" y="592284"/>
                    <a:pt x="196887" y="588736"/>
                    <a:pt x="199587" y="585187"/>
                  </a:cubicBezTo>
                  <a:cubicBezTo>
                    <a:pt x="193432" y="571653"/>
                    <a:pt x="190795" y="553818"/>
                    <a:pt x="180464" y="545402"/>
                  </a:cubicBezTo>
                  <a:cubicBezTo>
                    <a:pt x="149314" y="520061"/>
                    <a:pt x="128432" y="491266"/>
                    <a:pt x="125229" y="449911"/>
                  </a:cubicBezTo>
                  <a:cubicBezTo>
                    <a:pt x="124381" y="438827"/>
                    <a:pt x="114113" y="428653"/>
                    <a:pt x="108932" y="417694"/>
                  </a:cubicBezTo>
                  <a:cubicBezTo>
                    <a:pt x="105698" y="410880"/>
                    <a:pt x="99575" y="400329"/>
                    <a:pt x="102149" y="396655"/>
                  </a:cubicBezTo>
                  <a:cubicBezTo>
                    <a:pt x="127773" y="360104"/>
                    <a:pt x="98319" y="352160"/>
                    <a:pt x="74516" y="342111"/>
                  </a:cubicBezTo>
                  <a:cubicBezTo>
                    <a:pt x="27917" y="322391"/>
                    <a:pt x="23364" y="273468"/>
                    <a:pt x="1352" y="236855"/>
                  </a:cubicBezTo>
                  <a:cubicBezTo>
                    <a:pt x="-626" y="233526"/>
                    <a:pt x="8574" y="217669"/>
                    <a:pt x="14069" y="216758"/>
                  </a:cubicBezTo>
                  <a:cubicBezTo>
                    <a:pt x="31340" y="213901"/>
                    <a:pt x="52912" y="209191"/>
                    <a:pt x="66101" y="216821"/>
                  </a:cubicBezTo>
                  <a:cubicBezTo>
                    <a:pt x="82335" y="226210"/>
                    <a:pt x="95241" y="245741"/>
                    <a:pt x="103500" y="263671"/>
                  </a:cubicBezTo>
                  <a:cubicBezTo>
                    <a:pt x="122340" y="304587"/>
                    <a:pt x="154841" y="309454"/>
                    <a:pt x="194343" y="308575"/>
                  </a:cubicBezTo>
                  <a:cubicBezTo>
                    <a:pt x="253628" y="307256"/>
                    <a:pt x="313133" y="308104"/>
                    <a:pt x="372293" y="311841"/>
                  </a:cubicBezTo>
                  <a:cubicBezTo>
                    <a:pt x="404919" y="313913"/>
                    <a:pt x="418515" y="334324"/>
                    <a:pt x="420054" y="369995"/>
                  </a:cubicBezTo>
                  <a:cubicBezTo>
                    <a:pt x="423163" y="442752"/>
                    <a:pt x="432049" y="515320"/>
                    <a:pt x="440088" y="587793"/>
                  </a:cubicBezTo>
                  <a:cubicBezTo>
                    <a:pt x="443731" y="620639"/>
                    <a:pt x="471489" y="627265"/>
                    <a:pt x="497552" y="637250"/>
                  </a:cubicBezTo>
                  <a:cubicBezTo>
                    <a:pt x="517397" y="644849"/>
                    <a:pt x="539315" y="655777"/>
                    <a:pt x="551939" y="671823"/>
                  </a:cubicBezTo>
                  <a:cubicBezTo>
                    <a:pt x="595241" y="726806"/>
                    <a:pt x="628997" y="732710"/>
                    <a:pt x="687968" y="697446"/>
                  </a:cubicBezTo>
                  <a:cubicBezTo>
                    <a:pt x="730329" y="672105"/>
                    <a:pt x="777964" y="655620"/>
                    <a:pt x="820795" y="630907"/>
                  </a:cubicBezTo>
                  <a:cubicBezTo>
                    <a:pt x="849715" y="614202"/>
                    <a:pt x="872984" y="587888"/>
                    <a:pt x="901339" y="569926"/>
                  </a:cubicBezTo>
                  <a:cubicBezTo>
                    <a:pt x="929192" y="552279"/>
                    <a:pt x="958928" y="534914"/>
                    <a:pt x="990298" y="526247"/>
                  </a:cubicBezTo>
                  <a:cubicBezTo>
                    <a:pt x="1026378" y="516262"/>
                    <a:pt x="1056429" y="499274"/>
                    <a:pt x="1064813" y="464670"/>
                  </a:cubicBezTo>
                  <a:cubicBezTo>
                    <a:pt x="1078692" y="407394"/>
                    <a:pt x="1089525" y="348423"/>
                    <a:pt x="1092603" y="289703"/>
                  </a:cubicBezTo>
                  <a:cubicBezTo>
                    <a:pt x="1096214" y="220746"/>
                    <a:pt x="1089431" y="151287"/>
                    <a:pt x="1088521" y="82016"/>
                  </a:cubicBezTo>
                  <a:cubicBezTo>
                    <a:pt x="1087799" y="24772"/>
                    <a:pt x="1114709" y="6465"/>
                    <a:pt x="1170509" y="17895"/>
                  </a:cubicBezTo>
                  <a:cubicBezTo>
                    <a:pt x="1188408" y="21569"/>
                    <a:pt x="1210859" y="15069"/>
                    <a:pt x="1228161" y="6810"/>
                  </a:cubicBezTo>
                  <a:cubicBezTo>
                    <a:pt x="1252780" y="-4934"/>
                    <a:pt x="1269360" y="-2390"/>
                    <a:pt x="1282328" y="21538"/>
                  </a:cubicBezTo>
                  <a:cubicBezTo>
                    <a:pt x="1313855" y="79787"/>
                    <a:pt x="1359732" y="119195"/>
                    <a:pt x="1425549" y="134927"/>
                  </a:cubicBezTo>
                  <a:cubicBezTo>
                    <a:pt x="1437355" y="137753"/>
                    <a:pt x="1451109" y="148272"/>
                    <a:pt x="1456604" y="158980"/>
                  </a:cubicBezTo>
                  <a:cubicBezTo>
                    <a:pt x="1490298" y="224797"/>
                    <a:pt x="1527602" y="289672"/>
                    <a:pt x="1552409" y="358879"/>
                  </a:cubicBezTo>
                  <a:cubicBezTo>
                    <a:pt x="1573573" y="418008"/>
                    <a:pt x="1548201" y="450037"/>
                    <a:pt x="1494945" y="484955"/>
                  </a:cubicBezTo>
                  <a:cubicBezTo>
                    <a:pt x="1464926" y="504612"/>
                    <a:pt x="1444892" y="539561"/>
                    <a:pt x="1424732" y="562610"/>
                  </a:cubicBezTo>
                  <a:cubicBezTo>
                    <a:pt x="1453872" y="587605"/>
                    <a:pt x="1479496" y="614421"/>
                    <a:pt x="1509923" y="633639"/>
                  </a:cubicBezTo>
                  <a:cubicBezTo>
                    <a:pt x="1524965" y="643154"/>
                    <a:pt x="1549143" y="641458"/>
                    <a:pt x="1568738" y="639731"/>
                  </a:cubicBezTo>
                  <a:cubicBezTo>
                    <a:pt x="1596025" y="637344"/>
                    <a:pt x="1595460" y="616023"/>
                    <a:pt x="1595491" y="594074"/>
                  </a:cubicBezTo>
                  <a:cubicBezTo>
                    <a:pt x="1595554" y="549202"/>
                    <a:pt x="1624914" y="523264"/>
                    <a:pt x="1670100" y="524834"/>
                  </a:cubicBezTo>
                  <a:cubicBezTo>
                    <a:pt x="1765152" y="528163"/>
                    <a:pt x="1860297" y="530141"/>
                    <a:pt x="1955254" y="535605"/>
                  </a:cubicBezTo>
                  <a:cubicBezTo>
                    <a:pt x="1977894" y="536892"/>
                    <a:pt x="2003549" y="544774"/>
                    <a:pt x="2021447" y="558151"/>
                  </a:cubicBezTo>
                  <a:cubicBezTo>
                    <a:pt x="2067010" y="592158"/>
                    <a:pt x="2110501" y="629400"/>
                    <a:pt x="2151511" y="668777"/>
                  </a:cubicBezTo>
                  <a:cubicBezTo>
                    <a:pt x="2165516" y="682217"/>
                    <a:pt x="2172141" y="705202"/>
                    <a:pt x="2177825" y="725048"/>
                  </a:cubicBezTo>
                  <a:cubicBezTo>
                    <a:pt x="2185801" y="752901"/>
                    <a:pt x="2176914" y="772589"/>
                    <a:pt x="2144069" y="775886"/>
                  </a:cubicBezTo>
                  <a:cubicBezTo>
                    <a:pt x="2135779" y="776703"/>
                    <a:pt x="2128023" y="782763"/>
                    <a:pt x="2122057" y="795166"/>
                  </a:cubicBezTo>
                  <a:cubicBezTo>
                    <a:pt x="2140709" y="792686"/>
                    <a:pt x="2159393" y="790205"/>
                    <a:pt x="2182127" y="787190"/>
                  </a:cubicBezTo>
                  <a:cubicBezTo>
                    <a:pt x="2182127" y="848014"/>
                    <a:pt x="2201344" y="917536"/>
                    <a:pt x="2177354" y="965454"/>
                  </a:cubicBezTo>
                  <a:cubicBezTo>
                    <a:pt x="2146016" y="1028037"/>
                    <a:pt x="2147146" y="1087354"/>
                    <a:pt x="2143441" y="1150187"/>
                  </a:cubicBezTo>
                  <a:cubicBezTo>
                    <a:pt x="2142876" y="1159513"/>
                    <a:pt x="2136407" y="1171414"/>
                    <a:pt x="2128871" y="1176847"/>
                  </a:cubicBezTo>
                  <a:cubicBezTo>
                    <a:pt x="2109842" y="1190601"/>
                    <a:pt x="2088677" y="1201340"/>
                    <a:pt x="2063399" y="1216161"/>
                  </a:cubicBezTo>
                  <a:cubicBezTo>
                    <a:pt x="2049520" y="1191637"/>
                    <a:pt x="2032249" y="1161084"/>
                    <a:pt x="2010143" y="1122020"/>
                  </a:cubicBezTo>
                  <a:cubicBezTo>
                    <a:pt x="2001288" y="1180364"/>
                    <a:pt x="2072819" y="1214968"/>
                    <a:pt x="2030459" y="1278680"/>
                  </a:cubicBezTo>
                  <a:cubicBezTo>
                    <a:pt x="2000252" y="1220557"/>
                    <a:pt x="1970954" y="1172451"/>
                    <a:pt x="1907053" y="1164224"/>
                  </a:cubicBezTo>
                  <a:cubicBezTo>
                    <a:pt x="1939396" y="1195373"/>
                    <a:pt x="1990235" y="1210697"/>
                    <a:pt x="1995824" y="1265272"/>
                  </a:cubicBezTo>
                  <a:cubicBezTo>
                    <a:pt x="1962382" y="1263765"/>
                    <a:pt x="1930353" y="1262321"/>
                    <a:pt x="1898355" y="1260907"/>
                  </a:cubicBezTo>
                  <a:cubicBezTo>
                    <a:pt x="1898073" y="1264832"/>
                    <a:pt x="1897790" y="1268789"/>
                    <a:pt x="1897507" y="1272714"/>
                  </a:cubicBezTo>
                  <a:cubicBezTo>
                    <a:pt x="1927119" y="1277048"/>
                    <a:pt x="1956730" y="1281381"/>
                    <a:pt x="1977329" y="1284396"/>
                  </a:cubicBezTo>
                  <a:cubicBezTo>
                    <a:pt x="1987377" y="1304367"/>
                    <a:pt x="1993783" y="1317021"/>
                    <a:pt x="2000157" y="1329707"/>
                  </a:cubicBezTo>
                  <a:cubicBezTo>
                    <a:pt x="2003988" y="1331811"/>
                    <a:pt x="2007819" y="1333915"/>
                    <a:pt x="2011650" y="1336019"/>
                  </a:cubicBezTo>
                  <a:cubicBezTo>
                    <a:pt x="1979935" y="1363589"/>
                    <a:pt x="1948220" y="1391128"/>
                    <a:pt x="1913176" y="1421587"/>
                  </a:cubicBezTo>
                  <a:cubicBezTo>
                    <a:pt x="1886580" y="1376087"/>
                    <a:pt x="1865007" y="1339222"/>
                    <a:pt x="1843435" y="1302357"/>
                  </a:cubicBezTo>
                  <a:cubicBezTo>
                    <a:pt x="1839823" y="1304147"/>
                    <a:pt x="1836181" y="1305968"/>
                    <a:pt x="1832570" y="1307758"/>
                  </a:cubicBezTo>
                  <a:cubicBezTo>
                    <a:pt x="1846072" y="1336553"/>
                    <a:pt x="1859575" y="1365347"/>
                    <a:pt x="1872732" y="1393452"/>
                  </a:cubicBezTo>
                  <a:cubicBezTo>
                    <a:pt x="1832036" y="1403249"/>
                    <a:pt x="1793381" y="1412575"/>
                    <a:pt x="1752968" y="14222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A47F3FC1-A4BA-5020-72A2-D925365D9E16}"/>
                </a:ext>
              </a:extLst>
            </p:cNvPr>
            <p:cNvSpPr/>
            <p:nvPr/>
          </p:nvSpPr>
          <p:spPr>
            <a:xfrm>
              <a:off x="6439215" y="2634646"/>
              <a:ext cx="1660112" cy="2190318"/>
            </a:xfrm>
            <a:custGeom>
              <a:avLst/>
              <a:gdLst>
                <a:gd name="connsiteX0" fmla="*/ 708628 w 1660112"/>
                <a:gd name="connsiteY0" fmla="*/ 0 h 2190318"/>
                <a:gd name="connsiteX1" fmla="*/ 787005 w 1660112"/>
                <a:gd name="connsiteY1" fmla="*/ 58469 h 2190318"/>
                <a:gd name="connsiteX2" fmla="*/ 816271 w 1660112"/>
                <a:gd name="connsiteY2" fmla="*/ 94454 h 2190318"/>
                <a:gd name="connsiteX3" fmla="*/ 867831 w 1660112"/>
                <a:gd name="connsiteY3" fmla="*/ 196068 h 2190318"/>
                <a:gd name="connsiteX4" fmla="*/ 882370 w 1660112"/>
                <a:gd name="connsiteY4" fmla="*/ 313760 h 2190318"/>
                <a:gd name="connsiteX5" fmla="*/ 877911 w 1660112"/>
                <a:gd name="connsiteY5" fmla="*/ 341110 h 2190318"/>
                <a:gd name="connsiteX6" fmla="*/ 885761 w 1660112"/>
                <a:gd name="connsiteY6" fmla="*/ 380832 h 2190318"/>
                <a:gd name="connsiteX7" fmla="*/ 918105 w 1660112"/>
                <a:gd name="connsiteY7" fmla="*/ 454782 h 2190318"/>
                <a:gd name="connsiteX8" fmla="*/ 957921 w 1660112"/>
                <a:gd name="connsiteY8" fmla="*/ 553413 h 2190318"/>
                <a:gd name="connsiteX9" fmla="*/ 979745 w 1660112"/>
                <a:gd name="connsiteY9" fmla="*/ 627677 h 2190318"/>
                <a:gd name="connsiteX10" fmla="*/ 1034289 w 1660112"/>
                <a:gd name="connsiteY10" fmla="*/ 750895 h 2190318"/>
                <a:gd name="connsiteX11" fmla="*/ 1046723 w 1660112"/>
                <a:gd name="connsiteY11" fmla="*/ 766250 h 2190318"/>
                <a:gd name="connsiteX12" fmla="*/ 1157224 w 1660112"/>
                <a:gd name="connsiteY12" fmla="*/ 844250 h 2190318"/>
                <a:gd name="connsiteX13" fmla="*/ 1322739 w 1660112"/>
                <a:gd name="connsiteY13" fmla="*/ 936946 h 2190318"/>
                <a:gd name="connsiteX14" fmla="*/ 1374143 w 1660112"/>
                <a:gd name="connsiteY14" fmla="*/ 1036205 h 2190318"/>
                <a:gd name="connsiteX15" fmla="*/ 1502039 w 1660112"/>
                <a:gd name="connsiteY15" fmla="*/ 1164133 h 2190318"/>
                <a:gd name="connsiteX16" fmla="*/ 1530928 w 1660112"/>
                <a:gd name="connsiteY16" fmla="*/ 1186679 h 2190318"/>
                <a:gd name="connsiteX17" fmla="*/ 1506938 w 1660112"/>
                <a:gd name="connsiteY17" fmla="*/ 1205582 h 2190318"/>
                <a:gd name="connsiteX18" fmla="*/ 1479713 w 1660112"/>
                <a:gd name="connsiteY18" fmla="*/ 1290460 h 2190318"/>
                <a:gd name="connsiteX19" fmla="*/ 1603810 w 1660112"/>
                <a:gd name="connsiteY19" fmla="*/ 1477547 h 2190318"/>
                <a:gd name="connsiteX20" fmla="*/ 1660112 w 1660112"/>
                <a:gd name="connsiteY20" fmla="*/ 1551654 h 2190318"/>
                <a:gd name="connsiteX21" fmla="*/ 1616685 w 1660112"/>
                <a:gd name="connsiteY21" fmla="*/ 1551623 h 2190318"/>
                <a:gd name="connsiteX22" fmla="*/ 1557682 w 1660112"/>
                <a:gd name="connsiteY22" fmla="*/ 1551497 h 2190318"/>
                <a:gd name="connsiteX23" fmla="*/ 1505682 w 1660112"/>
                <a:gd name="connsiteY23" fmla="*/ 1538214 h 2190318"/>
                <a:gd name="connsiteX24" fmla="*/ 1485114 w 1660112"/>
                <a:gd name="connsiteY24" fmla="*/ 1507849 h 2190318"/>
                <a:gd name="connsiteX25" fmla="*/ 1399295 w 1660112"/>
                <a:gd name="connsiteY25" fmla="*/ 1481253 h 2190318"/>
                <a:gd name="connsiteX26" fmla="*/ 1353418 w 1660112"/>
                <a:gd name="connsiteY26" fmla="*/ 1485712 h 2190318"/>
                <a:gd name="connsiteX27" fmla="*/ 1254850 w 1660112"/>
                <a:gd name="connsiteY27" fmla="*/ 1559002 h 2190318"/>
                <a:gd name="connsiteX28" fmla="*/ 1258147 w 1660112"/>
                <a:gd name="connsiteY28" fmla="*/ 1774884 h 2190318"/>
                <a:gd name="connsiteX29" fmla="*/ 1235067 w 1660112"/>
                <a:gd name="connsiteY29" fmla="*/ 1938484 h 2190318"/>
                <a:gd name="connsiteX30" fmla="*/ 1164477 w 1660112"/>
                <a:gd name="connsiteY30" fmla="*/ 1996325 h 2190318"/>
                <a:gd name="connsiteX31" fmla="*/ 1034697 w 1660112"/>
                <a:gd name="connsiteY31" fmla="*/ 2074984 h 2190318"/>
                <a:gd name="connsiteX32" fmla="*/ 971800 w 1660112"/>
                <a:gd name="connsiteY32" fmla="*/ 2109024 h 2190318"/>
                <a:gd name="connsiteX33" fmla="*/ 862273 w 1660112"/>
                <a:gd name="connsiteY33" fmla="*/ 2169376 h 2190318"/>
                <a:gd name="connsiteX34" fmla="*/ 749889 w 1660112"/>
                <a:gd name="connsiteY34" fmla="*/ 2147584 h 2190318"/>
                <a:gd name="connsiteX35" fmla="*/ 684700 w 1660112"/>
                <a:gd name="connsiteY35" fmla="*/ 2106417 h 2190318"/>
                <a:gd name="connsiteX36" fmla="*/ 639325 w 1660112"/>
                <a:gd name="connsiteY36" fmla="*/ 2051088 h 2190318"/>
                <a:gd name="connsiteX37" fmla="*/ 621018 w 1660112"/>
                <a:gd name="connsiteY37" fmla="*/ 1821389 h 2190318"/>
                <a:gd name="connsiteX38" fmla="*/ 604062 w 1660112"/>
                <a:gd name="connsiteY38" fmla="*/ 1801670 h 2190318"/>
                <a:gd name="connsiteX39" fmla="*/ 495257 w 1660112"/>
                <a:gd name="connsiteY39" fmla="*/ 1773440 h 2190318"/>
                <a:gd name="connsiteX40" fmla="*/ 353795 w 1660112"/>
                <a:gd name="connsiteY40" fmla="*/ 1777051 h 2190318"/>
                <a:gd name="connsiteX41" fmla="*/ 307667 w 1660112"/>
                <a:gd name="connsiteY41" fmla="*/ 1751145 h 2190318"/>
                <a:gd name="connsiteX42" fmla="*/ 236638 w 1660112"/>
                <a:gd name="connsiteY42" fmla="*/ 1668843 h 2190318"/>
                <a:gd name="connsiteX43" fmla="*/ 223701 w 1660112"/>
                <a:gd name="connsiteY43" fmla="*/ 1566538 h 2190318"/>
                <a:gd name="connsiteX44" fmla="*/ 280223 w 1660112"/>
                <a:gd name="connsiteY44" fmla="*/ 1495038 h 2190318"/>
                <a:gd name="connsiteX45" fmla="*/ 234785 w 1660112"/>
                <a:gd name="connsiteY45" fmla="*/ 1328643 h 2190318"/>
                <a:gd name="connsiteX46" fmla="*/ 311561 w 1660112"/>
                <a:gd name="connsiteY46" fmla="*/ 1410977 h 2190318"/>
                <a:gd name="connsiteX47" fmla="*/ 292563 w 1660112"/>
                <a:gd name="connsiteY47" fmla="*/ 1362023 h 2190318"/>
                <a:gd name="connsiteX48" fmla="*/ 309708 w 1660112"/>
                <a:gd name="connsiteY48" fmla="*/ 1317935 h 2190318"/>
                <a:gd name="connsiteX49" fmla="*/ 311466 w 1660112"/>
                <a:gd name="connsiteY49" fmla="*/ 1284745 h 2190318"/>
                <a:gd name="connsiteX50" fmla="*/ 310839 w 1660112"/>
                <a:gd name="connsiteY50" fmla="*/ 1242855 h 2190318"/>
                <a:gd name="connsiteX51" fmla="*/ 355931 w 1660112"/>
                <a:gd name="connsiteY51" fmla="*/ 1200056 h 2190318"/>
                <a:gd name="connsiteX52" fmla="*/ 364000 w 1660112"/>
                <a:gd name="connsiteY52" fmla="*/ 1113985 h 2190318"/>
                <a:gd name="connsiteX53" fmla="*/ 282578 w 1660112"/>
                <a:gd name="connsiteY53" fmla="*/ 1191358 h 2190318"/>
                <a:gd name="connsiteX54" fmla="*/ 279626 w 1660112"/>
                <a:gd name="connsiteY54" fmla="*/ 1142372 h 2190318"/>
                <a:gd name="connsiteX55" fmla="*/ 257865 w 1660112"/>
                <a:gd name="connsiteY55" fmla="*/ 1101550 h 2190318"/>
                <a:gd name="connsiteX56" fmla="*/ 238302 w 1660112"/>
                <a:gd name="connsiteY56" fmla="*/ 1140739 h 2190318"/>
                <a:gd name="connsiteX57" fmla="*/ 213778 w 1660112"/>
                <a:gd name="connsiteY57" fmla="*/ 1229667 h 2190318"/>
                <a:gd name="connsiteX58" fmla="*/ 158512 w 1660112"/>
                <a:gd name="connsiteY58" fmla="*/ 1203039 h 2190318"/>
                <a:gd name="connsiteX59" fmla="*/ 198894 w 1660112"/>
                <a:gd name="connsiteY59" fmla="*/ 1132983 h 2190318"/>
                <a:gd name="connsiteX60" fmla="*/ 196852 w 1660112"/>
                <a:gd name="connsiteY60" fmla="*/ 1089116 h 2190318"/>
                <a:gd name="connsiteX61" fmla="*/ 163724 w 1660112"/>
                <a:gd name="connsiteY61" fmla="*/ 1107046 h 2190318"/>
                <a:gd name="connsiteX62" fmla="*/ 136154 w 1660112"/>
                <a:gd name="connsiteY62" fmla="*/ 1145418 h 2190318"/>
                <a:gd name="connsiteX63" fmla="*/ 84311 w 1660112"/>
                <a:gd name="connsiteY63" fmla="*/ 1050744 h 2190318"/>
                <a:gd name="connsiteX64" fmla="*/ 51528 w 1660112"/>
                <a:gd name="connsiteY64" fmla="*/ 982478 h 2190318"/>
                <a:gd name="connsiteX65" fmla="*/ 10989 w 1660112"/>
                <a:gd name="connsiteY65" fmla="*/ 937731 h 2190318"/>
                <a:gd name="connsiteX66" fmla="*/ 313 w 1660112"/>
                <a:gd name="connsiteY66" fmla="*/ 917163 h 2190318"/>
                <a:gd name="connsiteX67" fmla="*/ 63837 w 1660112"/>
                <a:gd name="connsiteY67" fmla="*/ 753783 h 2190318"/>
                <a:gd name="connsiteX68" fmla="*/ 83055 w 1660112"/>
                <a:gd name="connsiteY68" fmla="*/ 712554 h 2190318"/>
                <a:gd name="connsiteX69" fmla="*/ 146736 w 1660112"/>
                <a:gd name="connsiteY69" fmla="*/ 616466 h 2190318"/>
                <a:gd name="connsiteX70" fmla="*/ 283928 w 1660112"/>
                <a:gd name="connsiteY70" fmla="*/ 542454 h 2190318"/>
                <a:gd name="connsiteX71" fmla="*/ 307007 w 1660112"/>
                <a:gd name="connsiteY71" fmla="*/ 520316 h 2190318"/>
                <a:gd name="connsiteX72" fmla="*/ 500721 w 1660112"/>
                <a:gd name="connsiteY72" fmla="*/ 308578 h 2190318"/>
                <a:gd name="connsiteX73" fmla="*/ 600011 w 1660112"/>
                <a:gd name="connsiteY73" fmla="*/ 243296 h 2190318"/>
                <a:gd name="connsiteX74" fmla="*/ 619574 w 1660112"/>
                <a:gd name="connsiteY74" fmla="*/ 177134 h 2190318"/>
                <a:gd name="connsiteX75" fmla="*/ 664478 w 1660112"/>
                <a:gd name="connsiteY75" fmla="*/ 40696 h 2190318"/>
                <a:gd name="connsiteX76" fmla="*/ 708690 w 1660112"/>
                <a:gd name="connsiteY76" fmla="*/ 31 h 219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60112" h="2190318">
                  <a:moveTo>
                    <a:pt x="708628" y="0"/>
                  </a:moveTo>
                  <a:cubicBezTo>
                    <a:pt x="735476" y="23111"/>
                    <a:pt x="734722" y="81831"/>
                    <a:pt x="787005" y="58469"/>
                  </a:cubicBezTo>
                  <a:cubicBezTo>
                    <a:pt x="798089" y="72631"/>
                    <a:pt x="804621" y="88865"/>
                    <a:pt x="816271" y="94454"/>
                  </a:cubicBezTo>
                  <a:cubicBezTo>
                    <a:pt x="860672" y="115744"/>
                    <a:pt x="863812" y="155247"/>
                    <a:pt x="867831" y="196068"/>
                  </a:cubicBezTo>
                  <a:cubicBezTo>
                    <a:pt x="871694" y="235383"/>
                    <a:pt x="878225" y="274477"/>
                    <a:pt x="882370" y="313760"/>
                  </a:cubicBezTo>
                  <a:cubicBezTo>
                    <a:pt x="883312" y="322615"/>
                    <a:pt x="877377" y="332098"/>
                    <a:pt x="877911" y="341110"/>
                  </a:cubicBezTo>
                  <a:cubicBezTo>
                    <a:pt x="878727" y="354832"/>
                    <a:pt x="877660" y="374803"/>
                    <a:pt x="885761" y="380832"/>
                  </a:cubicBezTo>
                  <a:cubicBezTo>
                    <a:pt x="912201" y="400490"/>
                    <a:pt x="912609" y="426239"/>
                    <a:pt x="918105" y="454782"/>
                  </a:cubicBezTo>
                  <a:cubicBezTo>
                    <a:pt x="924699" y="488915"/>
                    <a:pt x="945360" y="520159"/>
                    <a:pt x="957921" y="553413"/>
                  </a:cubicBezTo>
                  <a:cubicBezTo>
                    <a:pt x="967027" y="577498"/>
                    <a:pt x="974469" y="602493"/>
                    <a:pt x="979745" y="627677"/>
                  </a:cubicBezTo>
                  <a:cubicBezTo>
                    <a:pt x="989165" y="672831"/>
                    <a:pt x="993090" y="719807"/>
                    <a:pt x="1034289" y="750895"/>
                  </a:cubicBezTo>
                  <a:cubicBezTo>
                    <a:pt x="1039469" y="754820"/>
                    <a:pt x="1046033" y="760660"/>
                    <a:pt x="1046723" y="766250"/>
                  </a:cubicBezTo>
                  <a:cubicBezTo>
                    <a:pt x="1054825" y="832788"/>
                    <a:pt x="1113419" y="834045"/>
                    <a:pt x="1157224" y="844250"/>
                  </a:cubicBezTo>
                  <a:cubicBezTo>
                    <a:pt x="1222726" y="859574"/>
                    <a:pt x="1274318" y="897381"/>
                    <a:pt x="1322739" y="936946"/>
                  </a:cubicBezTo>
                  <a:cubicBezTo>
                    <a:pt x="1349273" y="958644"/>
                    <a:pt x="1359478" y="1001601"/>
                    <a:pt x="1374143" y="1036205"/>
                  </a:cubicBezTo>
                  <a:cubicBezTo>
                    <a:pt x="1399672" y="1096558"/>
                    <a:pt x="1440776" y="1139734"/>
                    <a:pt x="1502039" y="1164133"/>
                  </a:cubicBezTo>
                  <a:cubicBezTo>
                    <a:pt x="1512935" y="1168466"/>
                    <a:pt x="1521351" y="1178986"/>
                    <a:pt x="1530928" y="1186679"/>
                  </a:cubicBezTo>
                  <a:cubicBezTo>
                    <a:pt x="1522984" y="1193116"/>
                    <a:pt x="1515981" y="1201720"/>
                    <a:pt x="1506938" y="1205582"/>
                  </a:cubicBezTo>
                  <a:cubicBezTo>
                    <a:pt x="1470010" y="1221377"/>
                    <a:pt x="1456194" y="1250235"/>
                    <a:pt x="1479713" y="1290460"/>
                  </a:cubicBezTo>
                  <a:cubicBezTo>
                    <a:pt x="1517394" y="1354989"/>
                    <a:pt x="1561607" y="1415719"/>
                    <a:pt x="1603810" y="1477547"/>
                  </a:cubicBezTo>
                  <a:cubicBezTo>
                    <a:pt x="1618946" y="1499716"/>
                    <a:pt x="1636216" y="1520378"/>
                    <a:pt x="1660112" y="1551654"/>
                  </a:cubicBezTo>
                  <a:cubicBezTo>
                    <a:pt x="1638445" y="1551654"/>
                    <a:pt x="1627549" y="1551842"/>
                    <a:pt x="1616685" y="1551623"/>
                  </a:cubicBezTo>
                  <a:cubicBezTo>
                    <a:pt x="1596808" y="1551214"/>
                    <a:pt x="1574419" y="1544494"/>
                    <a:pt x="1557682" y="1551497"/>
                  </a:cubicBezTo>
                  <a:cubicBezTo>
                    <a:pt x="1533660" y="1561545"/>
                    <a:pt x="1519216" y="1557432"/>
                    <a:pt x="1505682" y="1538214"/>
                  </a:cubicBezTo>
                  <a:cubicBezTo>
                    <a:pt x="1498648" y="1528229"/>
                    <a:pt x="1491928" y="1517992"/>
                    <a:pt x="1485114" y="1507849"/>
                  </a:cubicBezTo>
                  <a:cubicBezTo>
                    <a:pt x="1454278" y="1461847"/>
                    <a:pt x="1449474" y="1461219"/>
                    <a:pt x="1399295" y="1481253"/>
                  </a:cubicBezTo>
                  <a:cubicBezTo>
                    <a:pt x="1385447" y="1486779"/>
                    <a:pt x="1367580" y="1489260"/>
                    <a:pt x="1353418" y="1485712"/>
                  </a:cubicBezTo>
                  <a:cubicBezTo>
                    <a:pt x="1296802" y="1471581"/>
                    <a:pt x="1254912" y="1500313"/>
                    <a:pt x="1254850" y="1559002"/>
                  </a:cubicBezTo>
                  <a:cubicBezTo>
                    <a:pt x="1254787" y="1630973"/>
                    <a:pt x="1261004" y="1703101"/>
                    <a:pt x="1258147" y="1774884"/>
                  </a:cubicBezTo>
                  <a:cubicBezTo>
                    <a:pt x="1255949" y="1829711"/>
                    <a:pt x="1246623" y="1884725"/>
                    <a:pt x="1235067" y="1938484"/>
                  </a:cubicBezTo>
                  <a:cubicBezTo>
                    <a:pt x="1227751" y="1972648"/>
                    <a:pt x="1201656" y="1993562"/>
                    <a:pt x="1164477" y="1996325"/>
                  </a:cubicBezTo>
                  <a:cubicBezTo>
                    <a:pt x="1107830" y="2000564"/>
                    <a:pt x="1075769" y="2044902"/>
                    <a:pt x="1034697" y="2074984"/>
                  </a:cubicBezTo>
                  <a:cubicBezTo>
                    <a:pt x="1015636" y="2088958"/>
                    <a:pt x="992776" y="2097656"/>
                    <a:pt x="971800" y="2109024"/>
                  </a:cubicBezTo>
                  <a:cubicBezTo>
                    <a:pt x="935155" y="2128900"/>
                    <a:pt x="897756" y="2147584"/>
                    <a:pt x="862273" y="2169376"/>
                  </a:cubicBezTo>
                  <a:cubicBezTo>
                    <a:pt x="809928" y="2201531"/>
                    <a:pt x="784242" y="2198454"/>
                    <a:pt x="749889" y="2147584"/>
                  </a:cubicBezTo>
                  <a:cubicBezTo>
                    <a:pt x="733497" y="2123311"/>
                    <a:pt x="715536" y="2108395"/>
                    <a:pt x="684700" y="2106417"/>
                  </a:cubicBezTo>
                  <a:cubicBezTo>
                    <a:pt x="652859" y="2104376"/>
                    <a:pt x="640738" y="2084562"/>
                    <a:pt x="639325" y="2051088"/>
                  </a:cubicBezTo>
                  <a:cubicBezTo>
                    <a:pt x="636091" y="1974376"/>
                    <a:pt x="628304" y="1897851"/>
                    <a:pt x="621018" y="1821389"/>
                  </a:cubicBezTo>
                  <a:cubicBezTo>
                    <a:pt x="620328" y="1814136"/>
                    <a:pt x="611284" y="1803899"/>
                    <a:pt x="604062" y="1801670"/>
                  </a:cubicBezTo>
                  <a:cubicBezTo>
                    <a:pt x="568202" y="1790585"/>
                    <a:pt x="532091" y="1776266"/>
                    <a:pt x="495257" y="1773440"/>
                  </a:cubicBezTo>
                  <a:cubicBezTo>
                    <a:pt x="448501" y="1769860"/>
                    <a:pt x="400865" y="1778621"/>
                    <a:pt x="353795" y="1777051"/>
                  </a:cubicBezTo>
                  <a:cubicBezTo>
                    <a:pt x="337938" y="1776517"/>
                    <a:pt x="319694" y="1763454"/>
                    <a:pt x="307667" y="1751145"/>
                  </a:cubicBezTo>
                  <a:cubicBezTo>
                    <a:pt x="282358" y="1725302"/>
                    <a:pt x="262481" y="1694026"/>
                    <a:pt x="236638" y="1668843"/>
                  </a:cubicBezTo>
                  <a:cubicBezTo>
                    <a:pt x="201186" y="1634239"/>
                    <a:pt x="195220" y="1605758"/>
                    <a:pt x="223701" y="1566538"/>
                  </a:cubicBezTo>
                  <a:cubicBezTo>
                    <a:pt x="241442" y="1542139"/>
                    <a:pt x="261099" y="1519123"/>
                    <a:pt x="280223" y="1495038"/>
                  </a:cubicBezTo>
                  <a:cubicBezTo>
                    <a:pt x="225930" y="1471958"/>
                    <a:pt x="215944" y="1434779"/>
                    <a:pt x="234785" y="1328643"/>
                  </a:cubicBezTo>
                  <a:cubicBezTo>
                    <a:pt x="299785" y="1319506"/>
                    <a:pt x="257017" y="1407334"/>
                    <a:pt x="311561" y="1410977"/>
                  </a:cubicBezTo>
                  <a:cubicBezTo>
                    <a:pt x="304464" y="1393235"/>
                    <a:pt x="296111" y="1378163"/>
                    <a:pt x="292563" y="1362023"/>
                  </a:cubicBezTo>
                  <a:cubicBezTo>
                    <a:pt x="288921" y="1345411"/>
                    <a:pt x="277553" y="1323336"/>
                    <a:pt x="309708" y="1317935"/>
                  </a:cubicBezTo>
                  <a:cubicBezTo>
                    <a:pt x="312346" y="1317496"/>
                    <a:pt x="315329" y="1286440"/>
                    <a:pt x="311466" y="1284745"/>
                  </a:cubicBezTo>
                  <a:cubicBezTo>
                    <a:pt x="277961" y="1269954"/>
                    <a:pt x="298152" y="1256075"/>
                    <a:pt x="310839" y="1242855"/>
                  </a:cubicBezTo>
                  <a:cubicBezTo>
                    <a:pt x="324624" y="1228474"/>
                    <a:pt x="339727" y="1215317"/>
                    <a:pt x="355931" y="1200056"/>
                  </a:cubicBezTo>
                  <a:cubicBezTo>
                    <a:pt x="331595" y="1170225"/>
                    <a:pt x="310839" y="1140833"/>
                    <a:pt x="364000" y="1113985"/>
                  </a:cubicBezTo>
                  <a:cubicBezTo>
                    <a:pt x="343590" y="1113075"/>
                    <a:pt x="316459" y="1138855"/>
                    <a:pt x="282578" y="1191358"/>
                  </a:cubicBezTo>
                  <a:cubicBezTo>
                    <a:pt x="281573" y="1169440"/>
                    <a:pt x="283551" y="1154995"/>
                    <a:pt x="279626" y="1142372"/>
                  </a:cubicBezTo>
                  <a:cubicBezTo>
                    <a:pt x="275104" y="1127896"/>
                    <a:pt x="265370" y="1115084"/>
                    <a:pt x="257865" y="1101550"/>
                  </a:cubicBezTo>
                  <a:cubicBezTo>
                    <a:pt x="251208" y="1114582"/>
                    <a:pt x="242729" y="1126986"/>
                    <a:pt x="238302" y="1140739"/>
                  </a:cubicBezTo>
                  <a:cubicBezTo>
                    <a:pt x="229384" y="1168372"/>
                    <a:pt x="222696" y="1196759"/>
                    <a:pt x="213778" y="1229667"/>
                  </a:cubicBezTo>
                  <a:cubicBezTo>
                    <a:pt x="188783" y="1217641"/>
                    <a:pt x="174746" y="1210858"/>
                    <a:pt x="158512" y="1203039"/>
                  </a:cubicBezTo>
                  <a:cubicBezTo>
                    <a:pt x="172611" y="1179394"/>
                    <a:pt x="188814" y="1157444"/>
                    <a:pt x="198894" y="1132983"/>
                  </a:cubicBezTo>
                  <a:cubicBezTo>
                    <a:pt x="203949" y="1120736"/>
                    <a:pt x="197889" y="1103874"/>
                    <a:pt x="196852" y="1089116"/>
                  </a:cubicBezTo>
                  <a:cubicBezTo>
                    <a:pt x="185642" y="1094925"/>
                    <a:pt x="172359" y="1098599"/>
                    <a:pt x="163724" y="1107046"/>
                  </a:cubicBezTo>
                  <a:cubicBezTo>
                    <a:pt x="152546" y="1117911"/>
                    <a:pt x="145072" y="1132606"/>
                    <a:pt x="136154" y="1145418"/>
                  </a:cubicBezTo>
                  <a:cubicBezTo>
                    <a:pt x="94077" y="1126294"/>
                    <a:pt x="92727" y="1087703"/>
                    <a:pt x="84311" y="1050744"/>
                  </a:cubicBezTo>
                  <a:cubicBezTo>
                    <a:pt x="78816" y="1026659"/>
                    <a:pt x="65125" y="1003673"/>
                    <a:pt x="51528" y="982478"/>
                  </a:cubicBezTo>
                  <a:cubicBezTo>
                    <a:pt x="40789" y="965772"/>
                    <a:pt x="24115" y="952992"/>
                    <a:pt x="10989" y="937731"/>
                  </a:cubicBezTo>
                  <a:cubicBezTo>
                    <a:pt x="5934" y="931859"/>
                    <a:pt x="-1634" y="921748"/>
                    <a:pt x="313" y="917163"/>
                  </a:cubicBezTo>
                  <a:cubicBezTo>
                    <a:pt x="23173" y="863562"/>
                    <a:pt x="8414" y="795610"/>
                    <a:pt x="63837" y="753783"/>
                  </a:cubicBezTo>
                  <a:cubicBezTo>
                    <a:pt x="74608" y="745650"/>
                    <a:pt x="79695" y="727218"/>
                    <a:pt x="83055" y="712554"/>
                  </a:cubicBezTo>
                  <a:cubicBezTo>
                    <a:pt x="92287" y="672140"/>
                    <a:pt x="77560" y="616937"/>
                    <a:pt x="146736" y="616466"/>
                  </a:cubicBezTo>
                  <a:cubicBezTo>
                    <a:pt x="174526" y="558688"/>
                    <a:pt x="247063" y="583747"/>
                    <a:pt x="283928" y="542454"/>
                  </a:cubicBezTo>
                  <a:cubicBezTo>
                    <a:pt x="291024" y="534509"/>
                    <a:pt x="302046" y="529203"/>
                    <a:pt x="307007" y="520316"/>
                  </a:cubicBezTo>
                  <a:cubicBezTo>
                    <a:pt x="355020" y="434466"/>
                    <a:pt x="425233" y="368806"/>
                    <a:pt x="500721" y="308578"/>
                  </a:cubicBezTo>
                  <a:cubicBezTo>
                    <a:pt x="531557" y="283991"/>
                    <a:pt x="566946" y="265151"/>
                    <a:pt x="600011" y="243296"/>
                  </a:cubicBezTo>
                  <a:cubicBezTo>
                    <a:pt x="624881" y="226873"/>
                    <a:pt x="629654" y="206619"/>
                    <a:pt x="619574" y="177134"/>
                  </a:cubicBezTo>
                  <a:cubicBezTo>
                    <a:pt x="591721" y="95710"/>
                    <a:pt x="593291" y="95491"/>
                    <a:pt x="664478" y="40696"/>
                  </a:cubicBezTo>
                  <a:cubicBezTo>
                    <a:pt x="679425" y="29172"/>
                    <a:pt x="692425" y="15104"/>
                    <a:pt x="708690" y="3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8A8EAA06-7B14-21C2-9488-74996498882D}"/>
                </a:ext>
              </a:extLst>
            </p:cNvPr>
            <p:cNvSpPr/>
            <p:nvPr/>
          </p:nvSpPr>
          <p:spPr>
            <a:xfrm>
              <a:off x="5373515" y="5464225"/>
              <a:ext cx="3345615" cy="1376041"/>
            </a:xfrm>
            <a:custGeom>
              <a:avLst/>
              <a:gdLst>
                <a:gd name="connsiteX0" fmla="*/ 3013572 w 3345615"/>
                <a:gd name="connsiteY0" fmla="*/ 304156 h 1376041"/>
                <a:gd name="connsiteX1" fmla="*/ 2921441 w 3345615"/>
                <a:gd name="connsiteY1" fmla="*/ 336750 h 1376041"/>
                <a:gd name="connsiteX2" fmla="*/ 3014891 w 3345615"/>
                <a:gd name="connsiteY2" fmla="*/ 319103 h 1376041"/>
                <a:gd name="connsiteX3" fmla="*/ 3115249 w 3345615"/>
                <a:gd name="connsiteY3" fmla="*/ 328146 h 1376041"/>
                <a:gd name="connsiteX4" fmla="*/ 3107022 w 3345615"/>
                <a:gd name="connsiteY4" fmla="*/ 356816 h 1376041"/>
                <a:gd name="connsiteX5" fmla="*/ 3069246 w 3345615"/>
                <a:gd name="connsiteY5" fmla="*/ 364697 h 1376041"/>
                <a:gd name="connsiteX6" fmla="*/ 3069811 w 3345615"/>
                <a:gd name="connsiteY6" fmla="*/ 377069 h 1376041"/>
                <a:gd name="connsiteX7" fmla="*/ 3122879 w 3345615"/>
                <a:gd name="connsiteY7" fmla="*/ 371543 h 1376041"/>
                <a:gd name="connsiteX8" fmla="*/ 3310218 w 3345615"/>
                <a:gd name="connsiteY8" fmla="*/ 321113 h 1376041"/>
                <a:gd name="connsiteX9" fmla="*/ 3343755 w 3345615"/>
                <a:gd name="connsiteY9" fmla="*/ 337441 h 1376041"/>
                <a:gd name="connsiteX10" fmla="*/ 3336877 w 3345615"/>
                <a:gd name="connsiteY10" fmla="*/ 373835 h 1376041"/>
                <a:gd name="connsiteX11" fmla="*/ 3324977 w 3345615"/>
                <a:gd name="connsiteY11" fmla="*/ 429760 h 1376041"/>
                <a:gd name="connsiteX12" fmla="*/ 3300170 w 3345615"/>
                <a:gd name="connsiteY12" fmla="*/ 526853 h 1376041"/>
                <a:gd name="connsiteX13" fmla="*/ 3199152 w 3345615"/>
                <a:gd name="connsiteY13" fmla="*/ 573263 h 1376041"/>
                <a:gd name="connsiteX14" fmla="*/ 3144295 w 3345615"/>
                <a:gd name="connsiteY14" fmla="*/ 662223 h 1376041"/>
                <a:gd name="connsiteX15" fmla="*/ 3150449 w 3345615"/>
                <a:gd name="connsiteY15" fmla="*/ 694942 h 1376041"/>
                <a:gd name="connsiteX16" fmla="*/ 3109094 w 3345615"/>
                <a:gd name="connsiteY16" fmla="*/ 691080 h 1376041"/>
                <a:gd name="connsiteX17" fmla="*/ 3009552 w 3345615"/>
                <a:gd name="connsiteY17" fmla="*/ 705336 h 1376041"/>
                <a:gd name="connsiteX18" fmla="*/ 2939340 w 3345615"/>
                <a:gd name="connsiteY18" fmla="*/ 739532 h 1376041"/>
                <a:gd name="connsiteX19" fmla="*/ 2841745 w 3345615"/>
                <a:gd name="connsiteY19" fmla="*/ 812100 h 1376041"/>
                <a:gd name="connsiteX20" fmla="*/ 2784752 w 3345615"/>
                <a:gd name="connsiteY20" fmla="*/ 827079 h 1376041"/>
                <a:gd name="connsiteX21" fmla="*/ 2575809 w 3345615"/>
                <a:gd name="connsiteY21" fmla="*/ 775549 h 1376041"/>
                <a:gd name="connsiteX22" fmla="*/ 2379835 w 3345615"/>
                <a:gd name="connsiteY22" fmla="*/ 808960 h 1376041"/>
                <a:gd name="connsiteX23" fmla="*/ 2341149 w 3345615"/>
                <a:gd name="connsiteY23" fmla="*/ 837880 h 1376041"/>
                <a:gd name="connsiteX24" fmla="*/ 2300893 w 3345615"/>
                <a:gd name="connsiteY24" fmla="*/ 848462 h 1376041"/>
                <a:gd name="connsiteX25" fmla="*/ 2284124 w 3345615"/>
                <a:gd name="connsiteY25" fmla="*/ 797624 h 1376041"/>
                <a:gd name="connsiteX26" fmla="*/ 2326861 w 3345615"/>
                <a:gd name="connsiteY26" fmla="*/ 764527 h 1376041"/>
                <a:gd name="connsiteX27" fmla="*/ 2312417 w 3345615"/>
                <a:gd name="connsiteY27" fmla="*/ 749172 h 1376041"/>
                <a:gd name="connsiteX28" fmla="*/ 2241042 w 3345615"/>
                <a:gd name="connsiteY28" fmla="*/ 811692 h 1376041"/>
                <a:gd name="connsiteX29" fmla="*/ 2241042 w 3345615"/>
                <a:gd name="connsiteY29" fmla="*/ 751025 h 1376041"/>
                <a:gd name="connsiteX30" fmla="*/ 2229989 w 3345615"/>
                <a:gd name="connsiteY30" fmla="*/ 757085 h 1376041"/>
                <a:gd name="connsiteX31" fmla="*/ 2149288 w 3345615"/>
                <a:gd name="connsiteY31" fmla="*/ 804846 h 1376041"/>
                <a:gd name="connsiteX32" fmla="*/ 2068776 w 3345615"/>
                <a:gd name="connsiteY32" fmla="*/ 724868 h 1376041"/>
                <a:gd name="connsiteX33" fmla="*/ 2072669 w 3345615"/>
                <a:gd name="connsiteY33" fmla="*/ 688725 h 1376041"/>
                <a:gd name="connsiteX34" fmla="*/ 1982674 w 3345615"/>
                <a:gd name="connsiteY34" fmla="*/ 688725 h 1376041"/>
                <a:gd name="connsiteX35" fmla="*/ 2094493 w 3345615"/>
                <a:gd name="connsiteY35" fmla="*/ 793636 h 1376041"/>
                <a:gd name="connsiteX36" fmla="*/ 2023338 w 3345615"/>
                <a:gd name="connsiteY36" fmla="*/ 822148 h 1376041"/>
                <a:gd name="connsiteX37" fmla="*/ 1990712 w 3345615"/>
                <a:gd name="connsiteY37" fmla="*/ 836216 h 1376041"/>
                <a:gd name="connsiteX38" fmla="*/ 1917202 w 3345615"/>
                <a:gd name="connsiteY38" fmla="*/ 849216 h 1376041"/>
                <a:gd name="connsiteX39" fmla="*/ 1821900 w 3345615"/>
                <a:gd name="connsiteY39" fmla="*/ 863472 h 1376041"/>
                <a:gd name="connsiteX40" fmla="*/ 1731842 w 3345615"/>
                <a:gd name="connsiteY40" fmla="*/ 852199 h 1376041"/>
                <a:gd name="connsiteX41" fmla="*/ 1764782 w 3345615"/>
                <a:gd name="connsiteY41" fmla="*/ 870443 h 1376041"/>
                <a:gd name="connsiteX42" fmla="*/ 1793419 w 3345615"/>
                <a:gd name="connsiteY42" fmla="*/ 926902 h 1376041"/>
                <a:gd name="connsiteX43" fmla="*/ 1733632 w 3345615"/>
                <a:gd name="connsiteY43" fmla="*/ 952934 h 1376041"/>
                <a:gd name="connsiteX44" fmla="*/ 1601339 w 3345615"/>
                <a:gd name="connsiteY44" fmla="*/ 919272 h 1376041"/>
                <a:gd name="connsiteX45" fmla="*/ 1540766 w 3345615"/>
                <a:gd name="connsiteY45" fmla="*/ 923072 h 1376041"/>
                <a:gd name="connsiteX46" fmla="*/ 1567897 w 3345615"/>
                <a:gd name="connsiteY46" fmla="*/ 1004212 h 1376041"/>
                <a:gd name="connsiteX47" fmla="*/ 1501358 w 3345615"/>
                <a:gd name="connsiteY47" fmla="*/ 940719 h 1376041"/>
                <a:gd name="connsiteX48" fmla="*/ 1454602 w 3345615"/>
                <a:gd name="connsiteY48" fmla="*/ 896255 h 1376041"/>
                <a:gd name="connsiteX49" fmla="*/ 1448007 w 3345615"/>
                <a:gd name="connsiteY49" fmla="*/ 891482 h 1376041"/>
                <a:gd name="connsiteX50" fmla="*/ 1189137 w 3345615"/>
                <a:gd name="connsiteY50" fmla="*/ 894936 h 1376041"/>
                <a:gd name="connsiteX51" fmla="*/ 1165240 w 3345615"/>
                <a:gd name="connsiteY51" fmla="*/ 914279 h 1376041"/>
                <a:gd name="connsiteX52" fmla="*/ 1082624 w 3345615"/>
                <a:gd name="connsiteY52" fmla="*/ 969734 h 1376041"/>
                <a:gd name="connsiteX53" fmla="*/ 1069781 w 3345615"/>
                <a:gd name="connsiteY53" fmla="*/ 992311 h 1376041"/>
                <a:gd name="connsiteX54" fmla="*/ 1060706 w 3345615"/>
                <a:gd name="connsiteY54" fmla="*/ 1100080 h 1376041"/>
                <a:gd name="connsiteX55" fmla="*/ 1025945 w 3345615"/>
                <a:gd name="connsiteY55" fmla="*/ 1149348 h 1376041"/>
                <a:gd name="connsiteX56" fmla="*/ 999882 w 3345615"/>
                <a:gd name="connsiteY56" fmla="*/ 1180749 h 1376041"/>
                <a:gd name="connsiteX57" fmla="*/ 897263 w 3345615"/>
                <a:gd name="connsiteY57" fmla="*/ 1211365 h 1376041"/>
                <a:gd name="connsiteX58" fmla="*/ 873838 w 3345615"/>
                <a:gd name="connsiteY58" fmla="*/ 1184392 h 1376041"/>
                <a:gd name="connsiteX59" fmla="*/ 826297 w 3345615"/>
                <a:gd name="connsiteY59" fmla="*/ 1160275 h 1376041"/>
                <a:gd name="connsiteX60" fmla="*/ 796277 w 3345615"/>
                <a:gd name="connsiteY60" fmla="*/ 1153964 h 1376041"/>
                <a:gd name="connsiteX61" fmla="*/ 804191 w 3345615"/>
                <a:gd name="connsiteY61" fmla="*/ 1080674 h 1376041"/>
                <a:gd name="connsiteX62" fmla="*/ 758219 w 3345615"/>
                <a:gd name="connsiteY62" fmla="*/ 1047734 h 1376041"/>
                <a:gd name="connsiteX63" fmla="*/ 728671 w 3345615"/>
                <a:gd name="connsiteY63" fmla="*/ 1132925 h 1376041"/>
                <a:gd name="connsiteX64" fmla="*/ 720789 w 3345615"/>
                <a:gd name="connsiteY64" fmla="*/ 1132517 h 1376041"/>
                <a:gd name="connsiteX65" fmla="*/ 600963 w 3345615"/>
                <a:gd name="connsiteY65" fmla="*/ 1124980 h 1376041"/>
                <a:gd name="connsiteX66" fmla="*/ 515646 w 3345615"/>
                <a:gd name="connsiteY66" fmla="*/ 1125389 h 1376041"/>
                <a:gd name="connsiteX67" fmla="*/ 473317 w 3345615"/>
                <a:gd name="connsiteY67" fmla="*/ 1157073 h 1376041"/>
                <a:gd name="connsiteX68" fmla="*/ 436923 w 3345615"/>
                <a:gd name="connsiteY68" fmla="*/ 1195099 h 1376041"/>
                <a:gd name="connsiteX69" fmla="*/ 386933 w 3345615"/>
                <a:gd name="connsiteY69" fmla="*/ 1216609 h 1376041"/>
                <a:gd name="connsiteX70" fmla="*/ 305572 w 3345615"/>
                <a:gd name="connsiteY70" fmla="*/ 1275643 h 1376041"/>
                <a:gd name="connsiteX71" fmla="*/ 269838 w 3345615"/>
                <a:gd name="connsiteY71" fmla="*/ 1375781 h 1376041"/>
                <a:gd name="connsiteX72" fmla="*/ 236584 w 3345615"/>
                <a:gd name="connsiteY72" fmla="*/ 1351666 h 1376041"/>
                <a:gd name="connsiteX73" fmla="*/ 141156 w 3345615"/>
                <a:gd name="connsiteY73" fmla="*/ 1254730 h 1376041"/>
                <a:gd name="connsiteX74" fmla="*/ 108688 w 3345615"/>
                <a:gd name="connsiteY74" fmla="*/ 1263302 h 1376041"/>
                <a:gd name="connsiteX75" fmla="*/ 13071 w 3345615"/>
                <a:gd name="connsiteY75" fmla="*/ 1332322 h 1376041"/>
                <a:gd name="connsiteX76" fmla="*/ 40 w 3345615"/>
                <a:gd name="connsiteY76" fmla="*/ 1243897 h 1376041"/>
                <a:gd name="connsiteX77" fmla="*/ 8549 w 3345615"/>
                <a:gd name="connsiteY77" fmla="*/ 1226752 h 1376041"/>
                <a:gd name="connsiteX78" fmla="*/ 143291 w 3345615"/>
                <a:gd name="connsiteY78" fmla="*/ 1201882 h 1376041"/>
                <a:gd name="connsiteX79" fmla="*/ 261108 w 3345615"/>
                <a:gd name="connsiteY79" fmla="*/ 1111227 h 1376041"/>
                <a:gd name="connsiteX80" fmla="*/ 293326 w 3345615"/>
                <a:gd name="connsiteY80" fmla="*/ 1063435 h 1376041"/>
                <a:gd name="connsiteX81" fmla="*/ 303249 w 3345615"/>
                <a:gd name="connsiteY81" fmla="*/ 1043244 h 1376041"/>
                <a:gd name="connsiteX82" fmla="*/ 346300 w 3345615"/>
                <a:gd name="connsiteY82" fmla="*/ 980002 h 1376041"/>
                <a:gd name="connsiteX83" fmla="*/ 437897 w 3345615"/>
                <a:gd name="connsiteY83" fmla="*/ 908533 h 1376041"/>
                <a:gd name="connsiteX84" fmla="*/ 460191 w 3345615"/>
                <a:gd name="connsiteY84" fmla="*/ 900651 h 1376041"/>
                <a:gd name="connsiteX85" fmla="*/ 562810 w 3345615"/>
                <a:gd name="connsiteY85" fmla="*/ 783180 h 1376041"/>
                <a:gd name="connsiteX86" fmla="*/ 578574 w 3345615"/>
                <a:gd name="connsiteY86" fmla="*/ 703138 h 1376041"/>
                <a:gd name="connsiteX87" fmla="*/ 594777 w 3345615"/>
                <a:gd name="connsiteY87" fmla="*/ 595338 h 1376041"/>
                <a:gd name="connsiteX88" fmla="*/ 697050 w 3345615"/>
                <a:gd name="connsiteY88" fmla="*/ 632643 h 1376041"/>
                <a:gd name="connsiteX89" fmla="*/ 742801 w 3345615"/>
                <a:gd name="connsiteY89" fmla="*/ 599609 h 1376041"/>
                <a:gd name="connsiteX90" fmla="*/ 794331 w 3345615"/>
                <a:gd name="connsiteY90" fmla="*/ 476203 h 1376041"/>
                <a:gd name="connsiteX91" fmla="*/ 1003933 w 3345615"/>
                <a:gd name="connsiteY91" fmla="*/ 477082 h 1376041"/>
                <a:gd name="connsiteX92" fmla="*/ 1032037 w 3345615"/>
                <a:gd name="connsiteY92" fmla="*/ 479562 h 1376041"/>
                <a:gd name="connsiteX93" fmla="*/ 1129443 w 3345615"/>
                <a:gd name="connsiteY93" fmla="*/ 501229 h 1376041"/>
                <a:gd name="connsiteX94" fmla="*/ 1196704 w 3345615"/>
                <a:gd name="connsiteY94" fmla="*/ 492657 h 1376041"/>
                <a:gd name="connsiteX95" fmla="*/ 1245407 w 3345615"/>
                <a:gd name="connsiteY95" fmla="*/ 490050 h 1376041"/>
                <a:gd name="connsiteX96" fmla="*/ 1287171 w 3345615"/>
                <a:gd name="connsiteY96" fmla="*/ 509927 h 1376041"/>
                <a:gd name="connsiteX97" fmla="*/ 1287893 w 3345615"/>
                <a:gd name="connsiteY97" fmla="*/ 423543 h 1376041"/>
                <a:gd name="connsiteX98" fmla="*/ 1304912 w 3345615"/>
                <a:gd name="connsiteY98" fmla="*/ 376818 h 1376041"/>
                <a:gd name="connsiteX99" fmla="*/ 1429637 w 3345615"/>
                <a:gd name="connsiteY99" fmla="*/ 290873 h 1376041"/>
                <a:gd name="connsiteX100" fmla="*/ 1457930 w 3345615"/>
                <a:gd name="connsiteY100" fmla="*/ 265313 h 1376041"/>
                <a:gd name="connsiteX101" fmla="*/ 1516838 w 3345615"/>
                <a:gd name="connsiteY101" fmla="*/ 145894 h 1376041"/>
                <a:gd name="connsiteX102" fmla="*/ 1530058 w 3345615"/>
                <a:gd name="connsiteY102" fmla="*/ 131293 h 1376041"/>
                <a:gd name="connsiteX103" fmla="*/ 1644013 w 3345615"/>
                <a:gd name="connsiteY103" fmla="*/ 33541 h 1376041"/>
                <a:gd name="connsiteX104" fmla="*/ 1817535 w 3345615"/>
                <a:gd name="connsiteY104" fmla="*/ 29208 h 1376041"/>
                <a:gd name="connsiteX105" fmla="*/ 1825762 w 3345615"/>
                <a:gd name="connsiteY105" fmla="*/ 51126 h 1376041"/>
                <a:gd name="connsiteX106" fmla="*/ 1980005 w 3345615"/>
                <a:gd name="connsiteY106" fmla="*/ 153022 h 1376041"/>
                <a:gd name="connsiteX107" fmla="*/ 2022459 w 3345615"/>
                <a:gd name="connsiteY107" fmla="*/ 138860 h 1376041"/>
                <a:gd name="connsiteX108" fmla="*/ 2128218 w 3345615"/>
                <a:gd name="connsiteY108" fmla="*/ 214003 h 1376041"/>
                <a:gd name="connsiteX109" fmla="*/ 2203047 w 3345615"/>
                <a:gd name="connsiteY109" fmla="*/ 316999 h 1376041"/>
                <a:gd name="connsiteX110" fmla="*/ 2235704 w 3345615"/>
                <a:gd name="connsiteY110" fmla="*/ 311724 h 1376041"/>
                <a:gd name="connsiteX111" fmla="*/ 2260793 w 3345615"/>
                <a:gd name="connsiteY111" fmla="*/ 285441 h 1376041"/>
                <a:gd name="connsiteX112" fmla="*/ 2421787 w 3345615"/>
                <a:gd name="connsiteY112" fmla="*/ 302586 h 1376041"/>
                <a:gd name="connsiteX113" fmla="*/ 2519319 w 3345615"/>
                <a:gd name="connsiteY113" fmla="*/ 352828 h 1376041"/>
                <a:gd name="connsiteX114" fmla="*/ 2576406 w 3345615"/>
                <a:gd name="connsiteY114" fmla="*/ 326168 h 1376041"/>
                <a:gd name="connsiteX115" fmla="*/ 2805728 w 3345615"/>
                <a:gd name="connsiteY115" fmla="*/ 296557 h 1376041"/>
                <a:gd name="connsiteX116" fmla="*/ 2899869 w 3345615"/>
                <a:gd name="connsiteY116" fmla="*/ 292067 h 1376041"/>
                <a:gd name="connsiteX117" fmla="*/ 3008956 w 3345615"/>
                <a:gd name="connsiteY117" fmla="*/ 284687 h 1376041"/>
                <a:gd name="connsiteX118" fmla="*/ 3013572 w 3345615"/>
                <a:gd name="connsiteY118" fmla="*/ 304282 h 137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345615" h="1376041">
                  <a:moveTo>
                    <a:pt x="3013572" y="304156"/>
                  </a:moveTo>
                  <a:cubicBezTo>
                    <a:pt x="2982799" y="315052"/>
                    <a:pt x="2951994" y="325948"/>
                    <a:pt x="2921441" y="336750"/>
                  </a:cubicBezTo>
                  <a:cubicBezTo>
                    <a:pt x="2957929" y="351383"/>
                    <a:pt x="2981951" y="346798"/>
                    <a:pt x="3014891" y="319103"/>
                  </a:cubicBezTo>
                  <a:cubicBezTo>
                    <a:pt x="3035395" y="301864"/>
                    <a:pt x="3100930" y="306197"/>
                    <a:pt x="3115249" y="328146"/>
                  </a:cubicBezTo>
                  <a:cubicBezTo>
                    <a:pt x="3119048" y="333956"/>
                    <a:pt x="3113647" y="352545"/>
                    <a:pt x="3107022" y="356816"/>
                  </a:cubicBezTo>
                  <a:cubicBezTo>
                    <a:pt x="3096911" y="363315"/>
                    <a:pt x="3082089" y="362437"/>
                    <a:pt x="3069246" y="364697"/>
                  </a:cubicBezTo>
                  <a:cubicBezTo>
                    <a:pt x="3069435" y="368811"/>
                    <a:pt x="3069623" y="372956"/>
                    <a:pt x="3069811" y="377069"/>
                  </a:cubicBezTo>
                  <a:cubicBezTo>
                    <a:pt x="3087522" y="375374"/>
                    <a:pt x="3105860" y="375970"/>
                    <a:pt x="3122879" y="371543"/>
                  </a:cubicBezTo>
                  <a:cubicBezTo>
                    <a:pt x="3185461" y="355246"/>
                    <a:pt x="3247353" y="336248"/>
                    <a:pt x="3310218" y="321113"/>
                  </a:cubicBezTo>
                  <a:cubicBezTo>
                    <a:pt x="3320109" y="318726"/>
                    <a:pt x="3339264" y="328303"/>
                    <a:pt x="3343755" y="337441"/>
                  </a:cubicBezTo>
                  <a:cubicBezTo>
                    <a:pt x="3348339" y="346767"/>
                    <a:pt x="3343849" y="370758"/>
                    <a:pt x="3336877" y="373835"/>
                  </a:cubicBezTo>
                  <a:cubicBezTo>
                    <a:pt x="3304158" y="388374"/>
                    <a:pt x="3314237" y="407277"/>
                    <a:pt x="3324977" y="429760"/>
                  </a:cubicBezTo>
                  <a:cubicBezTo>
                    <a:pt x="3346737" y="475355"/>
                    <a:pt x="3340300" y="496959"/>
                    <a:pt x="3300170" y="526853"/>
                  </a:cubicBezTo>
                  <a:cubicBezTo>
                    <a:pt x="3269742" y="549524"/>
                    <a:pt x="3240257" y="569369"/>
                    <a:pt x="3199152" y="573263"/>
                  </a:cubicBezTo>
                  <a:cubicBezTo>
                    <a:pt x="3153307" y="577597"/>
                    <a:pt x="3133713" y="615780"/>
                    <a:pt x="3144295" y="662223"/>
                  </a:cubicBezTo>
                  <a:cubicBezTo>
                    <a:pt x="3146304" y="671078"/>
                    <a:pt x="3147686" y="680058"/>
                    <a:pt x="3150449" y="694942"/>
                  </a:cubicBezTo>
                  <a:cubicBezTo>
                    <a:pt x="3133870" y="693718"/>
                    <a:pt x="3118106" y="697298"/>
                    <a:pt x="3109094" y="691080"/>
                  </a:cubicBezTo>
                  <a:cubicBezTo>
                    <a:pt x="3070313" y="664389"/>
                    <a:pt x="3041016" y="688066"/>
                    <a:pt x="3009552" y="705336"/>
                  </a:cubicBezTo>
                  <a:cubicBezTo>
                    <a:pt x="2986567" y="717960"/>
                    <a:pt x="2963738" y="736738"/>
                    <a:pt x="2939340" y="739532"/>
                  </a:cubicBezTo>
                  <a:cubicBezTo>
                    <a:pt x="2890354" y="745122"/>
                    <a:pt x="2860083" y="769112"/>
                    <a:pt x="2841745" y="812100"/>
                  </a:cubicBezTo>
                  <a:cubicBezTo>
                    <a:pt x="2828619" y="842873"/>
                    <a:pt x="2816499" y="839513"/>
                    <a:pt x="2784752" y="827079"/>
                  </a:cubicBezTo>
                  <a:cubicBezTo>
                    <a:pt x="2718244" y="800984"/>
                    <a:pt x="2646430" y="778909"/>
                    <a:pt x="2575809" y="775549"/>
                  </a:cubicBezTo>
                  <a:cubicBezTo>
                    <a:pt x="2511091" y="772472"/>
                    <a:pt x="2444804" y="794861"/>
                    <a:pt x="2379835" y="808960"/>
                  </a:cubicBezTo>
                  <a:cubicBezTo>
                    <a:pt x="2365233" y="812132"/>
                    <a:pt x="2348654" y="824849"/>
                    <a:pt x="2341149" y="837880"/>
                  </a:cubicBezTo>
                  <a:cubicBezTo>
                    <a:pt x="2329468" y="858228"/>
                    <a:pt x="2320424" y="863755"/>
                    <a:pt x="2300893" y="848462"/>
                  </a:cubicBezTo>
                  <a:cubicBezTo>
                    <a:pt x="2283182" y="834615"/>
                    <a:pt x="2261170" y="822619"/>
                    <a:pt x="2284124" y="797624"/>
                  </a:cubicBezTo>
                  <a:cubicBezTo>
                    <a:pt x="2296151" y="784530"/>
                    <a:pt x="2312479" y="775423"/>
                    <a:pt x="2326861" y="764527"/>
                  </a:cubicBezTo>
                  <a:cubicBezTo>
                    <a:pt x="2322057" y="759409"/>
                    <a:pt x="2317253" y="754291"/>
                    <a:pt x="2312417" y="749172"/>
                  </a:cubicBezTo>
                  <a:cubicBezTo>
                    <a:pt x="2290562" y="768296"/>
                    <a:pt x="2268738" y="787450"/>
                    <a:pt x="2241042" y="811692"/>
                  </a:cubicBezTo>
                  <a:lnTo>
                    <a:pt x="2241042" y="751025"/>
                  </a:lnTo>
                  <a:cubicBezTo>
                    <a:pt x="2234165" y="754699"/>
                    <a:pt x="2230366" y="755515"/>
                    <a:pt x="2229989" y="757085"/>
                  </a:cubicBezTo>
                  <a:cubicBezTo>
                    <a:pt x="2218590" y="807453"/>
                    <a:pt x="2196201" y="826262"/>
                    <a:pt x="2149288" y="804846"/>
                  </a:cubicBezTo>
                  <a:cubicBezTo>
                    <a:pt x="2116882" y="790057"/>
                    <a:pt x="2093771" y="753600"/>
                    <a:pt x="2068776" y="724868"/>
                  </a:cubicBezTo>
                  <a:cubicBezTo>
                    <a:pt x="2064223" y="719624"/>
                    <a:pt x="2070597" y="704865"/>
                    <a:pt x="2072669" y="688725"/>
                  </a:cubicBezTo>
                  <a:lnTo>
                    <a:pt x="1982674" y="688725"/>
                  </a:lnTo>
                  <a:cubicBezTo>
                    <a:pt x="2018660" y="722481"/>
                    <a:pt x="2051756" y="753568"/>
                    <a:pt x="2094493" y="793636"/>
                  </a:cubicBezTo>
                  <a:cubicBezTo>
                    <a:pt x="2063123" y="806197"/>
                    <a:pt x="2043215" y="814141"/>
                    <a:pt x="2023338" y="822148"/>
                  </a:cubicBezTo>
                  <a:cubicBezTo>
                    <a:pt x="2012222" y="826607"/>
                    <a:pt x="1997464" y="828115"/>
                    <a:pt x="1990712" y="836216"/>
                  </a:cubicBezTo>
                  <a:cubicBezTo>
                    <a:pt x="1964681" y="867429"/>
                    <a:pt x="1938461" y="871448"/>
                    <a:pt x="1917202" y="849216"/>
                  </a:cubicBezTo>
                  <a:cubicBezTo>
                    <a:pt x="1880024" y="855277"/>
                    <a:pt x="1850789" y="864446"/>
                    <a:pt x="1821900" y="863472"/>
                  </a:cubicBezTo>
                  <a:cubicBezTo>
                    <a:pt x="1792697" y="862499"/>
                    <a:pt x="1763808" y="851509"/>
                    <a:pt x="1731842" y="852199"/>
                  </a:cubicBezTo>
                  <a:cubicBezTo>
                    <a:pt x="1742770" y="858417"/>
                    <a:pt x="1753037" y="866832"/>
                    <a:pt x="1764782" y="870443"/>
                  </a:cubicBezTo>
                  <a:cubicBezTo>
                    <a:pt x="1794895" y="879675"/>
                    <a:pt x="1802840" y="900557"/>
                    <a:pt x="1793419" y="926902"/>
                  </a:cubicBezTo>
                  <a:cubicBezTo>
                    <a:pt x="1783622" y="954410"/>
                    <a:pt x="1759852" y="959528"/>
                    <a:pt x="1733632" y="952934"/>
                  </a:cubicBezTo>
                  <a:cubicBezTo>
                    <a:pt x="1689482" y="941849"/>
                    <a:pt x="1645866" y="928316"/>
                    <a:pt x="1601339" y="919272"/>
                  </a:cubicBezTo>
                  <a:cubicBezTo>
                    <a:pt x="1583754" y="915692"/>
                    <a:pt x="1564285" y="921282"/>
                    <a:pt x="1540766" y="923072"/>
                  </a:cubicBezTo>
                  <a:cubicBezTo>
                    <a:pt x="1553955" y="954849"/>
                    <a:pt x="1605295" y="963642"/>
                    <a:pt x="1567897" y="1004212"/>
                  </a:cubicBezTo>
                  <a:cubicBezTo>
                    <a:pt x="1545728" y="983048"/>
                    <a:pt x="1523558" y="961883"/>
                    <a:pt x="1501358" y="940719"/>
                  </a:cubicBezTo>
                  <a:cubicBezTo>
                    <a:pt x="1485783" y="925866"/>
                    <a:pt x="1470239" y="911045"/>
                    <a:pt x="1454602" y="896255"/>
                  </a:cubicBezTo>
                  <a:cubicBezTo>
                    <a:pt x="1452655" y="894402"/>
                    <a:pt x="1450080" y="893209"/>
                    <a:pt x="1448007" y="891482"/>
                  </a:cubicBezTo>
                  <a:cubicBezTo>
                    <a:pt x="1360806" y="817344"/>
                    <a:pt x="1274925" y="869533"/>
                    <a:pt x="1189137" y="894936"/>
                  </a:cubicBezTo>
                  <a:cubicBezTo>
                    <a:pt x="1180062" y="897605"/>
                    <a:pt x="1173750" y="908501"/>
                    <a:pt x="1165240" y="914279"/>
                  </a:cubicBezTo>
                  <a:cubicBezTo>
                    <a:pt x="1137827" y="932932"/>
                    <a:pt x="1109535" y="950391"/>
                    <a:pt x="1082624" y="969734"/>
                  </a:cubicBezTo>
                  <a:cubicBezTo>
                    <a:pt x="1076124" y="974412"/>
                    <a:pt x="1070597" y="984304"/>
                    <a:pt x="1069781" y="992311"/>
                  </a:cubicBezTo>
                  <a:cubicBezTo>
                    <a:pt x="1066201" y="1028234"/>
                    <a:pt x="1068022" y="1065068"/>
                    <a:pt x="1060706" y="1100080"/>
                  </a:cubicBezTo>
                  <a:cubicBezTo>
                    <a:pt x="1056907" y="1118167"/>
                    <a:pt x="1038411" y="1133334"/>
                    <a:pt x="1025945" y="1149348"/>
                  </a:cubicBezTo>
                  <a:cubicBezTo>
                    <a:pt x="1017530" y="1160150"/>
                    <a:pt x="1003368" y="1168786"/>
                    <a:pt x="999882" y="1180749"/>
                  </a:cubicBezTo>
                  <a:cubicBezTo>
                    <a:pt x="985752" y="1229296"/>
                    <a:pt x="935604" y="1245372"/>
                    <a:pt x="897263" y="1211365"/>
                  </a:cubicBezTo>
                  <a:cubicBezTo>
                    <a:pt x="888314" y="1203420"/>
                    <a:pt x="876539" y="1194754"/>
                    <a:pt x="873838" y="1184392"/>
                  </a:cubicBezTo>
                  <a:cubicBezTo>
                    <a:pt x="866490" y="1156162"/>
                    <a:pt x="847932" y="1158266"/>
                    <a:pt x="826297" y="1160275"/>
                  </a:cubicBezTo>
                  <a:cubicBezTo>
                    <a:pt x="816468" y="1161186"/>
                    <a:pt x="804410" y="1159177"/>
                    <a:pt x="796277" y="1153964"/>
                  </a:cubicBezTo>
                  <a:cubicBezTo>
                    <a:pt x="755048" y="1127430"/>
                    <a:pt x="755519" y="1121275"/>
                    <a:pt x="804191" y="1080674"/>
                  </a:cubicBezTo>
                  <a:cubicBezTo>
                    <a:pt x="787956" y="1069024"/>
                    <a:pt x="773072" y="1058379"/>
                    <a:pt x="758219" y="1047734"/>
                  </a:cubicBezTo>
                  <a:cubicBezTo>
                    <a:pt x="749019" y="1074236"/>
                    <a:pt x="739850" y="1100739"/>
                    <a:pt x="728671" y="1132925"/>
                  </a:cubicBezTo>
                  <a:cubicBezTo>
                    <a:pt x="732941" y="1132925"/>
                    <a:pt x="724180" y="1135626"/>
                    <a:pt x="720789" y="1132517"/>
                  </a:cubicBezTo>
                  <a:cubicBezTo>
                    <a:pt x="682386" y="1097191"/>
                    <a:pt x="644799" y="1106046"/>
                    <a:pt x="600963" y="1124980"/>
                  </a:cubicBezTo>
                  <a:cubicBezTo>
                    <a:pt x="576627" y="1135500"/>
                    <a:pt x="542242" y="1133114"/>
                    <a:pt x="515646" y="1125389"/>
                  </a:cubicBezTo>
                  <a:cubicBezTo>
                    <a:pt x="480853" y="1115309"/>
                    <a:pt x="473348" y="1128529"/>
                    <a:pt x="473317" y="1157073"/>
                  </a:cubicBezTo>
                  <a:cubicBezTo>
                    <a:pt x="473317" y="1181722"/>
                    <a:pt x="476677" y="1204237"/>
                    <a:pt x="436923" y="1195099"/>
                  </a:cubicBezTo>
                  <a:cubicBezTo>
                    <a:pt x="422541" y="1191802"/>
                    <a:pt x="402256" y="1206592"/>
                    <a:pt x="386933" y="1216609"/>
                  </a:cubicBezTo>
                  <a:cubicBezTo>
                    <a:pt x="358797" y="1235010"/>
                    <a:pt x="332326" y="1256017"/>
                    <a:pt x="305572" y="1275643"/>
                  </a:cubicBezTo>
                  <a:cubicBezTo>
                    <a:pt x="319734" y="1314864"/>
                    <a:pt x="303343" y="1365167"/>
                    <a:pt x="269838" y="1375781"/>
                  </a:cubicBezTo>
                  <a:cubicBezTo>
                    <a:pt x="261579" y="1378388"/>
                    <a:pt x="237055" y="1360803"/>
                    <a:pt x="236584" y="1351666"/>
                  </a:cubicBezTo>
                  <a:cubicBezTo>
                    <a:pt x="233381" y="1290056"/>
                    <a:pt x="172181" y="1287325"/>
                    <a:pt x="141156" y="1254730"/>
                  </a:cubicBezTo>
                  <a:cubicBezTo>
                    <a:pt x="137168" y="1250553"/>
                    <a:pt x="109221" y="1258844"/>
                    <a:pt x="108688" y="1263302"/>
                  </a:cubicBezTo>
                  <a:cubicBezTo>
                    <a:pt x="101685" y="1322274"/>
                    <a:pt x="50784" y="1312602"/>
                    <a:pt x="13071" y="1332322"/>
                  </a:cubicBezTo>
                  <a:cubicBezTo>
                    <a:pt x="7953" y="1298912"/>
                    <a:pt x="3086" y="1271498"/>
                    <a:pt x="40" y="1243897"/>
                  </a:cubicBezTo>
                  <a:cubicBezTo>
                    <a:pt x="-588" y="1238307"/>
                    <a:pt x="6414" y="1226469"/>
                    <a:pt x="8549" y="1226752"/>
                  </a:cubicBezTo>
                  <a:cubicBezTo>
                    <a:pt x="57378" y="1233974"/>
                    <a:pt x="89282" y="1157575"/>
                    <a:pt x="143291" y="1201882"/>
                  </a:cubicBezTo>
                  <a:cubicBezTo>
                    <a:pt x="183673" y="1170261"/>
                    <a:pt x="220538" y="1137918"/>
                    <a:pt x="261108" y="1111227"/>
                  </a:cubicBezTo>
                  <a:cubicBezTo>
                    <a:pt x="280546" y="1098447"/>
                    <a:pt x="297816" y="1090816"/>
                    <a:pt x="293326" y="1063435"/>
                  </a:cubicBezTo>
                  <a:cubicBezTo>
                    <a:pt x="292290" y="1057123"/>
                    <a:pt x="298758" y="1043935"/>
                    <a:pt x="303249" y="1043244"/>
                  </a:cubicBezTo>
                  <a:cubicBezTo>
                    <a:pt x="341370" y="1037183"/>
                    <a:pt x="335152" y="1003835"/>
                    <a:pt x="346300" y="980002"/>
                  </a:cubicBezTo>
                  <a:cubicBezTo>
                    <a:pt x="364073" y="941944"/>
                    <a:pt x="390167" y="910668"/>
                    <a:pt x="437897" y="908533"/>
                  </a:cubicBezTo>
                  <a:cubicBezTo>
                    <a:pt x="445559" y="908187"/>
                    <a:pt x="455419" y="905832"/>
                    <a:pt x="460191" y="900651"/>
                  </a:cubicBezTo>
                  <a:cubicBezTo>
                    <a:pt x="495518" y="862405"/>
                    <a:pt x="533576" y="825791"/>
                    <a:pt x="562810" y="783180"/>
                  </a:cubicBezTo>
                  <a:cubicBezTo>
                    <a:pt x="576941" y="762581"/>
                    <a:pt x="574240" y="730237"/>
                    <a:pt x="578574" y="703138"/>
                  </a:cubicBezTo>
                  <a:cubicBezTo>
                    <a:pt x="584320" y="667121"/>
                    <a:pt x="589438" y="631010"/>
                    <a:pt x="594777" y="595338"/>
                  </a:cubicBezTo>
                  <a:cubicBezTo>
                    <a:pt x="635975" y="611353"/>
                    <a:pt x="665649" y="628153"/>
                    <a:pt x="697050" y="632643"/>
                  </a:cubicBezTo>
                  <a:cubicBezTo>
                    <a:pt x="710647" y="634590"/>
                    <a:pt x="727854" y="611070"/>
                    <a:pt x="742801" y="599609"/>
                  </a:cubicBezTo>
                  <a:cubicBezTo>
                    <a:pt x="705905" y="535865"/>
                    <a:pt x="727164" y="493096"/>
                    <a:pt x="794331" y="476203"/>
                  </a:cubicBezTo>
                  <a:cubicBezTo>
                    <a:pt x="864920" y="458430"/>
                    <a:pt x="933940" y="443734"/>
                    <a:pt x="1003933" y="477082"/>
                  </a:cubicBezTo>
                  <a:cubicBezTo>
                    <a:pt x="1011972" y="480913"/>
                    <a:pt x="1023245" y="481604"/>
                    <a:pt x="1032037" y="479562"/>
                  </a:cubicBezTo>
                  <a:cubicBezTo>
                    <a:pt x="1068337" y="471147"/>
                    <a:pt x="1099298" y="478369"/>
                    <a:pt x="1129443" y="501229"/>
                  </a:cubicBezTo>
                  <a:cubicBezTo>
                    <a:pt x="1151832" y="518217"/>
                    <a:pt x="1176325" y="519567"/>
                    <a:pt x="1196704" y="492657"/>
                  </a:cubicBezTo>
                  <a:cubicBezTo>
                    <a:pt x="1210364" y="474664"/>
                    <a:pt x="1227006" y="473753"/>
                    <a:pt x="1245407" y="490050"/>
                  </a:cubicBezTo>
                  <a:cubicBezTo>
                    <a:pt x="1254671" y="498277"/>
                    <a:pt x="1268487" y="501355"/>
                    <a:pt x="1287171" y="509927"/>
                  </a:cubicBezTo>
                  <a:cubicBezTo>
                    <a:pt x="1287171" y="476391"/>
                    <a:pt x="1285161" y="449700"/>
                    <a:pt x="1287893" y="423543"/>
                  </a:cubicBezTo>
                  <a:cubicBezTo>
                    <a:pt x="1289589" y="407214"/>
                    <a:pt x="1293702" y="385579"/>
                    <a:pt x="1304912" y="376818"/>
                  </a:cubicBezTo>
                  <a:cubicBezTo>
                    <a:pt x="1344635" y="345794"/>
                    <a:pt x="1388062" y="319574"/>
                    <a:pt x="1429637" y="290873"/>
                  </a:cubicBezTo>
                  <a:cubicBezTo>
                    <a:pt x="1440094" y="283651"/>
                    <a:pt x="1452278" y="275895"/>
                    <a:pt x="1457930" y="265313"/>
                  </a:cubicBezTo>
                  <a:cubicBezTo>
                    <a:pt x="1478812" y="226156"/>
                    <a:pt x="1497056" y="185617"/>
                    <a:pt x="1516838" y="145894"/>
                  </a:cubicBezTo>
                  <a:cubicBezTo>
                    <a:pt x="1519727" y="140117"/>
                    <a:pt x="1524846" y="132266"/>
                    <a:pt x="1530058" y="131293"/>
                  </a:cubicBezTo>
                  <a:cubicBezTo>
                    <a:pt x="1586957" y="120522"/>
                    <a:pt x="1608278" y="68302"/>
                    <a:pt x="1644013" y="33541"/>
                  </a:cubicBezTo>
                  <a:cubicBezTo>
                    <a:pt x="1686781" y="-8096"/>
                    <a:pt x="1775050" y="-12587"/>
                    <a:pt x="1817535" y="29208"/>
                  </a:cubicBezTo>
                  <a:cubicBezTo>
                    <a:pt x="1822622" y="34201"/>
                    <a:pt x="1824663" y="43495"/>
                    <a:pt x="1825762" y="51126"/>
                  </a:cubicBezTo>
                  <a:cubicBezTo>
                    <a:pt x="1837318" y="130696"/>
                    <a:pt x="1900843" y="172993"/>
                    <a:pt x="1980005" y="153022"/>
                  </a:cubicBezTo>
                  <a:cubicBezTo>
                    <a:pt x="1994449" y="149380"/>
                    <a:pt x="2009741" y="146114"/>
                    <a:pt x="2022459" y="138860"/>
                  </a:cubicBezTo>
                  <a:cubicBezTo>
                    <a:pt x="2081273" y="105167"/>
                    <a:pt x="2126836" y="151923"/>
                    <a:pt x="2128218" y="214003"/>
                  </a:cubicBezTo>
                  <a:cubicBezTo>
                    <a:pt x="2129443" y="269175"/>
                    <a:pt x="2168254" y="290653"/>
                    <a:pt x="2203047" y="316999"/>
                  </a:cubicBezTo>
                  <a:cubicBezTo>
                    <a:pt x="2209327" y="321740"/>
                    <a:pt x="2226409" y="316999"/>
                    <a:pt x="2235704" y="311724"/>
                  </a:cubicBezTo>
                  <a:cubicBezTo>
                    <a:pt x="2245784" y="305977"/>
                    <a:pt x="2252755" y="294610"/>
                    <a:pt x="2260793" y="285441"/>
                  </a:cubicBezTo>
                  <a:cubicBezTo>
                    <a:pt x="2320487" y="217614"/>
                    <a:pt x="2375658" y="222199"/>
                    <a:pt x="2421787" y="302586"/>
                  </a:cubicBezTo>
                  <a:cubicBezTo>
                    <a:pt x="2444741" y="342622"/>
                    <a:pt x="2476990" y="358762"/>
                    <a:pt x="2519319" y="352828"/>
                  </a:cubicBezTo>
                  <a:cubicBezTo>
                    <a:pt x="2539352" y="350033"/>
                    <a:pt x="2560611" y="339231"/>
                    <a:pt x="2576406" y="326168"/>
                  </a:cubicBezTo>
                  <a:cubicBezTo>
                    <a:pt x="2634938" y="277685"/>
                    <a:pt x="2739723" y="260508"/>
                    <a:pt x="2805728" y="296557"/>
                  </a:cubicBezTo>
                  <a:cubicBezTo>
                    <a:pt x="2840552" y="315586"/>
                    <a:pt x="2868750" y="314047"/>
                    <a:pt x="2899869" y="292067"/>
                  </a:cubicBezTo>
                  <a:cubicBezTo>
                    <a:pt x="2934943" y="267291"/>
                    <a:pt x="2972123" y="270400"/>
                    <a:pt x="3008956" y="284687"/>
                  </a:cubicBezTo>
                  <a:cubicBezTo>
                    <a:pt x="3010495" y="291219"/>
                    <a:pt x="3012033" y="297750"/>
                    <a:pt x="3013572" y="30428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A82805CB-85BB-BD2B-C455-77C0C2162A3D}"/>
                </a:ext>
              </a:extLst>
            </p:cNvPr>
            <p:cNvSpPr/>
            <p:nvPr/>
          </p:nvSpPr>
          <p:spPr>
            <a:xfrm>
              <a:off x="5245186" y="486057"/>
              <a:ext cx="1503611" cy="1572786"/>
            </a:xfrm>
            <a:custGeom>
              <a:avLst/>
              <a:gdLst>
                <a:gd name="connsiteX0" fmla="*/ 1131257 w 1503611"/>
                <a:gd name="connsiteY0" fmla="*/ 61326 h 1572786"/>
                <a:gd name="connsiteX1" fmla="*/ 1244238 w 1503611"/>
                <a:gd name="connsiteY1" fmla="*/ 52440 h 1572786"/>
                <a:gd name="connsiteX2" fmla="*/ 1304999 w 1503611"/>
                <a:gd name="connsiteY2" fmla="*/ 45123 h 1572786"/>
                <a:gd name="connsiteX3" fmla="*/ 1360077 w 1503611"/>
                <a:gd name="connsiteY3" fmla="*/ 2041 h 1572786"/>
                <a:gd name="connsiteX4" fmla="*/ 1472650 w 1503611"/>
                <a:gd name="connsiteY4" fmla="*/ 0 h 1572786"/>
                <a:gd name="connsiteX5" fmla="*/ 1503611 w 1503611"/>
                <a:gd name="connsiteY5" fmla="*/ 46850 h 1572786"/>
                <a:gd name="connsiteX6" fmla="*/ 1448220 w 1503611"/>
                <a:gd name="connsiteY6" fmla="*/ 145764 h 1572786"/>
                <a:gd name="connsiteX7" fmla="*/ 1484865 w 1503611"/>
                <a:gd name="connsiteY7" fmla="*/ 198455 h 1572786"/>
                <a:gd name="connsiteX8" fmla="*/ 1396094 w 1503611"/>
                <a:gd name="connsiteY8" fmla="*/ 292407 h 1572786"/>
                <a:gd name="connsiteX9" fmla="*/ 1320072 w 1503611"/>
                <a:gd name="connsiteY9" fmla="*/ 360516 h 1572786"/>
                <a:gd name="connsiteX10" fmla="*/ 1208409 w 1503611"/>
                <a:gd name="connsiteY10" fmla="*/ 456164 h 1572786"/>
                <a:gd name="connsiteX11" fmla="*/ 1178013 w 1503611"/>
                <a:gd name="connsiteY11" fmla="*/ 492338 h 1572786"/>
                <a:gd name="connsiteX12" fmla="*/ 1110815 w 1503611"/>
                <a:gd name="connsiteY12" fmla="*/ 545186 h 1572786"/>
                <a:gd name="connsiteX13" fmla="*/ 1068957 w 1503611"/>
                <a:gd name="connsiteY13" fmla="*/ 587672 h 1572786"/>
                <a:gd name="connsiteX14" fmla="*/ 983672 w 1503611"/>
                <a:gd name="connsiteY14" fmla="*/ 561106 h 1572786"/>
                <a:gd name="connsiteX15" fmla="*/ 938925 w 1503611"/>
                <a:gd name="connsiteY15" fmla="*/ 550461 h 1572786"/>
                <a:gd name="connsiteX16" fmla="*/ 935063 w 1503611"/>
                <a:gd name="connsiteY16" fmla="*/ 565440 h 1572786"/>
                <a:gd name="connsiteX17" fmla="*/ 1075206 w 1503611"/>
                <a:gd name="connsiteY17" fmla="*/ 606104 h 1572786"/>
                <a:gd name="connsiteX18" fmla="*/ 1149846 w 1503611"/>
                <a:gd name="connsiteY18" fmla="*/ 613107 h 1572786"/>
                <a:gd name="connsiteX19" fmla="*/ 1201878 w 1503611"/>
                <a:gd name="connsiteY19" fmla="*/ 589085 h 1572786"/>
                <a:gd name="connsiteX20" fmla="*/ 1120863 w 1503611"/>
                <a:gd name="connsiteY20" fmla="*/ 718520 h 1572786"/>
                <a:gd name="connsiteX21" fmla="*/ 952899 w 1503611"/>
                <a:gd name="connsiteY21" fmla="*/ 786064 h 1572786"/>
                <a:gd name="connsiteX22" fmla="*/ 1011273 w 1503611"/>
                <a:gd name="connsiteY22" fmla="*/ 741317 h 1572786"/>
                <a:gd name="connsiteX23" fmla="*/ 1091158 w 1503611"/>
                <a:gd name="connsiteY23" fmla="*/ 720027 h 1572786"/>
                <a:gd name="connsiteX24" fmla="*/ 1076148 w 1503611"/>
                <a:gd name="connsiteY24" fmla="*/ 777428 h 1572786"/>
                <a:gd name="connsiteX25" fmla="*/ 1031119 w 1503611"/>
                <a:gd name="connsiteY25" fmla="*/ 860170 h 1572786"/>
                <a:gd name="connsiteX26" fmla="*/ 1008416 w 1503611"/>
                <a:gd name="connsiteY26" fmla="*/ 884632 h 1572786"/>
                <a:gd name="connsiteX27" fmla="*/ 994191 w 1503611"/>
                <a:gd name="connsiteY27" fmla="*/ 897632 h 1572786"/>
                <a:gd name="connsiteX28" fmla="*/ 721064 w 1503611"/>
                <a:gd name="connsiteY28" fmla="*/ 1240971 h 1572786"/>
                <a:gd name="connsiteX29" fmla="*/ 578126 w 1503611"/>
                <a:gd name="connsiteY29" fmla="*/ 1302486 h 1572786"/>
                <a:gd name="connsiteX30" fmla="*/ 541262 w 1503611"/>
                <a:gd name="connsiteY30" fmla="*/ 1305783 h 1572786"/>
                <a:gd name="connsiteX31" fmla="*/ 542109 w 1503611"/>
                <a:gd name="connsiteY31" fmla="*/ 1315957 h 1572786"/>
                <a:gd name="connsiteX32" fmla="*/ 650883 w 1503611"/>
                <a:gd name="connsiteY32" fmla="*/ 1315957 h 1572786"/>
                <a:gd name="connsiteX33" fmla="*/ 427244 w 1503611"/>
                <a:gd name="connsiteY33" fmla="*/ 1572787 h 1572786"/>
                <a:gd name="connsiteX34" fmla="*/ 280193 w 1503611"/>
                <a:gd name="connsiteY34" fmla="*/ 1452144 h 1572786"/>
                <a:gd name="connsiteX35" fmla="*/ 360862 w 1503611"/>
                <a:gd name="connsiteY35" fmla="*/ 1444419 h 1572786"/>
                <a:gd name="connsiteX36" fmla="*/ 438737 w 1503611"/>
                <a:gd name="connsiteY36" fmla="*/ 1415813 h 1572786"/>
                <a:gd name="connsiteX37" fmla="*/ 367205 w 1503611"/>
                <a:gd name="connsiteY37" fmla="*/ 1421120 h 1572786"/>
                <a:gd name="connsiteX38" fmla="*/ 298060 w 1503611"/>
                <a:gd name="connsiteY38" fmla="*/ 1429284 h 1572786"/>
                <a:gd name="connsiteX39" fmla="*/ 187685 w 1503611"/>
                <a:gd name="connsiteY39" fmla="*/ 1421842 h 1572786"/>
                <a:gd name="connsiteX40" fmla="*/ 205270 w 1503611"/>
                <a:gd name="connsiteY40" fmla="*/ 1367612 h 1572786"/>
                <a:gd name="connsiteX41" fmla="*/ 263801 w 1503611"/>
                <a:gd name="connsiteY41" fmla="*/ 1354487 h 1572786"/>
                <a:gd name="connsiteX42" fmla="*/ 353106 w 1503611"/>
                <a:gd name="connsiteY42" fmla="*/ 1380863 h 1572786"/>
                <a:gd name="connsiteX43" fmla="*/ 418232 w 1503611"/>
                <a:gd name="connsiteY43" fmla="*/ 1372856 h 1572786"/>
                <a:gd name="connsiteX44" fmla="*/ 494568 w 1503611"/>
                <a:gd name="connsiteY44" fmla="*/ 1324090 h 1572786"/>
                <a:gd name="connsiteX45" fmla="*/ 488225 w 1503611"/>
                <a:gd name="connsiteY45" fmla="*/ 1313288 h 1572786"/>
                <a:gd name="connsiteX46" fmla="*/ 430730 w 1503611"/>
                <a:gd name="connsiteY46" fmla="*/ 1345223 h 1572786"/>
                <a:gd name="connsiteX47" fmla="*/ 319319 w 1503611"/>
                <a:gd name="connsiteY47" fmla="*/ 1320196 h 1572786"/>
                <a:gd name="connsiteX48" fmla="*/ 415092 w 1503611"/>
                <a:gd name="connsiteY48" fmla="*/ 1306474 h 1572786"/>
                <a:gd name="connsiteX49" fmla="*/ 415751 w 1503611"/>
                <a:gd name="connsiteY49" fmla="*/ 1298561 h 1572786"/>
                <a:gd name="connsiteX50" fmla="*/ 358915 w 1503611"/>
                <a:gd name="connsiteY50" fmla="*/ 1290899 h 1572786"/>
                <a:gd name="connsiteX51" fmla="*/ 330497 w 1503611"/>
                <a:gd name="connsiteY51" fmla="*/ 1274885 h 1572786"/>
                <a:gd name="connsiteX52" fmla="*/ 373486 w 1503611"/>
                <a:gd name="connsiteY52" fmla="*/ 1175469 h 1572786"/>
                <a:gd name="connsiteX53" fmla="*/ 407462 w 1503611"/>
                <a:gd name="connsiteY53" fmla="*/ 1191797 h 1572786"/>
                <a:gd name="connsiteX54" fmla="*/ 485368 w 1503611"/>
                <a:gd name="connsiteY54" fmla="*/ 1203636 h 1572786"/>
                <a:gd name="connsiteX55" fmla="*/ 379012 w 1503611"/>
                <a:gd name="connsiteY55" fmla="*/ 1154995 h 1572786"/>
                <a:gd name="connsiteX56" fmla="*/ 479025 w 1503611"/>
                <a:gd name="connsiteY56" fmla="*/ 1134459 h 1572786"/>
                <a:gd name="connsiteX57" fmla="*/ 526629 w 1503611"/>
                <a:gd name="connsiteY57" fmla="*/ 1120862 h 1572786"/>
                <a:gd name="connsiteX58" fmla="*/ 417259 w 1503611"/>
                <a:gd name="connsiteY58" fmla="*/ 1079852 h 1572786"/>
                <a:gd name="connsiteX59" fmla="*/ 459336 w 1503611"/>
                <a:gd name="connsiteY59" fmla="*/ 1015826 h 1572786"/>
                <a:gd name="connsiteX60" fmla="*/ 528544 w 1503611"/>
                <a:gd name="connsiteY60" fmla="*/ 1038780 h 1572786"/>
                <a:gd name="connsiteX61" fmla="*/ 462256 w 1503611"/>
                <a:gd name="connsiteY61" fmla="*/ 996074 h 1572786"/>
                <a:gd name="connsiteX62" fmla="*/ 419834 w 1503611"/>
                <a:gd name="connsiteY62" fmla="*/ 1036425 h 1572786"/>
                <a:gd name="connsiteX63" fmla="*/ 304748 w 1503611"/>
                <a:gd name="connsiteY63" fmla="*/ 1186396 h 1572786"/>
                <a:gd name="connsiteX64" fmla="*/ 317529 w 1503611"/>
                <a:gd name="connsiteY64" fmla="*/ 1070024 h 1572786"/>
                <a:gd name="connsiteX65" fmla="*/ 251963 w 1503611"/>
                <a:gd name="connsiteY65" fmla="*/ 1067355 h 1572786"/>
                <a:gd name="connsiteX66" fmla="*/ 181845 w 1503611"/>
                <a:gd name="connsiteY66" fmla="*/ 1057150 h 1572786"/>
                <a:gd name="connsiteX67" fmla="*/ 106984 w 1503611"/>
                <a:gd name="connsiteY67" fmla="*/ 970420 h 1572786"/>
                <a:gd name="connsiteX68" fmla="*/ 123878 w 1503611"/>
                <a:gd name="connsiteY68" fmla="*/ 937605 h 1572786"/>
                <a:gd name="connsiteX69" fmla="*/ 152579 w 1503611"/>
                <a:gd name="connsiteY69" fmla="*/ 939458 h 1572786"/>
                <a:gd name="connsiteX70" fmla="*/ 194028 w 1503611"/>
                <a:gd name="connsiteY70" fmla="*/ 966651 h 1572786"/>
                <a:gd name="connsiteX71" fmla="*/ 94016 w 1503611"/>
                <a:gd name="connsiteY71" fmla="*/ 898731 h 1572786"/>
                <a:gd name="connsiteX72" fmla="*/ 72569 w 1503611"/>
                <a:gd name="connsiteY72" fmla="*/ 941374 h 1572786"/>
                <a:gd name="connsiteX73" fmla="*/ 5465 w 1503611"/>
                <a:gd name="connsiteY73" fmla="*/ 882496 h 1572786"/>
                <a:gd name="connsiteX74" fmla="*/ 7286 w 1503611"/>
                <a:gd name="connsiteY74" fmla="*/ 833103 h 1572786"/>
                <a:gd name="connsiteX75" fmla="*/ 69491 w 1503611"/>
                <a:gd name="connsiteY75" fmla="*/ 825661 h 1572786"/>
                <a:gd name="connsiteX76" fmla="*/ 84627 w 1503611"/>
                <a:gd name="connsiteY76" fmla="*/ 711612 h 1572786"/>
                <a:gd name="connsiteX77" fmla="*/ 185110 w 1503611"/>
                <a:gd name="connsiteY77" fmla="*/ 830339 h 1572786"/>
                <a:gd name="connsiteX78" fmla="*/ 196352 w 1503611"/>
                <a:gd name="connsiteY78" fmla="*/ 651165 h 1572786"/>
                <a:gd name="connsiteX79" fmla="*/ 263016 w 1503611"/>
                <a:gd name="connsiteY79" fmla="*/ 795516 h 1572786"/>
                <a:gd name="connsiteX80" fmla="*/ 273190 w 1503611"/>
                <a:gd name="connsiteY80" fmla="*/ 955755 h 1572786"/>
                <a:gd name="connsiteX81" fmla="*/ 333952 w 1503611"/>
                <a:gd name="connsiteY81" fmla="*/ 761728 h 1572786"/>
                <a:gd name="connsiteX82" fmla="*/ 333449 w 1503611"/>
                <a:gd name="connsiteY82" fmla="*/ 814639 h 1572786"/>
                <a:gd name="connsiteX83" fmla="*/ 313258 w 1503611"/>
                <a:gd name="connsiteY83" fmla="*/ 892482 h 1572786"/>
                <a:gd name="connsiteX84" fmla="*/ 347234 w 1503611"/>
                <a:gd name="connsiteY84" fmla="*/ 999842 h 1572786"/>
                <a:gd name="connsiteX85" fmla="*/ 399454 w 1503611"/>
                <a:gd name="connsiteY85" fmla="*/ 990265 h 1572786"/>
                <a:gd name="connsiteX86" fmla="*/ 475759 w 1503611"/>
                <a:gd name="connsiteY86" fmla="*/ 946115 h 1572786"/>
                <a:gd name="connsiteX87" fmla="*/ 524399 w 1503611"/>
                <a:gd name="connsiteY87" fmla="*/ 919832 h 1572786"/>
                <a:gd name="connsiteX88" fmla="*/ 517711 w 1503611"/>
                <a:gd name="connsiteY88" fmla="*/ 908654 h 1572786"/>
                <a:gd name="connsiteX89" fmla="*/ 463261 w 1503611"/>
                <a:gd name="connsiteY89" fmla="*/ 935533 h 1572786"/>
                <a:gd name="connsiteX90" fmla="*/ 451768 w 1503611"/>
                <a:gd name="connsiteY90" fmla="*/ 891509 h 1572786"/>
                <a:gd name="connsiteX91" fmla="*/ 384005 w 1503611"/>
                <a:gd name="connsiteY91" fmla="*/ 953997 h 1572786"/>
                <a:gd name="connsiteX92" fmla="*/ 386423 w 1503611"/>
                <a:gd name="connsiteY92" fmla="*/ 757395 h 1572786"/>
                <a:gd name="connsiteX93" fmla="*/ 466244 w 1503611"/>
                <a:gd name="connsiteY93" fmla="*/ 823494 h 1572786"/>
                <a:gd name="connsiteX94" fmla="*/ 478145 w 1503611"/>
                <a:gd name="connsiteY94" fmla="*/ 810148 h 1572786"/>
                <a:gd name="connsiteX95" fmla="*/ 419802 w 1503611"/>
                <a:gd name="connsiteY95" fmla="*/ 757740 h 1572786"/>
                <a:gd name="connsiteX96" fmla="*/ 391918 w 1503611"/>
                <a:gd name="connsiteY96" fmla="*/ 703950 h 1572786"/>
                <a:gd name="connsiteX97" fmla="*/ 438800 w 1503611"/>
                <a:gd name="connsiteY97" fmla="*/ 673145 h 1572786"/>
                <a:gd name="connsiteX98" fmla="*/ 384036 w 1503611"/>
                <a:gd name="connsiteY98" fmla="*/ 650976 h 1572786"/>
                <a:gd name="connsiteX99" fmla="*/ 410099 w 1503611"/>
                <a:gd name="connsiteY99" fmla="*/ 552565 h 1572786"/>
                <a:gd name="connsiteX100" fmla="*/ 487723 w 1503611"/>
                <a:gd name="connsiteY100" fmla="*/ 630534 h 1572786"/>
                <a:gd name="connsiteX101" fmla="*/ 478302 w 1503611"/>
                <a:gd name="connsiteY101" fmla="*/ 574012 h 1572786"/>
                <a:gd name="connsiteX102" fmla="*/ 495385 w 1503611"/>
                <a:gd name="connsiteY102" fmla="*/ 516988 h 1572786"/>
                <a:gd name="connsiteX103" fmla="*/ 530711 w 1503611"/>
                <a:gd name="connsiteY103" fmla="*/ 568517 h 1572786"/>
                <a:gd name="connsiteX104" fmla="*/ 559286 w 1503611"/>
                <a:gd name="connsiteY104" fmla="*/ 520285 h 1572786"/>
                <a:gd name="connsiteX105" fmla="*/ 613453 w 1503611"/>
                <a:gd name="connsiteY105" fmla="*/ 600389 h 1572786"/>
                <a:gd name="connsiteX106" fmla="*/ 625825 w 1503611"/>
                <a:gd name="connsiteY106" fmla="*/ 592445 h 1572786"/>
                <a:gd name="connsiteX107" fmla="*/ 598129 w 1503611"/>
                <a:gd name="connsiteY107" fmla="*/ 549017 h 1572786"/>
                <a:gd name="connsiteX108" fmla="*/ 687905 w 1503611"/>
                <a:gd name="connsiteY108" fmla="*/ 616152 h 1572786"/>
                <a:gd name="connsiteX109" fmla="*/ 650600 w 1503611"/>
                <a:gd name="connsiteY109" fmla="*/ 524775 h 1572786"/>
                <a:gd name="connsiteX110" fmla="*/ 565535 w 1503611"/>
                <a:gd name="connsiteY110" fmla="*/ 389688 h 1572786"/>
                <a:gd name="connsiteX111" fmla="*/ 644697 w 1503611"/>
                <a:gd name="connsiteY111" fmla="*/ 435847 h 1572786"/>
                <a:gd name="connsiteX112" fmla="*/ 623030 w 1503611"/>
                <a:gd name="connsiteY112" fmla="*/ 396816 h 1572786"/>
                <a:gd name="connsiteX113" fmla="*/ 583528 w 1503611"/>
                <a:gd name="connsiteY113" fmla="*/ 322898 h 1572786"/>
                <a:gd name="connsiteX114" fmla="*/ 612793 w 1503611"/>
                <a:gd name="connsiteY114" fmla="*/ 281919 h 1572786"/>
                <a:gd name="connsiteX115" fmla="*/ 712617 w 1503611"/>
                <a:gd name="connsiteY115" fmla="*/ 310054 h 1572786"/>
                <a:gd name="connsiteX116" fmla="*/ 754098 w 1503611"/>
                <a:gd name="connsiteY116" fmla="*/ 331125 h 1572786"/>
                <a:gd name="connsiteX117" fmla="*/ 760598 w 1503611"/>
                <a:gd name="connsiteY117" fmla="*/ 320762 h 1572786"/>
                <a:gd name="connsiteX118" fmla="*/ 707530 w 1503611"/>
                <a:gd name="connsiteY118" fmla="*/ 286912 h 1572786"/>
                <a:gd name="connsiteX119" fmla="*/ 677511 w 1503611"/>
                <a:gd name="connsiteY119" fmla="*/ 185643 h 1572786"/>
                <a:gd name="connsiteX120" fmla="*/ 757301 w 1503611"/>
                <a:gd name="connsiteY120" fmla="*/ 172894 h 1572786"/>
                <a:gd name="connsiteX121" fmla="*/ 718772 w 1503611"/>
                <a:gd name="connsiteY121" fmla="*/ 141619 h 1572786"/>
                <a:gd name="connsiteX122" fmla="*/ 718332 w 1503611"/>
                <a:gd name="connsiteY122" fmla="*/ 75928 h 1572786"/>
                <a:gd name="connsiteX123" fmla="*/ 741506 w 1503611"/>
                <a:gd name="connsiteY123" fmla="*/ 48452 h 1572786"/>
                <a:gd name="connsiteX124" fmla="*/ 794700 w 1503611"/>
                <a:gd name="connsiteY124" fmla="*/ 29517 h 1572786"/>
                <a:gd name="connsiteX125" fmla="*/ 801137 w 1503611"/>
                <a:gd name="connsiteY125" fmla="*/ 34353 h 1572786"/>
                <a:gd name="connsiteX126" fmla="*/ 818816 w 1503611"/>
                <a:gd name="connsiteY126" fmla="*/ 130848 h 1572786"/>
                <a:gd name="connsiteX127" fmla="*/ 800415 w 1503611"/>
                <a:gd name="connsiteY127" fmla="*/ 160177 h 1572786"/>
                <a:gd name="connsiteX128" fmla="*/ 811657 w 1503611"/>
                <a:gd name="connsiteY128" fmla="*/ 168844 h 1572786"/>
                <a:gd name="connsiteX129" fmla="*/ 877913 w 1503611"/>
                <a:gd name="connsiteY129" fmla="*/ 79570 h 1572786"/>
                <a:gd name="connsiteX130" fmla="*/ 926867 w 1503611"/>
                <a:gd name="connsiteY130" fmla="*/ 59851 h 1572786"/>
                <a:gd name="connsiteX131" fmla="*/ 945425 w 1503611"/>
                <a:gd name="connsiteY131" fmla="*/ 119513 h 1572786"/>
                <a:gd name="connsiteX132" fmla="*/ 941720 w 1503611"/>
                <a:gd name="connsiteY132" fmla="*/ 150600 h 1572786"/>
                <a:gd name="connsiteX133" fmla="*/ 1008133 w 1503611"/>
                <a:gd name="connsiteY133" fmla="*/ 68078 h 1572786"/>
                <a:gd name="connsiteX134" fmla="*/ 1020568 w 1503611"/>
                <a:gd name="connsiteY134" fmla="*/ 98254 h 1572786"/>
                <a:gd name="connsiteX135" fmla="*/ 1131288 w 1503611"/>
                <a:gd name="connsiteY135" fmla="*/ 61232 h 1572786"/>
                <a:gd name="connsiteX136" fmla="*/ 972650 w 1503611"/>
                <a:gd name="connsiteY136" fmla="*/ 447748 h 1572786"/>
                <a:gd name="connsiteX137" fmla="*/ 982133 w 1503611"/>
                <a:gd name="connsiteY137" fmla="*/ 433932 h 1572786"/>
                <a:gd name="connsiteX138" fmla="*/ 840922 w 1503611"/>
                <a:gd name="connsiteY138" fmla="*/ 346825 h 1572786"/>
                <a:gd name="connsiteX139" fmla="*/ 832224 w 1503611"/>
                <a:gd name="connsiteY139" fmla="*/ 360171 h 1572786"/>
                <a:gd name="connsiteX140" fmla="*/ 972618 w 1503611"/>
                <a:gd name="connsiteY140" fmla="*/ 447717 h 1572786"/>
                <a:gd name="connsiteX141" fmla="*/ 501288 w 1503611"/>
                <a:gd name="connsiteY141" fmla="*/ 667870 h 1572786"/>
                <a:gd name="connsiteX142" fmla="*/ 599385 w 1503611"/>
                <a:gd name="connsiteY142" fmla="*/ 770269 h 1572786"/>
                <a:gd name="connsiteX143" fmla="*/ 501288 w 1503611"/>
                <a:gd name="connsiteY143" fmla="*/ 667870 h 157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03611" h="1572786">
                  <a:moveTo>
                    <a:pt x="1131257" y="61326"/>
                  </a:moveTo>
                  <a:cubicBezTo>
                    <a:pt x="1167714" y="86479"/>
                    <a:pt x="1204045" y="80952"/>
                    <a:pt x="1244238" y="52440"/>
                  </a:cubicBezTo>
                  <a:cubicBezTo>
                    <a:pt x="1259216" y="41826"/>
                    <a:pt x="1287572" y="38686"/>
                    <a:pt x="1304999" y="45123"/>
                  </a:cubicBezTo>
                  <a:cubicBezTo>
                    <a:pt x="1343528" y="59411"/>
                    <a:pt x="1361772" y="52283"/>
                    <a:pt x="1360077" y="2041"/>
                  </a:cubicBezTo>
                  <a:cubicBezTo>
                    <a:pt x="1403316" y="52597"/>
                    <a:pt x="1436381" y="1256"/>
                    <a:pt x="1472650" y="0"/>
                  </a:cubicBezTo>
                  <a:cubicBezTo>
                    <a:pt x="1483326" y="16140"/>
                    <a:pt x="1493029" y="30805"/>
                    <a:pt x="1503611" y="46850"/>
                  </a:cubicBezTo>
                  <a:cubicBezTo>
                    <a:pt x="1487408" y="75802"/>
                    <a:pt x="1469761" y="107298"/>
                    <a:pt x="1448220" y="145764"/>
                  </a:cubicBezTo>
                  <a:cubicBezTo>
                    <a:pt x="1503517" y="145481"/>
                    <a:pt x="1507316" y="170006"/>
                    <a:pt x="1484865" y="198455"/>
                  </a:cubicBezTo>
                  <a:cubicBezTo>
                    <a:pt x="1458299" y="232180"/>
                    <a:pt x="1426930" y="262325"/>
                    <a:pt x="1396094" y="292407"/>
                  </a:cubicBezTo>
                  <a:cubicBezTo>
                    <a:pt x="1371758" y="316178"/>
                    <a:pt x="1342586" y="335301"/>
                    <a:pt x="1320072" y="360516"/>
                  </a:cubicBezTo>
                  <a:cubicBezTo>
                    <a:pt x="1286975" y="397601"/>
                    <a:pt x="1259185" y="438705"/>
                    <a:pt x="1208409" y="456164"/>
                  </a:cubicBezTo>
                  <a:cubicBezTo>
                    <a:pt x="1195692" y="460529"/>
                    <a:pt x="1189789" y="481881"/>
                    <a:pt x="1178013" y="492338"/>
                  </a:cubicBezTo>
                  <a:cubicBezTo>
                    <a:pt x="1157163" y="510833"/>
                    <a:pt x="1134240" y="527005"/>
                    <a:pt x="1110815" y="545186"/>
                  </a:cubicBezTo>
                  <a:cubicBezTo>
                    <a:pt x="1121554" y="581957"/>
                    <a:pt x="1111600" y="595271"/>
                    <a:pt x="1068957" y="587672"/>
                  </a:cubicBezTo>
                  <a:cubicBezTo>
                    <a:pt x="1039880" y="582490"/>
                    <a:pt x="1012215" y="569710"/>
                    <a:pt x="983672" y="561106"/>
                  </a:cubicBezTo>
                  <a:cubicBezTo>
                    <a:pt x="969007" y="556679"/>
                    <a:pt x="953872" y="553947"/>
                    <a:pt x="938925" y="550461"/>
                  </a:cubicBezTo>
                  <a:cubicBezTo>
                    <a:pt x="937638" y="555454"/>
                    <a:pt x="936350" y="560447"/>
                    <a:pt x="935063" y="565440"/>
                  </a:cubicBezTo>
                  <a:cubicBezTo>
                    <a:pt x="981725" y="579193"/>
                    <a:pt x="1028041" y="594391"/>
                    <a:pt x="1075206" y="606104"/>
                  </a:cubicBezTo>
                  <a:cubicBezTo>
                    <a:pt x="1099322" y="612102"/>
                    <a:pt x="1125385" y="615650"/>
                    <a:pt x="1149846" y="613107"/>
                  </a:cubicBezTo>
                  <a:cubicBezTo>
                    <a:pt x="1167682" y="611254"/>
                    <a:pt x="1184262" y="597657"/>
                    <a:pt x="1201878" y="589085"/>
                  </a:cubicBezTo>
                  <a:cubicBezTo>
                    <a:pt x="1219243" y="616875"/>
                    <a:pt x="1199837" y="650034"/>
                    <a:pt x="1120863" y="718520"/>
                  </a:cubicBezTo>
                  <a:cubicBezTo>
                    <a:pt x="1077498" y="682314"/>
                    <a:pt x="1000817" y="709162"/>
                    <a:pt x="952899" y="786064"/>
                  </a:cubicBezTo>
                  <a:cubicBezTo>
                    <a:pt x="972179" y="770803"/>
                    <a:pt x="989607" y="751648"/>
                    <a:pt x="1011273" y="741317"/>
                  </a:cubicBezTo>
                  <a:cubicBezTo>
                    <a:pt x="1034604" y="730201"/>
                    <a:pt x="1061861" y="727407"/>
                    <a:pt x="1091158" y="720027"/>
                  </a:cubicBezTo>
                  <a:cubicBezTo>
                    <a:pt x="1113547" y="742667"/>
                    <a:pt x="1093136" y="763518"/>
                    <a:pt x="1076148" y="777428"/>
                  </a:cubicBezTo>
                  <a:cubicBezTo>
                    <a:pt x="1048829" y="799817"/>
                    <a:pt x="1034950" y="825692"/>
                    <a:pt x="1031119" y="860170"/>
                  </a:cubicBezTo>
                  <a:cubicBezTo>
                    <a:pt x="1030114" y="869057"/>
                    <a:pt x="1016486" y="876656"/>
                    <a:pt x="1008416" y="884632"/>
                  </a:cubicBezTo>
                  <a:cubicBezTo>
                    <a:pt x="1003831" y="889154"/>
                    <a:pt x="996892" y="892294"/>
                    <a:pt x="994191" y="897632"/>
                  </a:cubicBezTo>
                  <a:cubicBezTo>
                    <a:pt x="926773" y="1031055"/>
                    <a:pt x="809898" y="1124913"/>
                    <a:pt x="721064" y="1240971"/>
                  </a:cubicBezTo>
                  <a:cubicBezTo>
                    <a:pt x="682033" y="1291967"/>
                    <a:pt x="636784" y="1307008"/>
                    <a:pt x="578126" y="1302486"/>
                  </a:cubicBezTo>
                  <a:cubicBezTo>
                    <a:pt x="566006" y="1301544"/>
                    <a:pt x="553540" y="1304590"/>
                    <a:pt x="541262" y="1305783"/>
                  </a:cubicBezTo>
                  <a:cubicBezTo>
                    <a:pt x="541544" y="1309175"/>
                    <a:pt x="541827" y="1312566"/>
                    <a:pt x="542109" y="1315957"/>
                  </a:cubicBezTo>
                  <a:lnTo>
                    <a:pt x="650883" y="1315957"/>
                  </a:lnTo>
                  <a:cubicBezTo>
                    <a:pt x="572317" y="1406204"/>
                    <a:pt x="500629" y="1488538"/>
                    <a:pt x="427244" y="1572787"/>
                  </a:cubicBezTo>
                  <a:cubicBezTo>
                    <a:pt x="366640" y="1548074"/>
                    <a:pt x="293004" y="1535639"/>
                    <a:pt x="280193" y="1452144"/>
                  </a:cubicBezTo>
                  <a:cubicBezTo>
                    <a:pt x="306162" y="1449789"/>
                    <a:pt x="333794" y="1448910"/>
                    <a:pt x="360862" y="1444419"/>
                  </a:cubicBezTo>
                  <a:cubicBezTo>
                    <a:pt x="386705" y="1440149"/>
                    <a:pt x="411952" y="1432110"/>
                    <a:pt x="438737" y="1415813"/>
                  </a:cubicBezTo>
                  <a:cubicBezTo>
                    <a:pt x="414872" y="1417540"/>
                    <a:pt x="390976" y="1418733"/>
                    <a:pt x="367205" y="1421120"/>
                  </a:cubicBezTo>
                  <a:cubicBezTo>
                    <a:pt x="344094" y="1423412"/>
                    <a:pt x="321108" y="1429410"/>
                    <a:pt x="298060" y="1429284"/>
                  </a:cubicBezTo>
                  <a:cubicBezTo>
                    <a:pt x="264367" y="1429127"/>
                    <a:pt x="230673" y="1424982"/>
                    <a:pt x="187685" y="1421842"/>
                  </a:cubicBezTo>
                  <a:cubicBezTo>
                    <a:pt x="193557" y="1401557"/>
                    <a:pt x="193432" y="1377127"/>
                    <a:pt x="205270" y="1367612"/>
                  </a:cubicBezTo>
                  <a:cubicBezTo>
                    <a:pt x="219526" y="1356182"/>
                    <a:pt x="244867" y="1351597"/>
                    <a:pt x="263801" y="1354487"/>
                  </a:cubicBezTo>
                  <a:cubicBezTo>
                    <a:pt x="294198" y="1359165"/>
                    <a:pt x="322710" y="1375839"/>
                    <a:pt x="353106" y="1380863"/>
                  </a:cubicBezTo>
                  <a:cubicBezTo>
                    <a:pt x="374051" y="1384318"/>
                    <a:pt x="398921" y="1381460"/>
                    <a:pt x="418232" y="1372856"/>
                  </a:cubicBezTo>
                  <a:cubicBezTo>
                    <a:pt x="445520" y="1360735"/>
                    <a:pt x="469290" y="1340733"/>
                    <a:pt x="494568" y="1324090"/>
                  </a:cubicBezTo>
                  <a:cubicBezTo>
                    <a:pt x="492464" y="1320479"/>
                    <a:pt x="490329" y="1316899"/>
                    <a:pt x="488225" y="1313288"/>
                  </a:cubicBezTo>
                  <a:cubicBezTo>
                    <a:pt x="469039" y="1323870"/>
                    <a:pt x="449319" y="1333636"/>
                    <a:pt x="430730" y="1345223"/>
                  </a:cubicBezTo>
                  <a:cubicBezTo>
                    <a:pt x="372732" y="1381366"/>
                    <a:pt x="369529" y="1381115"/>
                    <a:pt x="319319" y="1320196"/>
                  </a:cubicBezTo>
                  <a:cubicBezTo>
                    <a:pt x="354708" y="1315109"/>
                    <a:pt x="384884" y="1310776"/>
                    <a:pt x="415092" y="1306474"/>
                  </a:cubicBezTo>
                  <a:cubicBezTo>
                    <a:pt x="415312" y="1303837"/>
                    <a:pt x="415532" y="1301199"/>
                    <a:pt x="415751" y="1298561"/>
                  </a:cubicBezTo>
                  <a:cubicBezTo>
                    <a:pt x="396754" y="1296206"/>
                    <a:pt x="377411" y="1295327"/>
                    <a:pt x="358915" y="1290899"/>
                  </a:cubicBezTo>
                  <a:cubicBezTo>
                    <a:pt x="348271" y="1288356"/>
                    <a:pt x="329838" y="1276518"/>
                    <a:pt x="330497" y="1274885"/>
                  </a:cubicBezTo>
                  <a:cubicBezTo>
                    <a:pt x="343466" y="1241223"/>
                    <a:pt x="358727" y="1208440"/>
                    <a:pt x="373486" y="1175469"/>
                  </a:cubicBezTo>
                  <a:cubicBezTo>
                    <a:pt x="384916" y="1180776"/>
                    <a:pt x="398167" y="1183947"/>
                    <a:pt x="407462" y="1191797"/>
                  </a:cubicBezTo>
                  <a:cubicBezTo>
                    <a:pt x="432802" y="1213276"/>
                    <a:pt x="458488" y="1216855"/>
                    <a:pt x="485368" y="1203636"/>
                  </a:cubicBezTo>
                  <a:cubicBezTo>
                    <a:pt x="450198" y="1187558"/>
                    <a:pt x="415280" y="1171575"/>
                    <a:pt x="379012" y="1154995"/>
                  </a:cubicBezTo>
                  <a:cubicBezTo>
                    <a:pt x="416568" y="1106386"/>
                    <a:pt x="438078" y="1101865"/>
                    <a:pt x="479025" y="1134459"/>
                  </a:cubicBezTo>
                  <a:cubicBezTo>
                    <a:pt x="503266" y="1153771"/>
                    <a:pt x="513315" y="1140237"/>
                    <a:pt x="526629" y="1120862"/>
                  </a:cubicBezTo>
                  <a:cubicBezTo>
                    <a:pt x="490926" y="1107454"/>
                    <a:pt x="457609" y="1094988"/>
                    <a:pt x="417259" y="1079852"/>
                  </a:cubicBezTo>
                  <a:cubicBezTo>
                    <a:pt x="431169" y="1056835"/>
                    <a:pt x="439899" y="1025277"/>
                    <a:pt x="459336" y="1015826"/>
                  </a:cubicBezTo>
                  <a:cubicBezTo>
                    <a:pt x="474252" y="1008603"/>
                    <a:pt x="502733" y="1029265"/>
                    <a:pt x="528544" y="1038780"/>
                  </a:cubicBezTo>
                  <a:cubicBezTo>
                    <a:pt x="514257" y="1008070"/>
                    <a:pt x="492558" y="988507"/>
                    <a:pt x="462256" y="996074"/>
                  </a:cubicBezTo>
                  <a:cubicBezTo>
                    <a:pt x="445708" y="1000219"/>
                    <a:pt x="432049" y="1020975"/>
                    <a:pt x="419834" y="1036425"/>
                  </a:cubicBezTo>
                  <a:cubicBezTo>
                    <a:pt x="381085" y="1085473"/>
                    <a:pt x="343623" y="1135527"/>
                    <a:pt x="304748" y="1186396"/>
                  </a:cubicBezTo>
                  <a:cubicBezTo>
                    <a:pt x="288900" y="1168350"/>
                    <a:pt x="293161" y="1129560"/>
                    <a:pt x="317529" y="1070024"/>
                  </a:cubicBezTo>
                  <a:cubicBezTo>
                    <a:pt x="291466" y="1089744"/>
                    <a:pt x="273975" y="1096464"/>
                    <a:pt x="251963" y="1067355"/>
                  </a:cubicBezTo>
                  <a:cubicBezTo>
                    <a:pt x="241915" y="1054041"/>
                    <a:pt x="205552" y="1062142"/>
                    <a:pt x="181845" y="1057150"/>
                  </a:cubicBezTo>
                  <a:cubicBezTo>
                    <a:pt x="136344" y="1047541"/>
                    <a:pt x="138542" y="994127"/>
                    <a:pt x="106984" y="970420"/>
                  </a:cubicBezTo>
                  <a:cubicBezTo>
                    <a:pt x="104975" y="968912"/>
                    <a:pt x="114992" y="945864"/>
                    <a:pt x="123878" y="937605"/>
                  </a:cubicBezTo>
                  <a:cubicBezTo>
                    <a:pt x="128871" y="932958"/>
                    <a:pt x="144572" y="935125"/>
                    <a:pt x="152579" y="939458"/>
                  </a:cubicBezTo>
                  <a:cubicBezTo>
                    <a:pt x="166960" y="947277"/>
                    <a:pt x="179175" y="959052"/>
                    <a:pt x="194028" y="966651"/>
                  </a:cubicBezTo>
                  <a:cubicBezTo>
                    <a:pt x="187811" y="949045"/>
                    <a:pt x="154472" y="926405"/>
                    <a:pt x="94016" y="898731"/>
                  </a:cubicBezTo>
                  <a:cubicBezTo>
                    <a:pt x="86856" y="912987"/>
                    <a:pt x="79697" y="927180"/>
                    <a:pt x="72569" y="941374"/>
                  </a:cubicBezTo>
                  <a:cubicBezTo>
                    <a:pt x="49677" y="922125"/>
                    <a:pt x="23395" y="905576"/>
                    <a:pt x="5465" y="882496"/>
                  </a:cubicBezTo>
                  <a:cubicBezTo>
                    <a:pt x="-2825" y="871852"/>
                    <a:pt x="-1255" y="838755"/>
                    <a:pt x="7286" y="833103"/>
                  </a:cubicBezTo>
                  <a:cubicBezTo>
                    <a:pt x="21699" y="823525"/>
                    <a:pt x="45250" y="827670"/>
                    <a:pt x="69491" y="825661"/>
                  </a:cubicBezTo>
                  <a:cubicBezTo>
                    <a:pt x="77844" y="795484"/>
                    <a:pt x="33506" y="749576"/>
                    <a:pt x="84627" y="711612"/>
                  </a:cubicBezTo>
                  <a:cubicBezTo>
                    <a:pt x="113453" y="756264"/>
                    <a:pt x="109842" y="829020"/>
                    <a:pt x="185110" y="830339"/>
                  </a:cubicBezTo>
                  <a:cubicBezTo>
                    <a:pt x="113076" y="716699"/>
                    <a:pt x="142939" y="710984"/>
                    <a:pt x="196352" y="651165"/>
                  </a:cubicBezTo>
                  <a:cubicBezTo>
                    <a:pt x="220939" y="699334"/>
                    <a:pt x="277398" y="724047"/>
                    <a:pt x="263016" y="795516"/>
                  </a:cubicBezTo>
                  <a:cubicBezTo>
                    <a:pt x="252811" y="846165"/>
                    <a:pt x="265811" y="901494"/>
                    <a:pt x="273190" y="955755"/>
                  </a:cubicBezTo>
                  <a:cubicBezTo>
                    <a:pt x="287289" y="892356"/>
                    <a:pt x="277744" y="822206"/>
                    <a:pt x="333952" y="761728"/>
                  </a:cubicBezTo>
                  <a:cubicBezTo>
                    <a:pt x="333952" y="784431"/>
                    <a:pt x="336181" y="800006"/>
                    <a:pt x="333449" y="814639"/>
                  </a:cubicBezTo>
                  <a:cubicBezTo>
                    <a:pt x="328551" y="841016"/>
                    <a:pt x="324657" y="868743"/>
                    <a:pt x="313258" y="892482"/>
                  </a:cubicBezTo>
                  <a:cubicBezTo>
                    <a:pt x="290398" y="940086"/>
                    <a:pt x="331973" y="965961"/>
                    <a:pt x="347234" y="999842"/>
                  </a:cubicBezTo>
                  <a:cubicBezTo>
                    <a:pt x="349244" y="1004270"/>
                    <a:pt x="393143" y="1000847"/>
                    <a:pt x="399454" y="990265"/>
                  </a:cubicBezTo>
                  <a:cubicBezTo>
                    <a:pt x="418075" y="958990"/>
                    <a:pt x="445080" y="953118"/>
                    <a:pt x="475759" y="946115"/>
                  </a:cubicBezTo>
                  <a:cubicBezTo>
                    <a:pt x="493061" y="942159"/>
                    <a:pt x="508259" y="928907"/>
                    <a:pt x="524399" y="919832"/>
                  </a:cubicBezTo>
                  <a:lnTo>
                    <a:pt x="517711" y="908654"/>
                  </a:lnTo>
                  <a:cubicBezTo>
                    <a:pt x="500817" y="917006"/>
                    <a:pt x="483923" y="925328"/>
                    <a:pt x="463261" y="935533"/>
                  </a:cubicBezTo>
                  <a:cubicBezTo>
                    <a:pt x="459085" y="919581"/>
                    <a:pt x="456416" y="909250"/>
                    <a:pt x="451768" y="891509"/>
                  </a:cubicBezTo>
                  <a:cubicBezTo>
                    <a:pt x="434498" y="924480"/>
                    <a:pt x="426742" y="960874"/>
                    <a:pt x="384005" y="953997"/>
                  </a:cubicBezTo>
                  <a:cubicBezTo>
                    <a:pt x="363563" y="887772"/>
                    <a:pt x="356560" y="821013"/>
                    <a:pt x="386423" y="757395"/>
                  </a:cubicBezTo>
                  <a:cubicBezTo>
                    <a:pt x="413679" y="779941"/>
                    <a:pt x="439962" y="801733"/>
                    <a:pt x="466244" y="823494"/>
                  </a:cubicBezTo>
                  <a:cubicBezTo>
                    <a:pt x="470201" y="819035"/>
                    <a:pt x="474189" y="814607"/>
                    <a:pt x="478145" y="810148"/>
                  </a:cubicBezTo>
                  <a:cubicBezTo>
                    <a:pt x="458488" y="792878"/>
                    <a:pt x="436790" y="777334"/>
                    <a:pt x="419802" y="757740"/>
                  </a:cubicBezTo>
                  <a:cubicBezTo>
                    <a:pt x="406582" y="742479"/>
                    <a:pt x="393048" y="722539"/>
                    <a:pt x="391918" y="703950"/>
                  </a:cubicBezTo>
                  <a:cubicBezTo>
                    <a:pt x="391384" y="695315"/>
                    <a:pt x="419991" y="684889"/>
                    <a:pt x="438800" y="673145"/>
                  </a:cubicBezTo>
                  <a:cubicBezTo>
                    <a:pt x="422879" y="666708"/>
                    <a:pt x="403913" y="659015"/>
                    <a:pt x="384036" y="650976"/>
                  </a:cubicBezTo>
                  <a:cubicBezTo>
                    <a:pt x="372355" y="597061"/>
                    <a:pt x="381147" y="562802"/>
                    <a:pt x="410099" y="552565"/>
                  </a:cubicBezTo>
                  <a:cubicBezTo>
                    <a:pt x="438674" y="542485"/>
                    <a:pt x="446336" y="551341"/>
                    <a:pt x="487723" y="630534"/>
                  </a:cubicBezTo>
                  <a:cubicBezTo>
                    <a:pt x="484740" y="611662"/>
                    <a:pt x="483860" y="592131"/>
                    <a:pt x="478302" y="574012"/>
                  </a:cubicBezTo>
                  <a:cubicBezTo>
                    <a:pt x="468442" y="541920"/>
                    <a:pt x="467281" y="542297"/>
                    <a:pt x="495385" y="516988"/>
                  </a:cubicBezTo>
                  <a:cubicBezTo>
                    <a:pt x="506626" y="533379"/>
                    <a:pt x="517460" y="549205"/>
                    <a:pt x="530711" y="568517"/>
                  </a:cubicBezTo>
                  <a:cubicBezTo>
                    <a:pt x="540414" y="552157"/>
                    <a:pt x="549300" y="537147"/>
                    <a:pt x="559286" y="520285"/>
                  </a:cubicBezTo>
                  <a:cubicBezTo>
                    <a:pt x="578315" y="548452"/>
                    <a:pt x="595868" y="574420"/>
                    <a:pt x="613453" y="600389"/>
                  </a:cubicBezTo>
                  <a:cubicBezTo>
                    <a:pt x="617566" y="597751"/>
                    <a:pt x="621680" y="595082"/>
                    <a:pt x="625825" y="592445"/>
                  </a:cubicBezTo>
                  <a:cubicBezTo>
                    <a:pt x="616656" y="578094"/>
                    <a:pt x="607518" y="563744"/>
                    <a:pt x="598129" y="549017"/>
                  </a:cubicBezTo>
                  <a:cubicBezTo>
                    <a:pt x="646832" y="529046"/>
                    <a:pt x="647617" y="529642"/>
                    <a:pt x="687905" y="616152"/>
                  </a:cubicBezTo>
                  <a:cubicBezTo>
                    <a:pt x="703888" y="572348"/>
                    <a:pt x="690731" y="540068"/>
                    <a:pt x="650600" y="524775"/>
                  </a:cubicBezTo>
                  <a:cubicBezTo>
                    <a:pt x="595491" y="503736"/>
                    <a:pt x="554010" y="442033"/>
                    <a:pt x="565535" y="389688"/>
                  </a:cubicBezTo>
                  <a:cubicBezTo>
                    <a:pt x="590436" y="404195"/>
                    <a:pt x="613578" y="417697"/>
                    <a:pt x="644697" y="435847"/>
                  </a:cubicBezTo>
                  <a:cubicBezTo>
                    <a:pt x="635528" y="419299"/>
                    <a:pt x="629216" y="408089"/>
                    <a:pt x="623030" y="396816"/>
                  </a:cubicBezTo>
                  <a:cubicBezTo>
                    <a:pt x="609622" y="372291"/>
                    <a:pt x="594204" y="348584"/>
                    <a:pt x="583528" y="322898"/>
                  </a:cubicBezTo>
                  <a:cubicBezTo>
                    <a:pt x="572788" y="297086"/>
                    <a:pt x="583119" y="277052"/>
                    <a:pt x="612793" y="281919"/>
                  </a:cubicBezTo>
                  <a:cubicBezTo>
                    <a:pt x="646707" y="287509"/>
                    <a:pt x="679772" y="299221"/>
                    <a:pt x="712617" y="310054"/>
                  </a:cubicBezTo>
                  <a:cubicBezTo>
                    <a:pt x="727188" y="314859"/>
                    <a:pt x="740313" y="323965"/>
                    <a:pt x="754098" y="331125"/>
                  </a:cubicBezTo>
                  <a:cubicBezTo>
                    <a:pt x="756265" y="327671"/>
                    <a:pt x="758432" y="324216"/>
                    <a:pt x="760598" y="320762"/>
                  </a:cubicBezTo>
                  <a:cubicBezTo>
                    <a:pt x="742951" y="309426"/>
                    <a:pt x="725806" y="297149"/>
                    <a:pt x="707530" y="286912"/>
                  </a:cubicBezTo>
                  <a:cubicBezTo>
                    <a:pt x="676443" y="269484"/>
                    <a:pt x="659801" y="216008"/>
                    <a:pt x="677511" y="185643"/>
                  </a:cubicBezTo>
                  <a:cubicBezTo>
                    <a:pt x="698801" y="149155"/>
                    <a:pt x="726214" y="172204"/>
                    <a:pt x="757301" y="172894"/>
                  </a:cubicBezTo>
                  <a:cubicBezTo>
                    <a:pt x="744458" y="162469"/>
                    <a:pt x="731709" y="151919"/>
                    <a:pt x="718772" y="141619"/>
                  </a:cubicBezTo>
                  <a:cubicBezTo>
                    <a:pt x="681530" y="111914"/>
                    <a:pt x="681750" y="106230"/>
                    <a:pt x="718332" y="75928"/>
                  </a:cubicBezTo>
                  <a:cubicBezTo>
                    <a:pt x="727564" y="68297"/>
                    <a:pt x="739308" y="58846"/>
                    <a:pt x="741506" y="48452"/>
                  </a:cubicBezTo>
                  <a:cubicBezTo>
                    <a:pt x="749514" y="10833"/>
                    <a:pt x="773096" y="24242"/>
                    <a:pt x="794700" y="29517"/>
                  </a:cubicBezTo>
                  <a:cubicBezTo>
                    <a:pt x="797086" y="30114"/>
                    <a:pt x="798813" y="33003"/>
                    <a:pt x="801137" y="34353"/>
                  </a:cubicBezTo>
                  <a:cubicBezTo>
                    <a:pt x="843654" y="59537"/>
                    <a:pt x="849548" y="91701"/>
                    <a:pt x="818816" y="130848"/>
                  </a:cubicBezTo>
                  <a:cubicBezTo>
                    <a:pt x="811751" y="139892"/>
                    <a:pt x="806507" y="150380"/>
                    <a:pt x="800415" y="160177"/>
                  </a:cubicBezTo>
                  <a:cubicBezTo>
                    <a:pt x="804152" y="163066"/>
                    <a:pt x="807888" y="165955"/>
                    <a:pt x="811657" y="168844"/>
                  </a:cubicBezTo>
                  <a:cubicBezTo>
                    <a:pt x="833888" y="139170"/>
                    <a:pt x="857314" y="110312"/>
                    <a:pt x="877913" y="79570"/>
                  </a:cubicBezTo>
                  <a:cubicBezTo>
                    <a:pt x="890693" y="60510"/>
                    <a:pt x="900145" y="40068"/>
                    <a:pt x="926867" y="59851"/>
                  </a:cubicBezTo>
                  <a:cubicBezTo>
                    <a:pt x="947215" y="74923"/>
                    <a:pt x="973780" y="88268"/>
                    <a:pt x="945425" y="119513"/>
                  </a:cubicBezTo>
                  <a:cubicBezTo>
                    <a:pt x="939302" y="126264"/>
                    <a:pt x="937324" y="136815"/>
                    <a:pt x="941720" y="150600"/>
                  </a:cubicBezTo>
                  <a:cubicBezTo>
                    <a:pt x="961565" y="125950"/>
                    <a:pt x="981379" y="101300"/>
                    <a:pt x="1008133" y="68078"/>
                  </a:cubicBezTo>
                  <a:cubicBezTo>
                    <a:pt x="1014099" y="82585"/>
                    <a:pt x="1018778" y="93952"/>
                    <a:pt x="1020568" y="98254"/>
                  </a:cubicBezTo>
                  <a:cubicBezTo>
                    <a:pt x="1061578" y="84532"/>
                    <a:pt x="1093984" y="73698"/>
                    <a:pt x="1131288" y="61232"/>
                  </a:cubicBezTo>
                  <a:close/>
                  <a:moveTo>
                    <a:pt x="972650" y="447748"/>
                  </a:moveTo>
                  <a:cubicBezTo>
                    <a:pt x="975821" y="443132"/>
                    <a:pt x="978993" y="438548"/>
                    <a:pt x="982133" y="433932"/>
                  </a:cubicBezTo>
                  <a:cubicBezTo>
                    <a:pt x="935063" y="404886"/>
                    <a:pt x="887993" y="375871"/>
                    <a:pt x="840922" y="346825"/>
                  </a:cubicBezTo>
                  <a:cubicBezTo>
                    <a:pt x="838033" y="351284"/>
                    <a:pt x="835113" y="355743"/>
                    <a:pt x="832224" y="360171"/>
                  </a:cubicBezTo>
                  <a:cubicBezTo>
                    <a:pt x="879012" y="389342"/>
                    <a:pt x="925831" y="418545"/>
                    <a:pt x="972618" y="447717"/>
                  </a:cubicBezTo>
                  <a:close/>
                  <a:moveTo>
                    <a:pt x="501288" y="667870"/>
                  </a:moveTo>
                  <a:cubicBezTo>
                    <a:pt x="533097" y="701092"/>
                    <a:pt x="564938" y="734315"/>
                    <a:pt x="599385" y="770269"/>
                  </a:cubicBezTo>
                  <a:cubicBezTo>
                    <a:pt x="593701" y="709100"/>
                    <a:pt x="547448" y="688124"/>
                    <a:pt x="501288" y="6678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2DA90664-B5DE-00B8-A11A-2DF70C9A6F73}"/>
                </a:ext>
              </a:extLst>
            </p:cNvPr>
            <p:cNvSpPr/>
            <p:nvPr/>
          </p:nvSpPr>
          <p:spPr>
            <a:xfrm>
              <a:off x="4577218" y="2940880"/>
              <a:ext cx="1113284" cy="900611"/>
            </a:xfrm>
            <a:custGeom>
              <a:avLst/>
              <a:gdLst>
                <a:gd name="connsiteX0" fmla="*/ 1061927 w 1113284"/>
                <a:gd name="connsiteY0" fmla="*/ 738072 h 900611"/>
                <a:gd name="connsiteX1" fmla="*/ 977803 w 1113284"/>
                <a:gd name="connsiteY1" fmla="*/ 762596 h 900611"/>
                <a:gd name="connsiteX2" fmla="*/ 957550 w 1113284"/>
                <a:gd name="connsiteY2" fmla="*/ 748183 h 900611"/>
                <a:gd name="connsiteX3" fmla="*/ 930953 w 1113284"/>
                <a:gd name="connsiteY3" fmla="*/ 728557 h 900611"/>
                <a:gd name="connsiteX4" fmla="*/ 915252 w 1113284"/>
                <a:gd name="connsiteY4" fmla="*/ 758451 h 900611"/>
                <a:gd name="connsiteX5" fmla="*/ 907716 w 1113284"/>
                <a:gd name="connsiteY5" fmla="*/ 845998 h 900611"/>
                <a:gd name="connsiteX6" fmla="*/ 860803 w 1113284"/>
                <a:gd name="connsiteY6" fmla="*/ 894355 h 900611"/>
                <a:gd name="connsiteX7" fmla="*/ 815648 w 1113284"/>
                <a:gd name="connsiteY7" fmla="*/ 886913 h 900611"/>
                <a:gd name="connsiteX8" fmla="*/ 731964 w 1113284"/>
                <a:gd name="connsiteY8" fmla="*/ 877901 h 900611"/>
                <a:gd name="connsiteX9" fmla="*/ 717048 w 1113284"/>
                <a:gd name="connsiteY9" fmla="*/ 879628 h 900611"/>
                <a:gd name="connsiteX10" fmla="*/ 593360 w 1113284"/>
                <a:gd name="connsiteY10" fmla="*/ 873474 h 900611"/>
                <a:gd name="connsiteX11" fmla="*/ 549084 w 1113284"/>
                <a:gd name="connsiteY11" fmla="*/ 809510 h 900611"/>
                <a:gd name="connsiteX12" fmla="*/ 521859 w 1113284"/>
                <a:gd name="connsiteY12" fmla="*/ 723125 h 900611"/>
                <a:gd name="connsiteX13" fmla="*/ 492562 w 1113284"/>
                <a:gd name="connsiteY13" fmla="*/ 686260 h 900611"/>
                <a:gd name="connsiteX14" fmla="*/ 455383 w 1113284"/>
                <a:gd name="connsiteY14" fmla="*/ 639096 h 900611"/>
                <a:gd name="connsiteX15" fmla="*/ 406335 w 1113284"/>
                <a:gd name="connsiteY15" fmla="*/ 626253 h 900611"/>
                <a:gd name="connsiteX16" fmla="*/ 358417 w 1113284"/>
                <a:gd name="connsiteY16" fmla="*/ 683874 h 900611"/>
                <a:gd name="connsiteX17" fmla="*/ 332197 w 1113284"/>
                <a:gd name="connsiteY17" fmla="*/ 767558 h 900611"/>
                <a:gd name="connsiteX18" fmla="*/ 321112 w 1113284"/>
                <a:gd name="connsiteY18" fmla="*/ 778988 h 900611"/>
                <a:gd name="connsiteX19" fmla="*/ 173684 w 1113284"/>
                <a:gd name="connsiteY19" fmla="*/ 764418 h 900611"/>
                <a:gd name="connsiteX20" fmla="*/ 30589 w 1113284"/>
                <a:gd name="connsiteY20" fmla="*/ 586687 h 900611"/>
                <a:gd name="connsiteX21" fmla="*/ 9456 w 1113284"/>
                <a:gd name="connsiteY21" fmla="*/ 551926 h 900611"/>
                <a:gd name="connsiteX22" fmla="*/ 31154 w 1113284"/>
                <a:gd name="connsiteY22" fmla="*/ 477318 h 900611"/>
                <a:gd name="connsiteX23" fmla="*/ 118763 w 1113284"/>
                <a:gd name="connsiteY23" fmla="*/ 445665 h 900611"/>
                <a:gd name="connsiteX24" fmla="*/ 149285 w 1113284"/>
                <a:gd name="connsiteY24" fmla="*/ 416493 h 900611"/>
                <a:gd name="connsiteX25" fmla="*/ 123944 w 1113284"/>
                <a:gd name="connsiteY25" fmla="*/ 394827 h 900611"/>
                <a:gd name="connsiteX26" fmla="*/ 98290 w 1113284"/>
                <a:gd name="connsiteY26" fmla="*/ 358213 h 900611"/>
                <a:gd name="connsiteX27" fmla="*/ 141592 w 1113284"/>
                <a:gd name="connsiteY27" fmla="*/ 347505 h 900611"/>
                <a:gd name="connsiteX28" fmla="*/ 245090 w 1113284"/>
                <a:gd name="connsiteY28" fmla="*/ 268060 h 900611"/>
                <a:gd name="connsiteX29" fmla="*/ 365074 w 1113284"/>
                <a:gd name="connsiteY29" fmla="*/ 100096 h 900611"/>
                <a:gd name="connsiteX30" fmla="*/ 481980 w 1113284"/>
                <a:gd name="connsiteY30" fmla="*/ 67125 h 900611"/>
                <a:gd name="connsiteX31" fmla="*/ 540166 w 1113284"/>
                <a:gd name="connsiteY31" fmla="*/ 39052 h 900611"/>
                <a:gd name="connsiteX32" fmla="*/ 578695 w 1113284"/>
                <a:gd name="connsiteY32" fmla="*/ 37231 h 900611"/>
                <a:gd name="connsiteX33" fmla="*/ 694251 w 1113284"/>
                <a:gd name="connsiteY33" fmla="*/ 523 h 900611"/>
                <a:gd name="connsiteX34" fmla="*/ 782583 w 1113284"/>
                <a:gd name="connsiteY34" fmla="*/ 19332 h 900611"/>
                <a:gd name="connsiteX35" fmla="*/ 827078 w 1113284"/>
                <a:gd name="connsiteY35" fmla="*/ 28941 h 900611"/>
                <a:gd name="connsiteX36" fmla="*/ 886740 w 1113284"/>
                <a:gd name="connsiteY36" fmla="*/ 80345 h 900611"/>
                <a:gd name="connsiteX37" fmla="*/ 910008 w 1113284"/>
                <a:gd name="connsiteY37" fmla="*/ 173072 h 900611"/>
                <a:gd name="connsiteX38" fmla="*/ 926839 w 1113284"/>
                <a:gd name="connsiteY38" fmla="*/ 233645 h 900611"/>
                <a:gd name="connsiteX39" fmla="*/ 1001668 w 1113284"/>
                <a:gd name="connsiteY39" fmla="*/ 297672 h 900611"/>
                <a:gd name="connsiteX40" fmla="*/ 972434 w 1113284"/>
                <a:gd name="connsiteY40" fmla="*/ 400981 h 900611"/>
                <a:gd name="connsiteX41" fmla="*/ 914593 w 1113284"/>
                <a:gd name="connsiteY41" fmla="*/ 449684 h 900611"/>
                <a:gd name="connsiteX42" fmla="*/ 906397 w 1113284"/>
                <a:gd name="connsiteY42" fmla="*/ 495153 h 900611"/>
                <a:gd name="connsiteX43" fmla="*/ 948663 w 1113284"/>
                <a:gd name="connsiteY43" fmla="*/ 475402 h 900611"/>
                <a:gd name="connsiteX44" fmla="*/ 1011873 w 1113284"/>
                <a:gd name="connsiteY44" fmla="*/ 435711 h 900611"/>
                <a:gd name="connsiteX45" fmla="*/ 1043997 w 1113284"/>
                <a:gd name="connsiteY45" fmla="*/ 444126 h 900611"/>
                <a:gd name="connsiteX46" fmla="*/ 1099106 w 1113284"/>
                <a:gd name="connsiteY46" fmla="*/ 544516 h 900611"/>
                <a:gd name="connsiteX47" fmla="*/ 1085101 w 1113284"/>
                <a:gd name="connsiteY47" fmla="*/ 673951 h 900611"/>
                <a:gd name="connsiteX48" fmla="*/ 1080391 w 1113284"/>
                <a:gd name="connsiteY48" fmla="*/ 617649 h 900611"/>
                <a:gd name="connsiteX49" fmla="*/ 1047231 w 1113284"/>
                <a:gd name="connsiteY49" fmla="*/ 533023 h 900611"/>
                <a:gd name="connsiteX50" fmla="*/ 1010931 w 1113284"/>
                <a:gd name="connsiteY50" fmla="*/ 532521 h 900611"/>
                <a:gd name="connsiteX51" fmla="*/ 1017997 w 1113284"/>
                <a:gd name="connsiteY51" fmla="*/ 564832 h 900611"/>
                <a:gd name="connsiteX52" fmla="*/ 1033163 w 1113284"/>
                <a:gd name="connsiteY52" fmla="*/ 618245 h 900611"/>
                <a:gd name="connsiteX53" fmla="*/ 1061958 w 1113284"/>
                <a:gd name="connsiteY53" fmla="*/ 738135 h 900611"/>
                <a:gd name="connsiteX54" fmla="*/ 703012 w 1113284"/>
                <a:gd name="connsiteY54" fmla="*/ 393759 h 900611"/>
                <a:gd name="connsiteX55" fmla="*/ 663510 w 1113284"/>
                <a:gd name="connsiteY55" fmla="*/ 439605 h 900611"/>
                <a:gd name="connsiteX56" fmla="*/ 643099 w 1113284"/>
                <a:gd name="connsiteY56" fmla="*/ 479924 h 900611"/>
                <a:gd name="connsiteX57" fmla="*/ 613959 w 1113284"/>
                <a:gd name="connsiteY57" fmla="*/ 492829 h 900611"/>
                <a:gd name="connsiteX58" fmla="*/ 598698 w 1113284"/>
                <a:gd name="connsiteY58" fmla="*/ 517416 h 900611"/>
                <a:gd name="connsiteX59" fmla="*/ 620710 w 1113284"/>
                <a:gd name="connsiteY59" fmla="*/ 536132 h 900611"/>
                <a:gd name="connsiteX60" fmla="*/ 664515 w 1113284"/>
                <a:gd name="connsiteY60" fmla="*/ 541093 h 900611"/>
                <a:gd name="connsiteX61" fmla="*/ 739689 w 1113284"/>
                <a:gd name="connsiteY61" fmla="*/ 518704 h 900611"/>
                <a:gd name="connsiteX62" fmla="*/ 727379 w 1113284"/>
                <a:gd name="connsiteY62" fmla="*/ 402206 h 900611"/>
                <a:gd name="connsiteX63" fmla="*/ 702981 w 1113284"/>
                <a:gd name="connsiteY63" fmla="*/ 393790 h 900611"/>
                <a:gd name="connsiteX64" fmla="*/ 70374 w 1113284"/>
                <a:gd name="connsiteY64" fmla="*/ 482624 h 900611"/>
                <a:gd name="connsiteX65" fmla="*/ 29521 w 1113284"/>
                <a:gd name="connsiteY65" fmla="*/ 513083 h 900611"/>
                <a:gd name="connsiteX66" fmla="*/ 43840 w 1113284"/>
                <a:gd name="connsiteY66" fmla="*/ 533180 h 900611"/>
                <a:gd name="connsiteX67" fmla="*/ 188160 w 1113284"/>
                <a:gd name="connsiteY67" fmla="*/ 592779 h 900611"/>
                <a:gd name="connsiteX68" fmla="*/ 215824 w 1113284"/>
                <a:gd name="connsiteY68" fmla="*/ 588132 h 900611"/>
                <a:gd name="connsiteX69" fmla="*/ 212370 w 1113284"/>
                <a:gd name="connsiteY69" fmla="*/ 560813 h 900611"/>
                <a:gd name="connsiteX70" fmla="*/ 70406 w 1113284"/>
                <a:gd name="connsiteY70" fmla="*/ 482624 h 900611"/>
                <a:gd name="connsiteX71" fmla="*/ 187375 w 1113284"/>
                <a:gd name="connsiteY71" fmla="*/ 727647 h 900611"/>
                <a:gd name="connsiteX72" fmla="*/ 205839 w 1113284"/>
                <a:gd name="connsiteY72" fmla="*/ 752705 h 900611"/>
                <a:gd name="connsiteX73" fmla="*/ 234665 w 1113284"/>
                <a:gd name="connsiteY73" fmla="*/ 755060 h 900611"/>
                <a:gd name="connsiteX74" fmla="*/ 239155 w 1113284"/>
                <a:gd name="connsiteY74" fmla="*/ 747461 h 900611"/>
                <a:gd name="connsiteX75" fmla="*/ 220001 w 1113284"/>
                <a:gd name="connsiteY75" fmla="*/ 706891 h 900611"/>
                <a:gd name="connsiteX76" fmla="*/ 190860 w 1113284"/>
                <a:gd name="connsiteY76" fmla="*/ 701333 h 900611"/>
                <a:gd name="connsiteX77" fmla="*/ 190515 w 1113284"/>
                <a:gd name="connsiteY77" fmla="*/ 701615 h 900611"/>
                <a:gd name="connsiteX78" fmla="*/ 187406 w 1113284"/>
                <a:gd name="connsiteY78" fmla="*/ 727678 h 90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13284" h="900611">
                  <a:moveTo>
                    <a:pt x="1061927" y="738072"/>
                  </a:moveTo>
                  <a:cubicBezTo>
                    <a:pt x="1047953" y="763758"/>
                    <a:pt x="1018782" y="778831"/>
                    <a:pt x="977803" y="762596"/>
                  </a:cubicBezTo>
                  <a:cubicBezTo>
                    <a:pt x="970330" y="759645"/>
                    <a:pt x="964238" y="753113"/>
                    <a:pt x="957550" y="748183"/>
                  </a:cubicBezTo>
                  <a:cubicBezTo>
                    <a:pt x="948663" y="741652"/>
                    <a:pt x="939808" y="735120"/>
                    <a:pt x="930953" y="728557"/>
                  </a:cubicBezTo>
                  <a:cubicBezTo>
                    <a:pt x="925520" y="738480"/>
                    <a:pt x="916822" y="747963"/>
                    <a:pt x="915252" y="758451"/>
                  </a:cubicBezTo>
                  <a:cubicBezTo>
                    <a:pt x="910950" y="787403"/>
                    <a:pt x="907653" y="816795"/>
                    <a:pt x="907716" y="845998"/>
                  </a:cubicBezTo>
                  <a:cubicBezTo>
                    <a:pt x="907810" y="879157"/>
                    <a:pt x="879581" y="881575"/>
                    <a:pt x="860803" y="894355"/>
                  </a:cubicBezTo>
                  <a:cubicBezTo>
                    <a:pt x="843626" y="906036"/>
                    <a:pt x="832542" y="900102"/>
                    <a:pt x="815648" y="886913"/>
                  </a:cubicBezTo>
                  <a:cubicBezTo>
                    <a:pt x="792914" y="869203"/>
                    <a:pt x="764150" y="840063"/>
                    <a:pt x="731964" y="877901"/>
                  </a:cubicBezTo>
                  <a:cubicBezTo>
                    <a:pt x="729577" y="880727"/>
                    <a:pt x="722104" y="879879"/>
                    <a:pt x="717048" y="879628"/>
                  </a:cubicBezTo>
                  <a:cubicBezTo>
                    <a:pt x="675819" y="877682"/>
                    <a:pt x="634621" y="875012"/>
                    <a:pt x="593360" y="873474"/>
                  </a:cubicBezTo>
                  <a:cubicBezTo>
                    <a:pt x="550874" y="871903"/>
                    <a:pt x="532253" y="848290"/>
                    <a:pt x="549084" y="809510"/>
                  </a:cubicBezTo>
                  <a:cubicBezTo>
                    <a:pt x="565978" y="770572"/>
                    <a:pt x="570280" y="741464"/>
                    <a:pt x="521859" y="723125"/>
                  </a:cubicBezTo>
                  <a:cubicBezTo>
                    <a:pt x="509236" y="718352"/>
                    <a:pt x="502171" y="698946"/>
                    <a:pt x="492562" y="686260"/>
                  </a:cubicBezTo>
                  <a:cubicBezTo>
                    <a:pt x="480410" y="670183"/>
                    <a:pt x="470864" y="650683"/>
                    <a:pt x="455383" y="639096"/>
                  </a:cubicBezTo>
                  <a:cubicBezTo>
                    <a:pt x="442477" y="629456"/>
                    <a:pt x="420434" y="621919"/>
                    <a:pt x="406335" y="626253"/>
                  </a:cubicBezTo>
                  <a:cubicBezTo>
                    <a:pt x="381025" y="634009"/>
                    <a:pt x="360238" y="649019"/>
                    <a:pt x="358417" y="683874"/>
                  </a:cubicBezTo>
                  <a:cubicBezTo>
                    <a:pt x="356909" y="712166"/>
                    <a:pt x="341962" y="739862"/>
                    <a:pt x="332197" y="767558"/>
                  </a:cubicBezTo>
                  <a:cubicBezTo>
                    <a:pt x="330595" y="772142"/>
                    <a:pt x="325445" y="775973"/>
                    <a:pt x="321112" y="778988"/>
                  </a:cubicBezTo>
                  <a:cubicBezTo>
                    <a:pt x="292631" y="798802"/>
                    <a:pt x="203452" y="781814"/>
                    <a:pt x="173684" y="764418"/>
                  </a:cubicBezTo>
                  <a:cubicBezTo>
                    <a:pt x="102215" y="722591"/>
                    <a:pt x="64879" y="656712"/>
                    <a:pt x="30589" y="586687"/>
                  </a:cubicBezTo>
                  <a:cubicBezTo>
                    <a:pt x="24654" y="574567"/>
                    <a:pt x="15768" y="563890"/>
                    <a:pt x="9456" y="551926"/>
                  </a:cubicBezTo>
                  <a:cubicBezTo>
                    <a:pt x="-7218" y="520337"/>
                    <a:pt x="-2947" y="492704"/>
                    <a:pt x="31154" y="477318"/>
                  </a:cubicBezTo>
                  <a:cubicBezTo>
                    <a:pt x="59384" y="464568"/>
                    <a:pt x="90440" y="458194"/>
                    <a:pt x="118763" y="445665"/>
                  </a:cubicBezTo>
                  <a:cubicBezTo>
                    <a:pt x="130884" y="440296"/>
                    <a:pt x="139237" y="426479"/>
                    <a:pt x="149285" y="416493"/>
                  </a:cubicBezTo>
                  <a:cubicBezTo>
                    <a:pt x="140744" y="409366"/>
                    <a:pt x="131198" y="403085"/>
                    <a:pt x="123944" y="394827"/>
                  </a:cubicBezTo>
                  <a:cubicBezTo>
                    <a:pt x="115560" y="385312"/>
                    <a:pt x="109186" y="374039"/>
                    <a:pt x="98290" y="358213"/>
                  </a:cubicBezTo>
                  <a:cubicBezTo>
                    <a:pt x="116660" y="353503"/>
                    <a:pt x="129000" y="348133"/>
                    <a:pt x="141592" y="347505"/>
                  </a:cubicBezTo>
                  <a:cubicBezTo>
                    <a:pt x="194974" y="344773"/>
                    <a:pt x="219498" y="308976"/>
                    <a:pt x="245090" y="268060"/>
                  </a:cubicBezTo>
                  <a:cubicBezTo>
                    <a:pt x="281201" y="210345"/>
                    <a:pt x="324032" y="156838"/>
                    <a:pt x="365074" y="100096"/>
                  </a:cubicBezTo>
                  <a:cubicBezTo>
                    <a:pt x="403948" y="143995"/>
                    <a:pt x="466719" y="124934"/>
                    <a:pt x="481980" y="67125"/>
                  </a:cubicBezTo>
                  <a:cubicBezTo>
                    <a:pt x="492437" y="27528"/>
                    <a:pt x="509205" y="27497"/>
                    <a:pt x="540166" y="39052"/>
                  </a:cubicBezTo>
                  <a:cubicBezTo>
                    <a:pt x="551314" y="43229"/>
                    <a:pt x="566606" y="40905"/>
                    <a:pt x="578695" y="37231"/>
                  </a:cubicBezTo>
                  <a:cubicBezTo>
                    <a:pt x="617444" y="25393"/>
                    <a:pt x="654843" y="5516"/>
                    <a:pt x="694251" y="523"/>
                  </a:cubicBezTo>
                  <a:cubicBezTo>
                    <a:pt x="722450" y="-3025"/>
                    <a:pt x="753034" y="12393"/>
                    <a:pt x="782583" y="19332"/>
                  </a:cubicBezTo>
                  <a:cubicBezTo>
                    <a:pt x="797404" y="22818"/>
                    <a:pt x="812445" y="29726"/>
                    <a:pt x="827078" y="28941"/>
                  </a:cubicBezTo>
                  <a:cubicBezTo>
                    <a:pt x="868276" y="26712"/>
                    <a:pt x="886929" y="40057"/>
                    <a:pt x="886740" y="80345"/>
                  </a:cubicBezTo>
                  <a:cubicBezTo>
                    <a:pt x="886583" y="113630"/>
                    <a:pt x="884040" y="144529"/>
                    <a:pt x="910008" y="173072"/>
                  </a:cubicBezTo>
                  <a:cubicBezTo>
                    <a:pt x="922663" y="186983"/>
                    <a:pt x="924547" y="212763"/>
                    <a:pt x="926839" y="233645"/>
                  </a:cubicBezTo>
                  <a:cubicBezTo>
                    <a:pt x="931675" y="277638"/>
                    <a:pt x="963830" y="306558"/>
                    <a:pt x="1001668" y="297672"/>
                  </a:cubicBezTo>
                  <a:cubicBezTo>
                    <a:pt x="1032064" y="348102"/>
                    <a:pt x="1022487" y="375955"/>
                    <a:pt x="972434" y="400981"/>
                  </a:cubicBezTo>
                  <a:cubicBezTo>
                    <a:pt x="950327" y="412035"/>
                    <a:pt x="930262" y="430373"/>
                    <a:pt x="914593" y="449684"/>
                  </a:cubicBezTo>
                  <a:cubicBezTo>
                    <a:pt x="906083" y="460172"/>
                    <a:pt x="908784" y="479704"/>
                    <a:pt x="906397" y="495153"/>
                  </a:cubicBezTo>
                  <a:cubicBezTo>
                    <a:pt x="920528" y="488653"/>
                    <a:pt x="935349" y="483283"/>
                    <a:pt x="948663" y="475402"/>
                  </a:cubicBezTo>
                  <a:cubicBezTo>
                    <a:pt x="970079" y="462685"/>
                    <a:pt x="989547" y="446262"/>
                    <a:pt x="1011873" y="435711"/>
                  </a:cubicBezTo>
                  <a:cubicBezTo>
                    <a:pt x="1019881" y="431911"/>
                    <a:pt x="1039506" y="436967"/>
                    <a:pt x="1043997" y="444126"/>
                  </a:cubicBezTo>
                  <a:cubicBezTo>
                    <a:pt x="1064219" y="476407"/>
                    <a:pt x="1080234" y="511293"/>
                    <a:pt x="1099106" y="544516"/>
                  </a:cubicBezTo>
                  <a:cubicBezTo>
                    <a:pt x="1123944" y="588257"/>
                    <a:pt x="1114178" y="630335"/>
                    <a:pt x="1085101" y="673951"/>
                  </a:cubicBezTo>
                  <a:cubicBezTo>
                    <a:pt x="1083311" y="655173"/>
                    <a:pt x="1078632" y="636113"/>
                    <a:pt x="1080391" y="617649"/>
                  </a:cubicBezTo>
                  <a:cubicBezTo>
                    <a:pt x="1083719" y="582888"/>
                    <a:pt x="1080956" y="551204"/>
                    <a:pt x="1047231" y="533023"/>
                  </a:cubicBezTo>
                  <a:cubicBezTo>
                    <a:pt x="1037779" y="527936"/>
                    <a:pt x="1023178" y="532426"/>
                    <a:pt x="1010931" y="532521"/>
                  </a:cubicBezTo>
                  <a:cubicBezTo>
                    <a:pt x="1013255" y="543291"/>
                    <a:pt x="1015171" y="554187"/>
                    <a:pt x="1017997" y="564832"/>
                  </a:cubicBezTo>
                  <a:cubicBezTo>
                    <a:pt x="1022770" y="582699"/>
                    <a:pt x="1028673" y="600315"/>
                    <a:pt x="1033163" y="618245"/>
                  </a:cubicBezTo>
                  <a:cubicBezTo>
                    <a:pt x="1042081" y="653854"/>
                    <a:pt x="1050340" y="689589"/>
                    <a:pt x="1061958" y="738135"/>
                  </a:cubicBezTo>
                  <a:close/>
                  <a:moveTo>
                    <a:pt x="703012" y="393759"/>
                  </a:moveTo>
                  <a:cubicBezTo>
                    <a:pt x="678614" y="401013"/>
                    <a:pt x="650258" y="399474"/>
                    <a:pt x="663510" y="439605"/>
                  </a:cubicBezTo>
                  <a:cubicBezTo>
                    <a:pt x="666932" y="449935"/>
                    <a:pt x="652928" y="468431"/>
                    <a:pt x="643099" y="479924"/>
                  </a:cubicBezTo>
                  <a:cubicBezTo>
                    <a:pt x="636913" y="487177"/>
                    <a:pt x="622154" y="486455"/>
                    <a:pt x="613959" y="492829"/>
                  </a:cubicBezTo>
                  <a:cubicBezTo>
                    <a:pt x="606485" y="498639"/>
                    <a:pt x="597504" y="510006"/>
                    <a:pt x="598698" y="517416"/>
                  </a:cubicBezTo>
                  <a:cubicBezTo>
                    <a:pt x="599891" y="524858"/>
                    <a:pt x="611855" y="533682"/>
                    <a:pt x="620710" y="536132"/>
                  </a:cubicBezTo>
                  <a:cubicBezTo>
                    <a:pt x="634746" y="540025"/>
                    <a:pt x="652048" y="535127"/>
                    <a:pt x="664515" y="541093"/>
                  </a:cubicBezTo>
                  <a:cubicBezTo>
                    <a:pt x="698428" y="557296"/>
                    <a:pt x="734037" y="545489"/>
                    <a:pt x="739689" y="518704"/>
                  </a:cubicBezTo>
                  <a:cubicBezTo>
                    <a:pt x="747413" y="482216"/>
                    <a:pt x="734005" y="441018"/>
                    <a:pt x="727379" y="402206"/>
                  </a:cubicBezTo>
                  <a:cubicBezTo>
                    <a:pt x="726657" y="397967"/>
                    <a:pt x="710831" y="396334"/>
                    <a:pt x="702981" y="393790"/>
                  </a:cubicBezTo>
                  <a:close/>
                  <a:moveTo>
                    <a:pt x="70374" y="482624"/>
                  </a:moveTo>
                  <a:cubicBezTo>
                    <a:pt x="52381" y="495436"/>
                    <a:pt x="40135" y="503380"/>
                    <a:pt x="29521" y="513083"/>
                  </a:cubicBezTo>
                  <a:cubicBezTo>
                    <a:pt x="28642" y="513899"/>
                    <a:pt x="37026" y="530197"/>
                    <a:pt x="43840" y="533180"/>
                  </a:cubicBezTo>
                  <a:cubicBezTo>
                    <a:pt x="91476" y="554156"/>
                    <a:pt x="139582" y="574190"/>
                    <a:pt x="188160" y="592779"/>
                  </a:cubicBezTo>
                  <a:cubicBezTo>
                    <a:pt x="196136" y="595825"/>
                    <a:pt x="211648" y="593721"/>
                    <a:pt x="215824" y="588132"/>
                  </a:cubicBezTo>
                  <a:cubicBezTo>
                    <a:pt x="219969" y="582574"/>
                    <a:pt x="217614" y="563922"/>
                    <a:pt x="212370" y="560813"/>
                  </a:cubicBezTo>
                  <a:cubicBezTo>
                    <a:pt x="166524" y="533902"/>
                    <a:pt x="119391" y="509189"/>
                    <a:pt x="70406" y="482624"/>
                  </a:cubicBezTo>
                  <a:close/>
                  <a:moveTo>
                    <a:pt x="187375" y="727647"/>
                  </a:moveTo>
                  <a:cubicBezTo>
                    <a:pt x="193969" y="736596"/>
                    <a:pt x="199998" y="744823"/>
                    <a:pt x="205839" y="752705"/>
                  </a:cubicBezTo>
                  <a:cubicBezTo>
                    <a:pt x="212747" y="762062"/>
                    <a:pt x="226438" y="763287"/>
                    <a:pt x="234665" y="755060"/>
                  </a:cubicBezTo>
                  <a:cubicBezTo>
                    <a:pt x="237773" y="751951"/>
                    <a:pt x="239783" y="749220"/>
                    <a:pt x="239155" y="747461"/>
                  </a:cubicBezTo>
                  <a:cubicBezTo>
                    <a:pt x="234131" y="733456"/>
                    <a:pt x="227191" y="720142"/>
                    <a:pt x="220001" y="706891"/>
                  </a:cubicBezTo>
                  <a:cubicBezTo>
                    <a:pt x="214223" y="696246"/>
                    <a:pt x="200155" y="693545"/>
                    <a:pt x="190860" y="701333"/>
                  </a:cubicBezTo>
                  <a:lnTo>
                    <a:pt x="190515" y="701615"/>
                  </a:lnTo>
                  <a:cubicBezTo>
                    <a:pt x="182790" y="708084"/>
                    <a:pt x="181409" y="719514"/>
                    <a:pt x="187406" y="7276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3FE041CD-2FB2-543B-87EC-7DAB1048BBA1}"/>
                </a:ext>
              </a:extLst>
            </p:cNvPr>
            <p:cNvSpPr/>
            <p:nvPr/>
          </p:nvSpPr>
          <p:spPr>
            <a:xfrm>
              <a:off x="5626256" y="4992955"/>
              <a:ext cx="1200229" cy="833712"/>
            </a:xfrm>
            <a:custGeom>
              <a:avLst/>
              <a:gdLst>
                <a:gd name="connsiteX0" fmla="*/ 977499 w 1200229"/>
                <a:gd name="connsiteY0" fmla="*/ 830253 h 833712"/>
                <a:gd name="connsiteX1" fmla="*/ 812361 w 1200229"/>
                <a:gd name="connsiteY1" fmla="*/ 826924 h 833712"/>
                <a:gd name="connsiteX2" fmla="*/ 706382 w 1200229"/>
                <a:gd name="connsiteY2" fmla="*/ 760825 h 833712"/>
                <a:gd name="connsiteX3" fmla="*/ 697684 w 1200229"/>
                <a:gd name="connsiteY3" fmla="*/ 715922 h 833712"/>
                <a:gd name="connsiteX4" fmla="*/ 656235 w 1200229"/>
                <a:gd name="connsiteY4" fmla="*/ 669479 h 833712"/>
                <a:gd name="connsiteX5" fmla="*/ 618271 w 1200229"/>
                <a:gd name="connsiteY5" fmla="*/ 696516 h 833712"/>
                <a:gd name="connsiteX6" fmla="*/ 605145 w 1200229"/>
                <a:gd name="connsiteY6" fmla="*/ 709861 h 833712"/>
                <a:gd name="connsiteX7" fmla="*/ 476401 w 1200229"/>
                <a:gd name="connsiteY7" fmla="*/ 699279 h 833712"/>
                <a:gd name="connsiteX8" fmla="*/ 456995 w 1200229"/>
                <a:gd name="connsiteY8" fmla="*/ 668160 h 833712"/>
                <a:gd name="connsiteX9" fmla="*/ 483026 w 1200229"/>
                <a:gd name="connsiteY9" fmla="*/ 649885 h 833712"/>
                <a:gd name="connsiteX10" fmla="*/ 539329 w 1200229"/>
                <a:gd name="connsiteY10" fmla="*/ 642851 h 833712"/>
                <a:gd name="connsiteX11" fmla="*/ 435454 w 1200229"/>
                <a:gd name="connsiteY11" fmla="*/ 605766 h 833712"/>
                <a:gd name="connsiteX12" fmla="*/ 444466 w 1200229"/>
                <a:gd name="connsiteY12" fmla="*/ 526447 h 833712"/>
                <a:gd name="connsiteX13" fmla="*/ 432753 w 1200229"/>
                <a:gd name="connsiteY13" fmla="*/ 528300 h 833712"/>
                <a:gd name="connsiteX14" fmla="*/ 345584 w 1200229"/>
                <a:gd name="connsiteY14" fmla="*/ 572355 h 833712"/>
                <a:gd name="connsiteX15" fmla="*/ 285482 w 1200229"/>
                <a:gd name="connsiteY15" fmla="*/ 606049 h 833712"/>
                <a:gd name="connsiteX16" fmla="*/ 254866 w 1200229"/>
                <a:gd name="connsiteY16" fmla="*/ 630447 h 833712"/>
                <a:gd name="connsiteX17" fmla="*/ 171308 w 1200229"/>
                <a:gd name="connsiteY17" fmla="*/ 650042 h 833712"/>
                <a:gd name="connsiteX18" fmla="*/ 120626 w 1200229"/>
                <a:gd name="connsiteY18" fmla="*/ 642066 h 833712"/>
                <a:gd name="connsiteX19" fmla="*/ 106213 w 1200229"/>
                <a:gd name="connsiteY19" fmla="*/ 603129 h 833712"/>
                <a:gd name="connsiteX20" fmla="*/ 141602 w 1200229"/>
                <a:gd name="connsiteY20" fmla="*/ 596786 h 833712"/>
                <a:gd name="connsiteX21" fmla="*/ 216588 w 1200229"/>
                <a:gd name="connsiteY21" fmla="*/ 548962 h 833712"/>
                <a:gd name="connsiteX22" fmla="*/ 197339 w 1200229"/>
                <a:gd name="connsiteY22" fmla="*/ 515363 h 833712"/>
                <a:gd name="connsiteX23" fmla="*/ 187040 w 1200229"/>
                <a:gd name="connsiteY23" fmla="*/ 566609 h 833712"/>
                <a:gd name="connsiteX24" fmla="*/ 131648 w 1200229"/>
                <a:gd name="connsiteY24" fmla="*/ 575464 h 833712"/>
                <a:gd name="connsiteX25" fmla="*/ 63100 w 1200229"/>
                <a:gd name="connsiteY25" fmla="*/ 593018 h 833712"/>
                <a:gd name="connsiteX26" fmla="*/ 85269 w 1200229"/>
                <a:gd name="connsiteY26" fmla="*/ 522334 h 833712"/>
                <a:gd name="connsiteX27" fmla="*/ 101158 w 1200229"/>
                <a:gd name="connsiteY27" fmla="*/ 501483 h 833712"/>
                <a:gd name="connsiteX28" fmla="*/ 72488 w 1200229"/>
                <a:gd name="connsiteY28" fmla="*/ 464713 h 833712"/>
                <a:gd name="connsiteX29" fmla="*/ 20174 w 1200229"/>
                <a:gd name="connsiteY29" fmla="*/ 462734 h 833712"/>
                <a:gd name="connsiteX30" fmla="*/ 580 w 1200229"/>
                <a:gd name="connsiteY30" fmla="*/ 452215 h 833712"/>
                <a:gd name="connsiteX31" fmla="*/ 7739 w 1200229"/>
                <a:gd name="connsiteY31" fmla="*/ 431773 h 833712"/>
                <a:gd name="connsiteX32" fmla="*/ 61216 w 1200229"/>
                <a:gd name="connsiteY32" fmla="*/ 399210 h 833712"/>
                <a:gd name="connsiteX33" fmla="*/ 114786 w 1200229"/>
                <a:gd name="connsiteY33" fmla="*/ 339046 h 833712"/>
                <a:gd name="connsiteX34" fmla="*/ 159972 w 1200229"/>
                <a:gd name="connsiteY34" fmla="*/ 339642 h 833712"/>
                <a:gd name="connsiteX35" fmla="*/ 270881 w 1200229"/>
                <a:gd name="connsiteY35" fmla="*/ 306985 h 833712"/>
                <a:gd name="connsiteX36" fmla="*/ 372275 w 1200229"/>
                <a:gd name="connsiteY36" fmla="*/ 258596 h 833712"/>
                <a:gd name="connsiteX37" fmla="*/ 384207 w 1200229"/>
                <a:gd name="connsiteY37" fmla="*/ 257434 h 833712"/>
                <a:gd name="connsiteX38" fmla="*/ 577858 w 1200229"/>
                <a:gd name="connsiteY38" fmla="*/ 48240 h 833712"/>
                <a:gd name="connsiteX39" fmla="*/ 603732 w 1200229"/>
                <a:gd name="connsiteY39" fmla="*/ 1672 h 833712"/>
                <a:gd name="connsiteX40" fmla="*/ 706854 w 1200229"/>
                <a:gd name="connsiteY40" fmla="*/ 14013 h 833712"/>
                <a:gd name="connsiteX41" fmla="*/ 783504 w 1200229"/>
                <a:gd name="connsiteY41" fmla="*/ 111984 h 833712"/>
                <a:gd name="connsiteX42" fmla="*/ 848661 w 1200229"/>
                <a:gd name="connsiteY42" fmla="*/ 233789 h 833712"/>
                <a:gd name="connsiteX43" fmla="*/ 970591 w 1200229"/>
                <a:gd name="connsiteY43" fmla="*/ 302840 h 833712"/>
                <a:gd name="connsiteX44" fmla="*/ 1007864 w 1200229"/>
                <a:gd name="connsiteY44" fmla="*/ 328934 h 833712"/>
                <a:gd name="connsiteX45" fmla="*/ 1051732 w 1200229"/>
                <a:gd name="connsiteY45" fmla="*/ 477179 h 833712"/>
                <a:gd name="connsiteX46" fmla="*/ 1165372 w 1200229"/>
                <a:gd name="connsiteY46" fmla="*/ 556843 h 833712"/>
                <a:gd name="connsiteX47" fmla="*/ 1185249 w 1200229"/>
                <a:gd name="connsiteY47" fmla="*/ 620462 h 833712"/>
                <a:gd name="connsiteX48" fmla="*/ 1191938 w 1200229"/>
                <a:gd name="connsiteY48" fmla="*/ 692622 h 833712"/>
                <a:gd name="connsiteX49" fmla="*/ 1114157 w 1200229"/>
                <a:gd name="connsiteY49" fmla="*/ 737777 h 833712"/>
                <a:gd name="connsiteX50" fmla="*/ 1027522 w 1200229"/>
                <a:gd name="connsiteY50" fmla="*/ 749018 h 833712"/>
                <a:gd name="connsiteX51" fmla="*/ 977499 w 1200229"/>
                <a:gd name="connsiteY51" fmla="*/ 830284 h 83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00229" h="833712">
                  <a:moveTo>
                    <a:pt x="977499" y="830253"/>
                  </a:moveTo>
                  <a:cubicBezTo>
                    <a:pt x="925123" y="830253"/>
                    <a:pt x="865994" y="839924"/>
                    <a:pt x="812361" y="826924"/>
                  </a:cubicBezTo>
                  <a:cubicBezTo>
                    <a:pt x="775528" y="817975"/>
                    <a:pt x="755619" y="764059"/>
                    <a:pt x="706382" y="760825"/>
                  </a:cubicBezTo>
                  <a:cubicBezTo>
                    <a:pt x="702269" y="760542"/>
                    <a:pt x="696554" y="731276"/>
                    <a:pt x="697684" y="715922"/>
                  </a:cubicBezTo>
                  <a:cubicBezTo>
                    <a:pt x="699977" y="684395"/>
                    <a:pt x="677022" y="676953"/>
                    <a:pt x="656235" y="669479"/>
                  </a:cubicBezTo>
                  <a:cubicBezTo>
                    <a:pt x="633846" y="661409"/>
                    <a:pt x="620186" y="671175"/>
                    <a:pt x="618271" y="696516"/>
                  </a:cubicBezTo>
                  <a:cubicBezTo>
                    <a:pt x="617894" y="701508"/>
                    <a:pt x="607155" y="710835"/>
                    <a:pt x="605145" y="709861"/>
                  </a:cubicBezTo>
                  <a:cubicBezTo>
                    <a:pt x="563256" y="690047"/>
                    <a:pt x="515935" y="734825"/>
                    <a:pt x="476401" y="699279"/>
                  </a:cubicBezTo>
                  <a:cubicBezTo>
                    <a:pt x="467389" y="691177"/>
                    <a:pt x="458534" y="679308"/>
                    <a:pt x="456995" y="668160"/>
                  </a:cubicBezTo>
                  <a:cubicBezTo>
                    <a:pt x="456304" y="663136"/>
                    <a:pt x="472884" y="652428"/>
                    <a:pt x="483026" y="649885"/>
                  </a:cubicBezTo>
                  <a:cubicBezTo>
                    <a:pt x="501113" y="645332"/>
                    <a:pt x="520268" y="644986"/>
                    <a:pt x="539329" y="642851"/>
                  </a:cubicBezTo>
                  <a:cubicBezTo>
                    <a:pt x="519986" y="585607"/>
                    <a:pt x="465850" y="630856"/>
                    <a:pt x="435454" y="605766"/>
                  </a:cubicBezTo>
                  <a:cubicBezTo>
                    <a:pt x="438468" y="579264"/>
                    <a:pt x="441420" y="553295"/>
                    <a:pt x="444466" y="526447"/>
                  </a:cubicBezTo>
                  <a:cubicBezTo>
                    <a:pt x="437369" y="527484"/>
                    <a:pt x="433319" y="527075"/>
                    <a:pt x="432753" y="528300"/>
                  </a:cubicBezTo>
                  <a:cubicBezTo>
                    <a:pt x="407884" y="582812"/>
                    <a:pt x="407695" y="584037"/>
                    <a:pt x="345584" y="572355"/>
                  </a:cubicBezTo>
                  <a:cubicBezTo>
                    <a:pt x="314057" y="566421"/>
                    <a:pt x="294117" y="570817"/>
                    <a:pt x="285482" y="606049"/>
                  </a:cubicBezTo>
                  <a:cubicBezTo>
                    <a:pt x="282970" y="616286"/>
                    <a:pt x="266830" y="626554"/>
                    <a:pt x="254866" y="630447"/>
                  </a:cubicBezTo>
                  <a:cubicBezTo>
                    <a:pt x="227735" y="639334"/>
                    <a:pt x="199600" y="646462"/>
                    <a:pt x="171308" y="650042"/>
                  </a:cubicBezTo>
                  <a:cubicBezTo>
                    <a:pt x="154634" y="652146"/>
                    <a:pt x="134349" y="650325"/>
                    <a:pt x="120626" y="642066"/>
                  </a:cubicBezTo>
                  <a:cubicBezTo>
                    <a:pt x="111363" y="636477"/>
                    <a:pt x="110704" y="616600"/>
                    <a:pt x="106213" y="603129"/>
                  </a:cubicBezTo>
                  <a:cubicBezTo>
                    <a:pt x="118020" y="600836"/>
                    <a:pt x="130235" y="595404"/>
                    <a:pt x="141602" y="596786"/>
                  </a:cubicBezTo>
                  <a:cubicBezTo>
                    <a:pt x="182455" y="601747"/>
                    <a:pt x="216620" y="582121"/>
                    <a:pt x="216588" y="548962"/>
                  </a:cubicBezTo>
                  <a:cubicBezTo>
                    <a:pt x="216588" y="536276"/>
                    <a:pt x="208047" y="523621"/>
                    <a:pt x="197339" y="515363"/>
                  </a:cubicBezTo>
                  <a:cubicBezTo>
                    <a:pt x="194419" y="533073"/>
                    <a:pt x="197465" y="558068"/>
                    <a:pt x="187040" y="566609"/>
                  </a:cubicBezTo>
                  <a:cubicBezTo>
                    <a:pt x="174573" y="576815"/>
                    <a:pt x="150332" y="571696"/>
                    <a:pt x="131648" y="575464"/>
                  </a:cubicBezTo>
                  <a:cubicBezTo>
                    <a:pt x="108537" y="580112"/>
                    <a:pt x="85897" y="587083"/>
                    <a:pt x="63100" y="593018"/>
                  </a:cubicBezTo>
                  <a:cubicBezTo>
                    <a:pt x="28150" y="545319"/>
                    <a:pt x="30819" y="538129"/>
                    <a:pt x="85269" y="522334"/>
                  </a:cubicBezTo>
                  <a:cubicBezTo>
                    <a:pt x="92397" y="520261"/>
                    <a:pt x="102979" y="505188"/>
                    <a:pt x="101158" y="501483"/>
                  </a:cubicBezTo>
                  <a:cubicBezTo>
                    <a:pt x="94218" y="487541"/>
                    <a:pt x="85269" y="470082"/>
                    <a:pt x="72488" y="464713"/>
                  </a:cubicBezTo>
                  <a:cubicBezTo>
                    <a:pt x="57510" y="458370"/>
                    <a:pt x="37696" y="464210"/>
                    <a:pt x="20174" y="462734"/>
                  </a:cubicBezTo>
                  <a:cubicBezTo>
                    <a:pt x="13078" y="462138"/>
                    <a:pt x="2935" y="457679"/>
                    <a:pt x="580" y="452215"/>
                  </a:cubicBezTo>
                  <a:cubicBezTo>
                    <a:pt x="-1587" y="447128"/>
                    <a:pt x="2652" y="435572"/>
                    <a:pt x="7739" y="431773"/>
                  </a:cubicBezTo>
                  <a:cubicBezTo>
                    <a:pt x="24665" y="419118"/>
                    <a:pt x="43034" y="399618"/>
                    <a:pt x="61216" y="399210"/>
                  </a:cubicBezTo>
                  <a:cubicBezTo>
                    <a:pt x="103042" y="398268"/>
                    <a:pt x="116858" y="378737"/>
                    <a:pt x="114786" y="339046"/>
                  </a:cubicBezTo>
                  <a:cubicBezTo>
                    <a:pt x="131365" y="339046"/>
                    <a:pt x="146752" y="335717"/>
                    <a:pt x="159972" y="339642"/>
                  </a:cubicBezTo>
                  <a:cubicBezTo>
                    <a:pt x="204781" y="353019"/>
                    <a:pt x="241049" y="341620"/>
                    <a:pt x="270881" y="306985"/>
                  </a:cubicBezTo>
                  <a:cubicBezTo>
                    <a:pt x="297634" y="275929"/>
                    <a:pt x="324451" y="245627"/>
                    <a:pt x="372275" y="258596"/>
                  </a:cubicBezTo>
                  <a:cubicBezTo>
                    <a:pt x="375949" y="259601"/>
                    <a:pt x="381255" y="259444"/>
                    <a:pt x="384207" y="257434"/>
                  </a:cubicBezTo>
                  <a:cubicBezTo>
                    <a:pt x="464814" y="202765"/>
                    <a:pt x="560493" y="162414"/>
                    <a:pt x="577858" y="48240"/>
                  </a:cubicBezTo>
                  <a:cubicBezTo>
                    <a:pt x="580464" y="31001"/>
                    <a:pt x="593872" y="2300"/>
                    <a:pt x="603732" y="1672"/>
                  </a:cubicBezTo>
                  <a:cubicBezTo>
                    <a:pt x="638368" y="-495"/>
                    <a:pt x="680948" y="-3509"/>
                    <a:pt x="706854" y="14013"/>
                  </a:cubicBezTo>
                  <a:cubicBezTo>
                    <a:pt x="739636" y="36182"/>
                    <a:pt x="761460" y="76626"/>
                    <a:pt x="783504" y="111984"/>
                  </a:cubicBezTo>
                  <a:cubicBezTo>
                    <a:pt x="807777" y="150984"/>
                    <a:pt x="825707" y="193878"/>
                    <a:pt x="848661" y="233789"/>
                  </a:cubicBezTo>
                  <a:cubicBezTo>
                    <a:pt x="875289" y="280168"/>
                    <a:pt x="912405" y="311664"/>
                    <a:pt x="970591" y="302840"/>
                  </a:cubicBezTo>
                  <a:cubicBezTo>
                    <a:pt x="992761" y="299480"/>
                    <a:pt x="1002212" y="308335"/>
                    <a:pt x="1007864" y="328934"/>
                  </a:cubicBezTo>
                  <a:cubicBezTo>
                    <a:pt x="1021430" y="378485"/>
                    <a:pt x="1036910" y="427534"/>
                    <a:pt x="1051732" y="477179"/>
                  </a:cubicBezTo>
                  <a:cubicBezTo>
                    <a:pt x="1114314" y="447254"/>
                    <a:pt x="1161542" y="483051"/>
                    <a:pt x="1165372" y="556843"/>
                  </a:cubicBezTo>
                  <a:cubicBezTo>
                    <a:pt x="1166503" y="578542"/>
                    <a:pt x="1173286" y="602658"/>
                    <a:pt x="1185249" y="620462"/>
                  </a:cubicBezTo>
                  <a:cubicBezTo>
                    <a:pt x="1201829" y="645112"/>
                    <a:pt x="1205503" y="668192"/>
                    <a:pt x="1191938" y="692622"/>
                  </a:cubicBezTo>
                  <a:cubicBezTo>
                    <a:pt x="1175358" y="722421"/>
                    <a:pt x="1147599" y="744653"/>
                    <a:pt x="1114157" y="737777"/>
                  </a:cubicBezTo>
                  <a:cubicBezTo>
                    <a:pt x="1081783" y="731120"/>
                    <a:pt x="1051512" y="717115"/>
                    <a:pt x="1027522" y="749018"/>
                  </a:cubicBezTo>
                  <a:cubicBezTo>
                    <a:pt x="1008869" y="773825"/>
                    <a:pt x="994708" y="801960"/>
                    <a:pt x="977499" y="83028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CF43965E-7ECB-EE3C-2C60-BB4076D5D7E7}"/>
                </a:ext>
              </a:extLst>
            </p:cNvPr>
            <p:cNvSpPr/>
            <p:nvPr/>
          </p:nvSpPr>
          <p:spPr>
            <a:xfrm>
              <a:off x="5897231" y="4321020"/>
              <a:ext cx="900583" cy="663224"/>
            </a:xfrm>
            <a:custGeom>
              <a:avLst/>
              <a:gdLst>
                <a:gd name="connsiteX0" fmla="*/ 435125 w 900583"/>
                <a:gd name="connsiteY0" fmla="*/ 52525 h 663224"/>
                <a:gd name="connsiteX1" fmla="*/ 552471 w 900583"/>
                <a:gd name="connsiteY1" fmla="*/ 97083 h 663224"/>
                <a:gd name="connsiteX2" fmla="*/ 649563 w 900583"/>
                <a:gd name="connsiteY2" fmla="*/ 54220 h 663224"/>
                <a:gd name="connsiteX3" fmla="*/ 669880 w 900583"/>
                <a:gd name="connsiteY3" fmla="*/ 48851 h 663224"/>
                <a:gd name="connsiteX4" fmla="*/ 796520 w 900583"/>
                <a:gd name="connsiteY4" fmla="*/ 161989 h 663224"/>
                <a:gd name="connsiteX5" fmla="*/ 900584 w 900583"/>
                <a:gd name="connsiteY5" fmla="*/ 376207 h 663224"/>
                <a:gd name="connsiteX6" fmla="*/ 710199 w 900583"/>
                <a:gd name="connsiteY6" fmla="*/ 436372 h 663224"/>
                <a:gd name="connsiteX7" fmla="*/ 716605 w 900583"/>
                <a:gd name="connsiteY7" fmla="*/ 486017 h 663224"/>
                <a:gd name="connsiteX8" fmla="*/ 609181 w 900583"/>
                <a:gd name="connsiteY8" fmla="*/ 627793 h 663224"/>
                <a:gd name="connsiteX9" fmla="*/ 489826 w 900583"/>
                <a:gd name="connsiteY9" fmla="*/ 660795 h 663224"/>
                <a:gd name="connsiteX10" fmla="*/ 345569 w 900583"/>
                <a:gd name="connsiteY10" fmla="*/ 650747 h 663224"/>
                <a:gd name="connsiteX11" fmla="*/ 298310 w 900583"/>
                <a:gd name="connsiteY11" fmla="*/ 636334 h 663224"/>
                <a:gd name="connsiteX12" fmla="*/ 313917 w 900583"/>
                <a:gd name="connsiteY12" fmla="*/ 564582 h 663224"/>
                <a:gd name="connsiteX13" fmla="*/ 386171 w 900583"/>
                <a:gd name="connsiteY13" fmla="*/ 518956 h 663224"/>
                <a:gd name="connsiteX14" fmla="*/ 394398 w 900583"/>
                <a:gd name="connsiteY14" fmla="*/ 493364 h 663224"/>
                <a:gd name="connsiteX15" fmla="*/ 322238 w 900583"/>
                <a:gd name="connsiteY15" fmla="*/ 540121 h 663224"/>
                <a:gd name="connsiteX16" fmla="*/ 290680 w 900583"/>
                <a:gd name="connsiteY16" fmla="*/ 440045 h 663224"/>
                <a:gd name="connsiteX17" fmla="*/ 355209 w 900583"/>
                <a:gd name="connsiteY17" fmla="*/ 366630 h 663224"/>
                <a:gd name="connsiteX18" fmla="*/ 330559 w 900583"/>
                <a:gd name="connsiteY18" fmla="*/ 358183 h 663224"/>
                <a:gd name="connsiteX19" fmla="*/ 164228 w 900583"/>
                <a:gd name="connsiteY19" fmla="*/ 411251 h 663224"/>
                <a:gd name="connsiteX20" fmla="*/ 143158 w 900583"/>
                <a:gd name="connsiteY20" fmla="*/ 450345 h 663224"/>
                <a:gd name="connsiteX21" fmla="*/ 134145 w 900583"/>
                <a:gd name="connsiteY21" fmla="*/ 493522 h 663224"/>
                <a:gd name="connsiteX22" fmla="*/ 0 w 900583"/>
                <a:gd name="connsiteY22" fmla="*/ 491857 h 663224"/>
                <a:gd name="connsiteX23" fmla="*/ 17459 w 900583"/>
                <a:gd name="connsiteY23" fmla="*/ 425601 h 663224"/>
                <a:gd name="connsiteX24" fmla="*/ 128556 w 900583"/>
                <a:gd name="connsiteY24" fmla="*/ 342011 h 663224"/>
                <a:gd name="connsiteX25" fmla="*/ 200056 w 900583"/>
                <a:gd name="connsiteY25" fmla="*/ 225325 h 663224"/>
                <a:gd name="connsiteX26" fmla="*/ 175658 w 900583"/>
                <a:gd name="connsiteY26" fmla="*/ 220363 h 663224"/>
                <a:gd name="connsiteX27" fmla="*/ 55737 w 900583"/>
                <a:gd name="connsiteY27" fmla="*/ 72590 h 663224"/>
                <a:gd name="connsiteX28" fmla="*/ 63179 w 900583"/>
                <a:gd name="connsiteY28" fmla="*/ 57643 h 663224"/>
                <a:gd name="connsiteX29" fmla="*/ 105445 w 900583"/>
                <a:gd name="connsiteY29" fmla="*/ 76452 h 663224"/>
                <a:gd name="connsiteX30" fmla="*/ 149563 w 900583"/>
                <a:gd name="connsiteY30" fmla="*/ 273 h 663224"/>
                <a:gd name="connsiteX31" fmla="*/ 242542 w 900583"/>
                <a:gd name="connsiteY31" fmla="*/ 681 h 663224"/>
                <a:gd name="connsiteX32" fmla="*/ 270897 w 900583"/>
                <a:gd name="connsiteY32" fmla="*/ 80032 h 663224"/>
                <a:gd name="connsiteX33" fmla="*/ 360861 w 900583"/>
                <a:gd name="connsiteY33" fmla="*/ 82764 h 663224"/>
                <a:gd name="connsiteX34" fmla="*/ 317214 w 900583"/>
                <a:gd name="connsiteY34" fmla="*/ 119346 h 663224"/>
                <a:gd name="connsiteX35" fmla="*/ 301890 w 900583"/>
                <a:gd name="connsiteY35" fmla="*/ 148643 h 663224"/>
                <a:gd name="connsiteX36" fmla="*/ 336526 w 900583"/>
                <a:gd name="connsiteY36" fmla="*/ 156651 h 663224"/>
                <a:gd name="connsiteX37" fmla="*/ 415217 w 900583"/>
                <a:gd name="connsiteY37" fmla="*/ 79781 h 663224"/>
                <a:gd name="connsiteX38" fmla="*/ 435156 w 900583"/>
                <a:gd name="connsiteY38" fmla="*/ 52587 h 6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00583" h="663224">
                  <a:moveTo>
                    <a:pt x="435125" y="52525"/>
                  </a:moveTo>
                  <a:cubicBezTo>
                    <a:pt x="464077" y="99344"/>
                    <a:pt x="508101" y="107288"/>
                    <a:pt x="552471" y="97083"/>
                  </a:cubicBezTo>
                  <a:cubicBezTo>
                    <a:pt x="586321" y="89295"/>
                    <a:pt x="617189" y="68727"/>
                    <a:pt x="649563" y="54220"/>
                  </a:cubicBezTo>
                  <a:cubicBezTo>
                    <a:pt x="655404" y="51583"/>
                    <a:pt x="662092" y="50860"/>
                    <a:pt x="669880" y="48851"/>
                  </a:cubicBezTo>
                  <a:cubicBezTo>
                    <a:pt x="688814" y="123837"/>
                    <a:pt x="754726" y="143085"/>
                    <a:pt x="796520" y="161989"/>
                  </a:cubicBezTo>
                  <a:cubicBezTo>
                    <a:pt x="824876" y="245453"/>
                    <a:pt x="838755" y="317864"/>
                    <a:pt x="900584" y="376207"/>
                  </a:cubicBezTo>
                  <a:cubicBezTo>
                    <a:pt x="814576" y="335982"/>
                    <a:pt x="749010" y="351118"/>
                    <a:pt x="710199" y="436372"/>
                  </a:cubicBezTo>
                  <a:cubicBezTo>
                    <a:pt x="704484" y="448932"/>
                    <a:pt x="713967" y="468401"/>
                    <a:pt x="716605" y="486017"/>
                  </a:cubicBezTo>
                  <a:cubicBezTo>
                    <a:pt x="683728" y="529978"/>
                    <a:pt x="649438" y="581476"/>
                    <a:pt x="609181" y="627793"/>
                  </a:cubicBezTo>
                  <a:cubicBezTo>
                    <a:pt x="578848" y="662679"/>
                    <a:pt x="535703" y="667138"/>
                    <a:pt x="489826" y="660795"/>
                  </a:cubicBezTo>
                  <a:cubicBezTo>
                    <a:pt x="442190" y="654201"/>
                    <a:pt x="393707" y="653322"/>
                    <a:pt x="345569" y="650747"/>
                  </a:cubicBezTo>
                  <a:cubicBezTo>
                    <a:pt x="328361" y="649836"/>
                    <a:pt x="307040" y="665223"/>
                    <a:pt x="298310" y="636334"/>
                  </a:cubicBezTo>
                  <a:cubicBezTo>
                    <a:pt x="290146" y="609360"/>
                    <a:pt x="283583" y="583172"/>
                    <a:pt x="313917" y="564582"/>
                  </a:cubicBezTo>
                  <a:cubicBezTo>
                    <a:pt x="338221" y="549698"/>
                    <a:pt x="362777" y="535128"/>
                    <a:pt x="386171" y="518956"/>
                  </a:cubicBezTo>
                  <a:cubicBezTo>
                    <a:pt x="392482" y="514592"/>
                    <a:pt x="395057" y="504857"/>
                    <a:pt x="394398" y="493364"/>
                  </a:cubicBezTo>
                  <a:cubicBezTo>
                    <a:pt x="373516" y="506899"/>
                    <a:pt x="352634" y="520433"/>
                    <a:pt x="322238" y="540121"/>
                  </a:cubicBezTo>
                  <a:cubicBezTo>
                    <a:pt x="310682" y="503853"/>
                    <a:pt x="299095" y="472357"/>
                    <a:pt x="290680" y="440045"/>
                  </a:cubicBezTo>
                  <a:cubicBezTo>
                    <a:pt x="279532" y="397183"/>
                    <a:pt x="305376" y="376239"/>
                    <a:pt x="355209" y="366630"/>
                  </a:cubicBezTo>
                  <a:cubicBezTo>
                    <a:pt x="337687" y="360444"/>
                    <a:pt x="333480" y="357272"/>
                    <a:pt x="330559" y="358183"/>
                  </a:cubicBezTo>
                  <a:cubicBezTo>
                    <a:pt x="274854" y="375140"/>
                    <a:pt x="218709" y="390966"/>
                    <a:pt x="164228" y="411251"/>
                  </a:cubicBezTo>
                  <a:cubicBezTo>
                    <a:pt x="153708" y="415176"/>
                    <a:pt x="148653" y="436340"/>
                    <a:pt x="143158" y="450345"/>
                  </a:cubicBezTo>
                  <a:cubicBezTo>
                    <a:pt x="139075" y="460802"/>
                    <a:pt x="138322" y="472577"/>
                    <a:pt x="134145" y="493522"/>
                  </a:cubicBezTo>
                  <a:cubicBezTo>
                    <a:pt x="88363" y="413983"/>
                    <a:pt x="50493" y="477413"/>
                    <a:pt x="0" y="491857"/>
                  </a:cubicBezTo>
                  <a:cubicBezTo>
                    <a:pt x="6280" y="465857"/>
                    <a:pt x="5307" y="440360"/>
                    <a:pt x="17459" y="425601"/>
                  </a:cubicBezTo>
                  <a:cubicBezTo>
                    <a:pt x="47039" y="389678"/>
                    <a:pt x="69365" y="343550"/>
                    <a:pt x="128556" y="342011"/>
                  </a:cubicBezTo>
                  <a:cubicBezTo>
                    <a:pt x="160931" y="341163"/>
                    <a:pt x="202003" y="268627"/>
                    <a:pt x="200056" y="225325"/>
                  </a:cubicBezTo>
                  <a:cubicBezTo>
                    <a:pt x="192018" y="223849"/>
                    <a:pt x="176725" y="224131"/>
                    <a:pt x="175658" y="220363"/>
                  </a:cubicBezTo>
                  <a:cubicBezTo>
                    <a:pt x="156660" y="153573"/>
                    <a:pt x="83810" y="131121"/>
                    <a:pt x="55737" y="72590"/>
                  </a:cubicBezTo>
                  <a:cubicBezTo>
                    <a:pt x="54418" y="69858"/>
                    <a:pt x="59945" y="63860"/>
                    <a:pt x="63179" y="57643"/>
                  </a:cubicBezTo>
                  <a:cubicBezTo>
                    <a:pt x="77749" y="64112"/>
                    <a:pt x="90624" y="69858"/>
                    <a:pt x="105445" y="76452"/>
                  </a:cubicBezTo>
                  <a:cubicBezTo>
                    <a:pt x="120643" y="49950"/>
                    <a:pt x="85694" y="-4312"/>
                    <a:pt x="149563" y="273"/>
                  </a:cubicBezTo>
                  <a:cubicBezTo>
                    <a:pt x="181530" y="2565"/>
                    <a:pt x="213810" y="681"/>
                    <a:pt x="242542" y="681"/>
                  </a:cubicBezTo>
                  <a:cubicBezTo>
                    <a:pt x="253564" y="34783"/>
                    <a:pt x="254443" y="68853"/>
                    <a:pt x="270897" y="80032"/>
                  </a:cubicBezTo>
                  <a:cubicBezTo>
                    <a:pt x="288639" y="92090"/>
                    <a:pt x="320951" y="82764"/>
                    <a:pt x="360861" y="82764"/>
                  </a:cubicBezTo>
                  <a:cubicBezTo>
                    <a:pt x="340639" y="99375"/>
                    <a:pt x="327482" y="108042"/>
                    <a:pt x="317214" y="119346"/>
                  </a:cubicBezTo>
                  <a:cubicBezTo>
                    <a:pt x="310054" y="127228"/>
                    <a:pt x="306851" y="138752"/>
                    <a:pt x="301890" y="148643"/>
                  </a:cubicBezTo>
                  <a:cubicBezTo>
                    <a:pt x="313666" y="151689"/>
                    <a:pt x="329335" y="161078"/>
                    <a:pt x="336526" y="156651"/>
                  </a:cubicBezTo>
                  <a:cubicBezTo>
                    <a:pt x="368052" y="137308"/>
                    <a:pt x="407743" y="124998"/>
                    <a:pt x="415217" y="79781"/>
                  </a:cubicBezTo>
                  <a:cubicBezTo>
                    <a:pt x="416535" y="71805"/>
                    <a:pt x="425642" y="65117"/>
                    <a:pt x="435156" y="52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06C05791-5BEE-4C95-C909-353AAB4886B3}"/>
                </a:ext>
              </a:extLst>
            </p:cNvPr>
            <p:cNvSpPr/>
            <p:nvPr/>
          </p:nvSpPr>
          <p:spPr>
            <a:xfrm>
              <a:off x="6634277" y="4824904"/>
              <a:ext cx="424594" cy="825409"/>
            </a:xfrm>
            <a:custGeom>
              <a:avLst/>
              <a:gdLst>
                <a:gd name="connsiteX0" fmla="*/ 218708 w 424594"/>
                <a:gd name="connsiteY0" fmla="*/ 825346 h 825409"/>
                <a:gd name="connsiteX1" fmla="*/ 187622 w 424594"/>
                <a:gd name="connsiteY1" fmla="*/ 774225 h 825409"/>
                <a:gd name="connsiteX2" fmla="*/ 178264 w 424594"/>
                <a:gd name="connsiteY2" fmla="*/ 737172 h 825409"/>
                <a:gd name="connsiteX3" fmla="*/ 208315 w 424594"/>
                <a:gd name="connsiteY3" fmla="*/ 602744 h 825409"/>
                <a:gd name="connsiteX4" fmla="*/ 86698 w 424594"/>
                <a:gd name="connsiteY4" fmla="*/ 444985 h 825409"/>
                <a:gd name="connsiteX5" fmla="*/ 4490 w 424594"/>
                <a:gd name="connsiteY5" fmla="*/ 444796 h 825409"/>
                <a:gd name="connsiteX6" fmla="*/ 56019 w 424594"/>
                <a:gd name="connsiteY6" fmla="*/ 375494 h 825409"/>
                <a:gd name="connsiteX7" fmla="*/ 55203 w 424594"/>
                <a:gd name="connsiteY7" fmla="*/ 288105 h 825409"/>
                <a:gd name="connsiteX8" fmla="*/ 0 w 424594"/>
                <a:gd name="connsiteY8" fmla="*/ 229071 h 825409"/>
                <a:gd name="connsiteX9" fmla="*/ 51246 w 424594"/>
                <a:gd name="connsiteY9" fmla="*/ 183194 h 825409"/>
                <a:gd name="connsiteX10" fmla="*/ 13377 w 424594"/>
                <a:gd name="connsiteY10" fmla="*/ 120015 h 825409"/>
                <a:gd name="connsiteX11" fmla="*/ 103561 w 424594"/>
                <a:gd name="connsiteY11" fmla="*/ 41544 h 825409"/>
                <a:gd name="connsiteX12" fmla="*/ 67669 w 424594"/>
                <a:gd name="connsiteY12" fmla="*/ 0 h 825409"/>
                <a:gd name="connsiteX13" fmla="*/ 202506 w 424594"/>
                <a:gd name="connsiteY13" fmla="*/ 76713 h 825409"/>
                <a:gd name="connsiteX14" fmla="*/ 265465 w 424594"/>
                <a:gd name="connsiteY14" fmla="*/ 120203 h 825409"/>
                <a:gd name="connsiteX15" fmla="*/ 331187 w 424594"/>
                <a:gd name="connsiteY15" fmla="*/ 185612 h 825409"/>
                <a:gd name="connsiteX16" fmla="*/ 382246 w 424594"/>
                <a:gd name="connsiteY16" fmla="*/ 311938 h 825409"/>
                <a:gd name="connsiteX17" fmla="*/ 390378 w 424594"/>
                <a:gd name="connsiteY17" fmla="*/ 325912 h 825409"/>
                <a:gd name="connsiteX18" fmla="*/ 419424 w 424594"/>
                <a:gd name="connsiteY18" fmla="*/ 586698 h 825409"/>
                <a:gd name="connsiteX19" fmla="*/ 399924 w 424594"/>
                <a:gd name="connsiteY19" fmla="*/ 624882 h 825409"/>
                <a:gd name="connsiteX20" fmla="*/ 256139 w 424594"/>
                <a:gd name="connsiteY20" fmla="*/ 759436 h 825409"/>
                <a:gd name="connsiteX21" fmla="*/ 218708 w 424594"/>
                <a:gd name="connsiteY21" fmla="*/ 825409 h 82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4594" h="825409">
                  <a:moveTo>
                    <a:pt x="218708" y="825346"/>
                  </a:moveTo>
                  <a:cubicBezTo>
                    <a:pt x="206745" y="806035"/>
                    <a:pt x="195723" y="790837"/>
                    <a:pt x="187622" y="774225"/>
                  </a:cubicBezTo>
                  <a:cubicBezTo>
                    <a:pt x="182095" y="762858"/>
                    <a:pt x="176129" y="748633"/>
                    <a:pt x="178264" y="737172"/>
                  </a:cubicBezTo>
                  <a:cubicBezTo>
                    <a:pt x="186617" y="692049"/>
                    <a:pt x="198549" y="647616"/>
                    <a:pt x="208315" y="602744"/>
                  </a:cubicBezTo>
                  <a:cubicBezTo>
                    <a:pt x="223701" y="532091"/>
                    <a:pt x="159329" y="448533"/>
                    <a:pt x="86698" y="444985"/>
                  </a:cubicBezTo>
                  <a:cubicBezTo>
                    <a:pt x="63775" y="443854"/>
                    <a:pt x="40759" y="444796"/>
                    <a:pt x="4490" y="444796"/>
                  </a:cubicBezTo>
                  <a:cubicBezTo>
                    <a:pt x="25498" y="416316"/>
                    <a:pt x="39471" y="394806"/>
                    <a:pt x="56019" y="375494"/>
                  </a:cubicBezTo>
                  <a:cubicBezTo>
                    <a:pt x="86478" y="339948"/>
                    <a:pt x="87075" y="322552"/>
                    <a:pt x="55203" y="288105"/>
                  </a:cubicBezTo>
                  <a:cubicBezTo>
                    <a:pt x="36111" y="267443"/>
                    <a:pt x="16800" y="247001"/>
                    <a:pt x="0" y="229071"/>
                  </a:cubicBezTo>
                  <a:cubicBezTo>
                    <a:pt x="20254" y="212114"/>
                    <a:pt x="50085" y="198737"/>
                    <a:pt x="51246" y="183194"/>
                  </a:cubicBezTo>
                  <a:cubicBezTo>
                    <a:pt x="52628" y="164793"/>
                    <a:pt x="29297" y="144570"/>
                    <a:pt x="13377" y="120015"/>
                  </a:cubicBezTo>
                  <a:cubicBezTo>
                    <a:pt x="39534" y="97249"/>
                    <a:pt x="70746" y="70119"/>
                    <a:pt x="103561" y="41544"/>
                  </a:cubicBezTo>
                  <a:cubicBezTo>
                    <a:pt x="93167" y="29486"/>
                    <a:pt x="83841" y="18715"/>
                    <a:pt x="67669" y="0"/>
                  </a:cubicBezTo>
                  <a:cubicBezTo>
                    <a:pt x="130377" y="7850"/>
                    <a:pt x="166363" y="41292"/>
                    <a:pt x="202506" y="76713"/>
                  </a:cubicBezTo>
                  <a:cubicBezTo>
                    <a:pt x="220593" y="94423"/>
                    <a:pt x="242197" y="111662"/>
                    <a:pt x="265465" y="120203"/>
                  </a:cubicBezTo>
                  <a:cubicBezTo>
                    <a:pt x="299064" y="132544"/>
                    <a:pt x="323431" y="142530"/>
                    <a:pt x="331187" y="185612"/>
                  </a:cubicBezTo>
                  <a:cubicBezTo>
                    <a:pt x="339038" y="229353"/>
                    <a:pt x="364347" y="270018"/>
                    <a:pt x="382246" y="311938"/>
                  </a:cubicBezTo>
                  <a:cubicBezTo>
                    <a:pt x="384349" y="316868"/>
                    <a:pt x="389593" y="320951"/>
                    <a:pt x="390378" y="325912"/>
                  </a:cubicBezTo>
                  <a:cubicBezTo>
                    <a:pt x="403850" y="412453"/>
                    <a:pt x="437386" y="496922"/>
                    <a:pt x="419424" y="586698"/>
                  </a:cubicBezTo>
                  <a:cubicBezTo>
                    <a:pt x="416692" y="600263"/>
                    <a:pt x="409219" y="614582"/>
                    <a:pt x="399924" y="624882"/>
                  </a:cubicBezTo>
                  <a:cubicBezTo>
                    <a:pt x="355963" y="673585"/>
                    <a:pt x="321045" y="730735"/>
                    <a:pt x="256139" y="759436"/>
                  </a:cubicBezTo>
                  <a:cubicBezTo>
                    <a:pt x="237989" y="767443"/>
                    <a:pt x="231426" y="801638"/>
                    <a:pt x="218708" y="82540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F9A0A9F-09EF-3A6B-647D-213FF4E87071}"/>
                </a:ext>
              </a:extLst>
            </p:cNvPr>
            <p:cNvSpPr/>
            <p:nvPr/>
          </p:nvSpPr>
          <p:spPr>
            <a:xfrm>
              <a:off x="5130437" y="550021"/>
              <a:ext cx="405918" cy="563197"/>
            </a:xfrm>
            <a:custGeom>
              <a:avLst/>
              <a:gdLst>
                <a:gd name="connsiteX0" fmla="*/ 122568 w 405918"/>
                <a:gd name="connsiteY0" fmla="*/ 220970 h 563197"/>
                <a:gd name="connsiteX1" fmla="*/ 179373 w 405918"/>
                <a:gd name="connsiteY1" fmla="*/ 242008 h 563197"/>
                <a:gd name="connsiteX2" fmla="*/ 184083 w 405918"/>
                <a:gd name="connsiteY2" fmla="*/ 234660 h 563197"/>
                <a:gd name="connsiteX3" fmla="*/ 155634 w 405918"/>
                <a:gd name="connsiteY3" fmla="*/ 210827 h 563197"/>
                <a:gd name="connsiteX4" fmla="*/ 160030 w 405918"/>
                <a:gd name="connsiteY4" fmla="*/ 149940 h 563197"/>
                <a:gd name="connsiteX5" fmla="*/ 294175 w 405918"/>
                <a:gd name="connsiteY5" fmla="*/ 57809 h 563197"/>
                <a:gd name="connsiteX6" fmla="*/ 380528 w 405918"/>
                <a:gd name="connsiteY6" fmla="*/ 0 h 563197"/>
                <a:gd name="connsiteX7" fmla="*/ 401347 w 405918"/>
                <a:gd name="connsiteY7" fmla="*/ 48703 h 563197"/>
                <a:gd name="connsiteX8" fmla="*/ 356129 w 405918"/>
                <a:gd name="connsiteY8" fmla="*/ 188375 h 563197"/>
                <a:gd name="connsiteX9" fmla="*/ 324132 w 405918"/>
                <a:gd name="connsiteY9" fmla="*/ 236890 h 563197"/>
                <a:gd name="connsiteX10" fmla="*/ 291380 w 405918"/>
                <a:gd name="connsiteY10" fmla="*/ 299661 h 563197"/>
                <a:gd name="connsiteX11" fmla="*/ 314146 w 405918"/>
                <a:gd name="connsiteY11" fmla="*/ 305093 h 563197"/>
                <a:gd name="connsiteX12" fmla="*/ 225250 w 405918"/>
                <a:gd name="connsiteY12" fmla="*/ 372354 h 563197"/>
                <a:gd name="connsiteX13" fmla="*/ 251784 w 405918"/>
                <a:gd name="connsiteY13" fmla="*/ 393581 h 563197"/>
                <a:gd name="connsiteX14" fmla="*/ 280453 w 405918"/>
                <a:gd name="connsiteY14" fmla="*/ 420681 h 563197"/>
                <a:gd name="connsiteX15" fmla="*/ 248989 w 405918"/>
                <a:gd name="connsiteY15" fmla="*/ 449664 h 563197"/>
                <a:gd name="connsiteX16" fmla="*/ 219629 w 405918"/>
                <a:gd name="connsiteY16" fmla="*/ 459712 h 563197"/>
                <a:gd name="connsiteX17" fmla="*/ 179530 w 405918"/>
                <a:gd name="connsiteY17" fmla="*/ 407492 h 563197"/>
                <a:gd name="connsiteX18" fmla="*/ 169513 w 405918"/>
                <a:gd name="connsiteY18" fmla="*/ 413364 h 563197"/>
                <a:gd name="connsiteX19" fmla="*/ 212815 w 405918"/>
                <a:gd name="connsiteY19" fmla="*/ 491082 h 563197"/>
                <a:gd name="connsiteX20" fmla="*/ 130732 w 405918"/>
                <a:gd name="connsiteY20" fmla="*/ 468442 h 563197"/>
                <a:gd name="connsiteX21" fmla="*/ 166121 w 405918"/>
                <a:gd name="connsiteY21" fmla="*/ 506814 h 563197"/>
                <a:gd name="connsiteX22" fmla="*/ 127216 w 405918"/>
                <a:gd name="connsiteY22" fmla="*/ 522452 h 563197"/>
                <a:gd name="connsiteX23" fmla="*/ 91010 w 405918"/>
                <a:gd name="connsiteY23" fmla="*/ 537304 h 563197"/>
                <a:gd name="connsiteX24" fmla="*/ 57128 w 405918"/>
                <a:gd name="connsiteY24" fmla="*/ 563147 h 563197"/>
                <a:gd name="connsiteX25" fmla="*/ 889 w 405918"/>
                <a:gd name="connsiteY25" fmla="*/ 493845 h 563197"/>
                <a:gd name="connsiteX26" fmla="*/ 27674 w 405918"/>
                <a:gd name="connsiteY26" fmla="*/ 433210 h 563197"/>
                <a:gd name="connsiteX27" fmla="*/ 88310 w 405918"/>
                <a:gd name="connsiteY27" fmla="*/ 438014 h 563197"/>
                <a:gd name="connsiteX28" fmla="*/ 99740 w 405918"/>
                <a:gd name="connsiteY28" fmla="*/ 439867 h 563197"/>
                <a:gd name="connsiteX29" fmla="*/ 106082 w 405918"/>
                <a:gd name="connsiteY29" fmla="*/ 429850 h 563197"/>
                <a:gd name="connsiteX30" fmla="*/ 45918 w 405918"/>
                <a:gd name="connsiteY30" fmla="*/ 397726 h 563197"/>
                <a:gd name="connsiteX31" fmla="*/ 12350 w 405918"/>
                <a:gd name="connsiteY31" fmla="*/ 376374 h 563197"/>
                <a:gd name="connsiteX32" fmla="*/ 49341 w 405918"/>
                <a:gd name="connsiteY32" fmla="*/ 354424 h 563197"/>
                <a:gd name="connsiteX33" fmla="*/ 85169 w 405918"/>
                <a:gd name="connsiteY33" fmla="*/ 349149 h 563197"/>
                <a:gd name="connsiteX34" fmla="*/ 68401 w 405918"/>
                <a:gd name="connsiteY34" fmla="*/ 338535 h 563197"/>
                <a:gd name="connsiteX35" fmla="*/ 25853 w 405918"/>
                <a:gd name="connsiteY35" fmla="*/ 253689 h 563197"/>
                <a:gd name="connsiteX36" fmla="*/ 44945 w 405918"/>
                <a:gd name="connsiteY36" fmla="*/ 209728 h 563197"/>
                <a:gd name="connsiteX37" fmla="*/ 77790 w 405918"/>
                <a:gd name="connsiteY37" fmla="*/ 193431 h 563197"/>
                <a:gd name="connsiteX38" fmla="*/ 98421 w 405918"/>
                <a:gd name="connsiteY38" fmla="*/ 217013 h 563197"/>
                <a:gd name="connsiteX39" fmla="*/ 105455 w 405918"/>
                <a:gd name="connsiteY39" fmla="*/ 304308 h 563197"/>
                <a:gd name="connsiteX40" fmla="*/ 117010 w 405918"/>
                <a:gd name="connsiteY40" fmla="*/ 304905 h 563197"/>
                <a:gd name="connsiteX41" fmla="*/ 122599 w 405918"/>
                <a:gd name="connsiteY41" fmla="*/ 221032 h 5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5918" h="563197">
                  <a:moveTo>
                    <a:pt x="122568" y="220970"/>
                  </a:moveTo>
                  <a:cubicBezTo>
                    <a:pt x="144235" y="229008"/>
                    <a:pt x="161788" y="235508"/>
                    <a:pt x="179373" y="242008"/>
                  </a:cubicBezTo>
                  <a:cubicBezTo>
                    <a:pt x="180943" y="239559"/>
                    <a:pt x="182513" y="237110"/>
                    <a:pt x="184083" y="234660"/>
                  </a:cubicBezTo>
                  <a:cubicBezTo>
                    <a:pt x="174600" y="226747"/>
                    <a:pt x="164771" y="219148"/>
                    <a:pt x="155634" y="210827"/>
                  </a:cubicBezTo>
                  <a:cubicBezTo>
                    <a:pt x="129319" y="186868"/>
                    <a:pt x="131109" y="167682"/>
                    <a:pt x="160030" y="149940"/>
                  </a:cubicBezTo>
                  <a:cubicBezTo>
                    <a:pt x="206189" y="121648"/>
                    <a:pt x="258817" y="105068"/>
                    <a:pt x="294175" y="57809"/>
                  </a:cubicBezTo>
                  <a:cubicBezTo>
                    <a:pt x="312262" y="33631"/>
                    <a:pt x="346803" y="21730"/>
                    <a:pt x="380528" y="0"/>
                  </a:cubicBezTo>
                  <a:cubicBezTo>
                    <a:pt x="386086" y="12341"/>
                    <a:pt x="399432" y="29957"/>
                    <a:pt x="401347" y="48703"/>
                  </a:cubicBezTo>
                  <a:cubicBezTo>
                    <a:pt x="406654" y="100672"/>
                    <a:pt x="418743" y="155592"/>
                    <a:pt x="356129" y="188375"/>
                  </a:cubicBezTo>
                  <a:cubicBezTo>
                    <a:pt x="341088" y="196257"/>
                    <a:pt x="333772" y="219839"/>
                    <a:pt x="324132" y="236890"/>
                  </a:cubicBezTo>
                  <a:cubicBezTo>
                    <a:pt x="312670" y="257175"/>
                    <a:pt x="302528" y="278182"/>
                    <a:pt x="291380" y="299661"/>
                  </a:cubicBezTo>
                  <a:cubicBezTo>
                    <a:pt x="293107" y="300069"/>
                    <a:pt x="304035" y="302675"/>
                    <a:pt x="314146" y="305093"/>
                  </a:cubicBezTo>
                  <a:cubicBezTo>
                    <a:pt x="322750" y="388589"/>
                    <a:pt x="314146" y="394712"/>
                    <a:pt x="225250" y="372354"/>
                  </a:cubicBezTo>
                  <a:cubicBezTo>
                    <a:pt x="234105" y="379388"/>
                    <a:pt x="243274" y="386108"/>
                    <a:pt x="251784" y="393581"/>
                  </a:cubicBezTo>
                  <a:cubicBezTo>
                    <a:pt x="261644" y="402248"/>
                    <a:pt x="270907" y="411606"/>
                    <a:pt x="280453" y="420681"/>
                  </a:cubicBezTo>
                  <a:cubicBezTo>
                    <a:pt x="270059" y="430478"/>
                    <a:pt x="260513" y="441468"/>
                    <a:pt x="248989" y="449664"/>
                  </a:cubicBezTo>
                  <a:cubicBezTo>
                    <a:pt x="241672" y="454845"/>
                    <a:pt x="231436" y="455881"/>
                    <a:pt x="219629" y="459712"/>
                  </a:cubicBezTo>
                  <a:cubicBezTo>
                    <a:pt x="206440" y="442504"/>
                    <a:pt x="192969" y="425014"/>
                    <a:pt x="179530" y="407492"/>
                  </a:cubicBezTo>
                  <a:cubicBezTo>
                    <a:pt x="176201" y="409439"/>
                    <a:pt x="172841" y="411417"/>
                    <a:pt x="169513" y="413364"/>
                  </a:cubicBezTo>
                  <a:cubicBezTo>
                    <a:pt x="181634" y="435094"/>
                    <a:pt x="193754" y="456855"/>
                    <a:pt x="212815" y="491082"/>
                  </a:cubicBezTo>
                  <a:cubicBezTo>
                    <a:pt x="181382" y="482415"/>
                    <a:pt x="160501" y="476637"/>
                    <a:pt x="130732" y="468442"/>
                  </a:cubicBezTo>
                  <a:cubicBezTo>
                    <a:pt x="144643" y="483546"/>
                    <a:pt x="152902" y="492495"/>
                    <a:pt x="166121" y="506814"/>
                  </a:cubicBezTo>
                  <a:cubicBezTo>
                    <a:pt x="151646" y="512623"/>
                    <a:pt x="139430" y="517553"/>
                    <a:pt x="127216" y="522452"/>
                  </a:cubicBezTo>
                  <a:cubicBezTo>
                    <a:pt x="115063" y="527287"/>
                    <a:pt x="102063" y="530679"/>
                    <a:pt x="91010" y="537304"/>
                  </a:cubicBezTo>
                  <a:cubicBezTo>
                    <a:pt x="78355" y="544872"/>
                    <a:pt x="58259" y="564309"/>
                    <a:pt x="57128" y="563147"/>
                  </a:cubicBezTo>
                  <a:cubicBezTo>
                    <a:pt x="36058" y="541763"/>
                    <a:pt x="10278" y="520505"/>
                    <a:pt x="889" y="493845"/>
                  </a:cubicBezTo>
                  <a:cubicBezTo>
                    <a:pt x="-4481" y="478521"/>
                    <a:pt x="15742" y="452427"/>
                    <a:pt x="27674" y="433210"/>
                  </a:cubicBezTo>
                  <a:cubicBezTo>
                    <a:pt x="49686" y="397758"/>
                    <a:pt x="68433" y="430101"/>
                    <a:pt x="88310" y="438014"/>
                  </a:cubicBezTo>
                  <a:cubicBezTo>
                    <a:pt x="91795" y="439396"/>
                    <a:pt x="95909" y="439301"/>
                    <a:pt x="99740" y="439867"/>
                  </a:cubicBezTo>
                  <a:cubicBezTo>
                    <a:pt x="101843" y="436538"/>
                    <a:pt x="103947" y="433210"/>
                    <a:pt x="106082" y="429850"/>
                  </a:cubicBezTo>
                  <a:cubicBezTo>
                    <a:pt x="86017" y="419173"/>
                    <a:pt x="65732" y="408842"/>
                    <a:pt x="45918" y="397726"/>
                  </a:cubicBezTo>
                  <a:cubicBezTo>
                    <a:pt x="34362" y="391258"/>
                    <a:pt x="23498" y="383533"/>
                    <a:pt x="12350" y="376374"/>
                  </a:cubicBezTo>
                  <a:cubicBezTo>
                    <a:pt x="24628" y="368900"/>
                    <a:pt x="36309" y="360171"/>
                    <a:pt x="49341" y="354424"/>
                  </a:cubicBezTo>
                  <a:cubicBezTo>
                    <a:pt x="57725" y="350719"/>
                    <a:pt x="68087" y="351441"/>
                    <a:pt x="85169" y="349149"/>
                  </a:cubicBezTo>
                  <a:cubicBezTo>
                    <a:pt x="74430" y="342241"/>
                    <a:pt x="71636" y="339163"/>
                    <a:pt x="68401" y="338535"/>
                  </a:cubicBezTo>
                  <a:cubicBezTo>
                    <a:pt x="9367" y="326760"/>
                    <a:pt x="104" y="308076"/>
                    <a:pt x="25853" y="253689"/>
                  </a:cubicBezTo>
                  <a:cubicBezTo>
                    <a:pt x="32698" y="239182"/>
                    <a:pt x="35524" y="222006"/>
                    <a:pt x="44945" y="209728"/>
                  </a:cubicBezTo>
                  <a:cubicBezTo>
                    <a:pt x="51884" y="200684"/>
                    <a:pt x="66643" y="193242"/>
                    <a:pt x="77790" y="193431"/>
                  </a:cubicBezTo>
                  <a:cubicBezTo>
                    <a:pt x="85075" y="193556"/>
                    <a:pt x="96976" y="207781"/>
                    <a:pt x="98421" y="217013"/>
                  </a:cubicBezTo>
                  <a:cubicBezTo>
                    <a:pt x="102911" y="245776"/>
                    <a:pt x="103413" y="275168"/>
                    <a:pt x="105455" y="304308"/>
                  </a:cubicBezTo>
                  <a:cubicBezTo>
                    <a:pt x="109317" y="304496"/>
                    <a:pt x="113148" y="304716"/>
                    <a:pt x="117010" y="304905"/>
                  </a:cubicBezTo>
                  <a:cubicBezTo>
                    <a:pt x="118674" y="279941"/>
                    <a:pt x="120339" y="254977"/>
                    <a:pt x="122599" y="22103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E710A92-DBDC-1337-1E6B-26B546A9918C}"/>
                </a:ext>
              </a:extLst>
            </p:cNvPr>
            <p:cNvSpPr/>
            <p:nvPr/>
          </p:nvSpPr>
          <p:spPr>
            <a:xfrm>
              <a:off x="6360177" y="4825743"/>
              <a:ext cx="349808" cy="453369"/>
            </a:xfrm>
            <a:custGeom>
              <a:avLst/>
              <a:gdLst>
                <a:gd name="connsiteX0" fmla="*/ 248822 w 349808"/>
                <a:gd name="connsiteY0" fmla="*/ 127561 h 453369"/>
                <a:gd name="connsiteX1" fmla="*/ 322772 w 349808"/>
                <a:gd name="connsiteY1" fmla="*/ 184083 h 453369"/>
                <a:gd name="connsiteX2" fmla="*/ 232023 w 349808"/>
                <a:gd name="connsiteY2" fmla="*/ 207633 h 453369"/>
                <a:gd name="connsiteX3" fmla="*/ 311311 w 349808"/>
                <a:gd name="connsiteY3" fmla="*/ 293076 h 453369"/>
                <a:gd name="connsiteX4" fmla="*/ 312190 w 349808"/>
                <a:gd name="connsiteY4" fmla="*/ 367653 h 453369"/>
                <a:gd name="connsiteX5" fmla="*/ 284745 w 349808"/>
                <a:gd name="connsiteY5" fmla="*/ 402603 h 453369"/>
                <a:gd name="connsiteX6" fmla="*/ 133486 w 349808"/>
                <a:gd name="connsiteY6" fmla="*/ 397170 h 453369"/>
                <a:gd name="connsiteX7" fmla="*/ 36519 w 349808"/>
                <a:gd name="connsiteY7" fmla="*/ 223585 h 453369"/>
                <a:gd name="connsiteX8" fmla="*/ 0 w 349808"/>
                <a:gd name="connsiteY8" fmla="*/ 174160 h 453369"/>
                <a:gd name="connsiteX9" fmla="*/ 80795 w 349808"/>
                <a:gd name="connsiteY9" fmla="*/ 173563 h 453369"/>
                <a:gd name="connsiteX10" fmla="*/ 180650 w 349808"/>
                <a:gd name="connsiteY10" fmla="*/ 106082 h 453369"/>
                <a:gd name="connsiteX11" fmla="*/ 229856 w 349808"/>
                <a:gd name="connsiteY11" fmla="*/ 36528 h 453369"/>
                <a:gd name="connsiteX12" fmla="*/ 349808 w 349808"/>
                <a:gd name="connsiteY12" fmla="*/ 40391 h 453369"/>
                <a:gd name="connsiteX13" fmla="*/ 248791 w 349808"/>
                <a:gd name="connsiteY13" fmla="*/ 127561 h 45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808" h="453368">
                  <a:moveTo>
                    <a:pt x="248822" y="127561"/>
                  </a:moveTo>
                  <a:cubicBezTo>
                    <a:pt x="272436" y="145616"/>
                    <a:pt x="292470" y="160940"/>
                    <a:pt x="322772" y="184083"/>
                  </a:cubicBezTo>
                  <a:cubicBezTo>
                    <a:pt x="286912" y="193377"/>
                    <a:pt x="264554" y="199186"/>
                    <a:pt x="232023" y="207633"/>
                  </a:cubicBezTo>
                  <a:cubicBezTo>
                    <a:pt x="261163" y="239348"/>
                    <a:pt x="284557" y="268018"/>
                    <a:pt x="311311" y="293076"/>
                  </a:cubicBezTo>
                  <a:cubicBezTo>
                    <a:pt x="339258" y="319233"/>
                    <a:pt x="341330" y="341685"/>
                    <a:pt x="312190" y="367653"/>
                  </a:cubicBezTo>
                  <a:cubicBezTo>
                    <a:pt x="301293" y="377356"/>
                    <a:pt x="292596" y="390074"/>
                    <a:pt x="284745" y="402603"/>
                  </a:cubicBezTo>
                  <a:cubicBezTo>
                    <a:pt x="241223" y="472062"/>
                    <a:pt x="175469" y="470241"/>
                    <a:pt x="133486" y="397170"/>
                  </a:cubicBezTo>
                  <a:cubicBezTo>
                    <a:pt x="100484" y="339706"/>
                    <a:pt x="69585" y="281018"/>
                    <a:pt x="36519" y="223585"/>
                  </a:cubicBezTo>
                  <a:cubicBezTo>
                    <a:pt x="26126" y="205529"/>
                    <a:pt x="11713" y="189797"/>
                    <a:pt x="0" y="174160"/>
                  </a:cubicBezTo>
                  <a:cubicBezTo>
                    <a:pt x="28261" y="174160"/>
                    <a:pt x="54920" y="176860"/>
                    <a:pt x="80795" y="173563"/>
                  </a:cubicBezTo>
                  <a:cubicBezTo>
                    <a:pt x="124474" y="167974"/>
                    <a:pt x="159266" y="148128"/>
                    <a:pt x="180650" y="106082"/>
                  </a:cubicBezTo>
                  <a:cubicBezTo>
                    <a:pt x="193399" y="80993"/>
                    <a:pt x="211078" y="57693"/>
                    <a:pt x="229856" y="36528"/>
                  </a:cubicBezTo>
                  <a:cubicBezTo>
                    <a:pt x="274194" y="-13462"/>
                    <a:pt x="302895" y="-12112"/>
                    <a:pt x="349808" y="40391"/>
                  </a:cubicBezTo>
                  <a:cubicBezTo>
                    <a:pt x="317496" y="68275"/>
                    <a:pt x="285153" y="96191"/>
                    <a:pt x="248791" y="12756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300AAF74-CE10-42FB-A0D4-E48A5345959E}"/>
                </a:ext>
              </a:extLst>
            </p:cNvPr>
            <p:cNvSpPr/>
            <p:nvPr/>
          </p:nvSpPr>
          <p:spPr>
            <a:xfrm>
              <a:off x="4897724" y="1120736"/>
              <a:ext cx="258126" cy="612980"/>
            </a:xfrm>
            <a:custGeom>
              <a:avLst/>
              <a:gdLst>
                <a:gd name="connsiteX0" fmla="*/ 134406 w 258126"/>
                <a:gd name="connsiteY0" fmla="*/ 357815 h 612980"/>
                <a:gd name="connsiteX1" fmla="*/ 159779 w 258126"/>
                <a:gd name="connsiteY1" fmla="*/ 431420 h 612980"/>
                <a:gd name="connsiteX2" fmla="*/ 120653 w 258126"/>
                <a:gd name="connsiteY2" fmla="*/ 475664 h 612980"/>
                <a:gd name="connsiteX3" fmla="*/ 91010 w 258126"/>
                <a:gd name="connsiteY3" fmla="*/ 485084 h 612980"/>
                <a:gd name="connsiteX4" fmla="*/ 92329 w 258126"/>
                <a:gd name="connsiteY4" fmla="*/ 496294 h 612980"/>
                <a:gd name="connsiteX5" fmla="*/ 120245 w 258126"/>
                <a:gd name="connsiteY5" fmla="*/ 508855 h 612980"/>
                <a:gd name="connsiteX6" fmla="*/ 21425 w 258126"/>
                <a:gd name="connsiteY6" fmla="*/ 612981 h 612980"/>
                <a:gd name="connsiteX7" fmla="*/ 28867 w 258126"/>
                <a:gd name="connsiteY7" fmla="*/ 522671 h 612980"/>
                <a:gd name="connsiteX8" fmla="*/ 43500 w 258126"/>
                <a:gd name="connsiteY8" fmla="*/ 504302 h 612980"/>
                <a:gd name="connsiteX9" fmla="*/ 94370 w 258126"/>
                <a:gd name="connsiteY9" fmla="*/ 465490 h 612980"/>
                <a:gd name="connsiteX10" fmla="*/ 76157 w 258126"/>
                <a:gd name="connsiteY10" fmla="*/ 417917 h 612980"/>
                <a:gd name="connsiteX11" fmla="*/ 81307 w 258126"/>
                <a:gd name="connsiteY11" fmla="*/ 335584 h 612980"/>
                <a:gd name="connsiteX12" fmla="*/ 89723 w 258126"/>
                <a:gd name="connsiteY12" fmla="*/ 289361 h 612980"/>
                <a:gd name="connsiteX13" fmla="*/ 93554 w 258126"/>
                <a:gd name="connsiteY13" fmla="*/ 231457 h 612980"/>
                <a:gd name="connsiteX14" fmla="*/ 93679 w 258126"/>
                <a:gd name="connsiteY14" fmla="*/ 172894 h 612980"/>
                <a:gd name="connsiteX15" fmla="*/ 105517 w 258126"/>
                <a:gd name="connsiteY15" fmla="*/ 164887 h 612980"/>
                <a:gd name="connsiteX16" fmla="*/ 122474 w 258126"/>
                <a:gd name="connsiteY16" fmla="*/ 139358 h 612980"/>
                <a:gd name="connsiteX17" fmla="*/ 92360 w 258126"/>
                <a:gd name="connsiteY17" fmla="*/ 112039 h 612980"/>
                <a:gd name="connsiteX18" fmla="*/ 51696 w 258126"/>
                <a:gd name="connsiteY18" fmla="*/ 84155 h 612980"/>
                <a:gd name="connsiteX19" fmla="*/ 100148 w 258126"/>
                <a:gd name="connsiteY19" fmla="*/ 33411 h 612980"/>
                <a:gd name="connsiteX20" fmla="*/ 219880 w 258126"/>
                <a:gd name="connsiteY20" fmla="*/ 0 h 612980"/>
                <a:gd name="connsiteX21" fmla="*/ 215170 w 258126"/>
                <a:gd name="connsiteY21" fmla="*/ 75834 h 612980"/>
                <a:gd name="connsiteX22" fmla="*/ 258127 w 258126"/>
                <a:gd name="connsiteY22" fmla="*/ 50305 h 612980"/>
                <a:gd name="connsiteX23" fmla="*/ 209801 w 258126"/>
                <a:gd name="connsiteY23" fmla="*/ 125950 h 612980"/>
                <a:gd name="connsiteX24" fmla="*/ 187443 w 258126"/>
                <a:gd name="connsiteY24" fmla="*/ 207687 h 612980"/>
                <a:gd name="connsiteX25" fmla="*/ 196612 w 258126"/>
                <a:gd name="connsiteY25" fmla="*/ 228443 h 612980"/>
                <a:gd name="connsiteX26" fmla="*/ 151646 w 258126"/>
                <a:gd name="connsiteY26" fmla="*/ 239747 h 612980"/>
                <a:gd name="connsiteX27" fmla="*/ 177803 w 258126"/>
                <a:gd name="connsiteY27" fmla="*/ 311248 h 612980"/>
                <a:gd name="connsiteX28" fmla="*/ 192593 w 258126"/>
                <a:gd name="connsiteY28" fmla="*/ 315298 h 612980"/>
                <a:gd name="connsiteX29" fmla="*/ 134344 w 258126"/>
                <a:gd name="connsiteY29" fmla="*/ 357878 h 61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8126" h="612980">
                  <a:moveTo>
                    <a:pt x="134406" y="357815"/>
                  </a:moveTo>
                  <a:cubicBezTo>
                    <a:pt x="141158" y="376939"/>
                    <a:pt x="152682" y="403630"/>
                    <a:pt x="159779" y="431420"/>
                  </a:cubicBezTo>
                  <a:cubicBezTo>
                    <a:pt x="168194" y="464391"/>
                    <a:pt x="153216" y="478584"/>
                    <a:pt x="120653" y="475664"/>
                  </a:cubicBezTo>
                  <a:cubicBezTo>
                    <a:pt x="111138" y="474816"/>
                    <a:pt x="100902" y="481724"/>
                    <a:pt x="91010" y="485084"/>
                  </a:cubicBezTo>
                  <a:cubicBezTo>
                    <a:pt x="91450" y="488821"/>
                    <a:pt x="91889" y="492558"/>
                    <a:pt x="92329" y="496294"/>
                  </a:cubicBezTo>
                  <a:cubicBezTo>
                    <a:pt x="100839" y="500125"/>
                    <a:pt x="109348" y="503956"/>
                    <a:pt x="120245" y="508855"/>
                  </a:cubicBezTo>
                  <a:cubicBezTo>
                    <a:pt x="85923" y="545029"/>
                    <a:pt x="53611" y="579068"/>
                    <a:pt x="21425" y="612981"/>
                  </a:cubicBezTo>
                  <a:cubicBezTo>
                    <a:pt x="-8971" y="573039"/>
                    <a:pt x="-7495" y="553884"/>
                    <a:pt x="28867" y="522671"/>
                  </a:cubicBezTo>
                  <a:cubicBezTo>
                    <a:pt x="34834" y="517553"/>
                    <a:pt x="43594" y="510394"/>
                    <a:pt x="43500" y="504302"/>
                  </a:cubicBezTo>
                  <a:cubicBezTo>
                    <a:pt x="42998" y="471613"/>
                    <a:pt x="63597" y="464768"/>
                    <a:pt x="94370" y="465490"/>
                  </a:cubicBezTo>
                  <a:cubicBezTo>
                    <a:pt x="86959" y="447120"/>
                    <a:pt x="76848" y="432739"/>
                    <a:pt x="76157" y="417917"/>
                  </a:cubicBezTo>
                  <a:cubicBezTo>
                    <a:pt x="74870" y="390598"/>
                    <a:pt x="78481" y="362965"/>
                    <a:pt x="81307" y="335584"/>
                  </a:cubicBezTo>
                  <a:cubicBezTo>
                    <a:pt x="82909" y="320071"/>
                    <a:pt x="87933" y="304905"/>
                    <a:pt x="89723" y="289361"/>
                  </a:cubicBezTo>
                  <a:cubicBezTo>
                    <a:pt x="91952" y="270175"/>
                    <a:pt x="92894" y="250801"/>
                    <a:pt x="93554" y="231457"/>
                  </a:cubicBezTo>
                  <a:cubicBezTo>
                    <a:pt x="94182" y="213465"/>
                    <a:pt x="93679" y="195472"/>
                    <a:pt x="93679" y="172894"/>
                  </a:cubicBezTo>
                  <a:cubicBezTo>
                    <a:pt x="95438" y="171764"/>
                    <a:pt x="101718" y="169378"/>
                    <a:pt x="105517" y="164887"/>
                  </a:cubicBezTo>
                  <a:cubicBezTo>
                    <a:pt x="112394" y="156786"/>
                    <a:pt x="124798" y="143189"/>
                    <a:pt x="122474" y="139358"/>
                  </a:cubicBezTo>
                  <a:cubicBezTo>
                    <a:pt x="115754" y="128242"/>
                    <a:pt x="103319" y="120266"/>
                    <a:pt x="92360" y="112039"/>
                  </a:cubicBezTo>
                  <a:cubicBezTo>
                    <a:pt x="79203" y="102211"/>
                    <a:pt x="65293" y="93418"/>
                    <a:pt x="51696" y="84155"/>
                  </a:cubicBezTo>
                  <a:cubicBezTo>
                    <a:pt x="67836" y="66288"/>
                    <a:pt x="84008" y="33379"/>
                    <a:pt x="100148" y="33411"/>
                  </a:cubicBezTo>
                  <a:cubicBezTo>
                    <a:pt x="143356" y="33474"/>
                    <a:pt x="184334" y="37116"/>
                    <a:pt x="219880" y="0"/>
                  </a:cubicBezTo>
                  <a:cubicBezTo>
                    <a:pt x="218216" y="26974"/>
                    <a:pt x="216866" y="48609"/>
                    <a:pt x="215170" y="75834"/>
                  </a:cubicBezTo>
                  <a:cubicBezTo>
                    <a:pt x="229929" y="67041"/>
                    <a:pt x="240511" y="60761"/>
                    <a:pt x="258127" y="50305"/>
                  </a:cubicBezTo>
                  <a:cubicBezTo>
                    <a:pt x="246540" y="83998"/>
                    <a:pt x="247953" y="112667"/>
                    <a:pt x="209801" y="125950"/>
                  </a:cubicBezTo>
                  <a:cubicBezTo>
                    <a:pt x="166341" y="141085"/>
                    <a:pt x="161945" y="168278"/>
                    <a:pt x="187443" y="207687"/>
                  </a:cubicBezTo>
                  <a:cubicBezTo>
                    <a:pt x="190897" y="213025"/>
                    <a:pt x="192687" y="219399"/>
                    <a:pt x="196612" y="228443"/>
                  </a:cubicBezTo>
                  <a:cubicBezTo>
                    <a:pt x="183015" y="231866"/>
                    <a:pt x="172056" y="234629"/>
                    <a:pt x="151646" y="239747"/>
                  </a:cubicBezTo>
                  <a:cubicBezTo>
                    <a:pt x="160626" y="264272"/>
                    <a:pt x="169230" y="287760"/>
                    <a:pt x="177803" y="311248"/>
                  </a:cubicBezTo>
                  <a:cubicBezTo>
                    <a:pt x="182733" y="312598"/>
                    <a:pt x="187663" y="313948"/>
                    <a:pt x="192593" y="315298"/>
                  </a:cubicBezTo>
                  <a:cubicBezTo>
                    <a:pt x="172213" y="330214"/>
                    <a:pt x="151834" y="345098"/>
                    <a:pt x="134344" y="3578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2B4E21D2-4207-CB84-1006-DA23488ADC04}"/>
                </a:ext>
              </a:extLst>
            </p:cNvPr>
            <p:cNvSpPr/>
            <p:nvPr/>
          </p:nvSpPr>
          <p:spPr>
            <a:xfrm>
              <a:off x="5340018" y="1933432"/>
              <a:ext cx="332914" cy="276544"/>
            </a:xfrm>
            <a:custGeom>
              <a:avLst/>
              <a:gdLst>
                <a:gd name="connsiteX0" fmla="*/ 332915 w 332914"/>
                <a:gd name="connsiteY0" fmla="*/ 161805 h 276544"/>
                <a:gd name="connsiteX1" fmla="*/ 277335 w 332914"/>
                <a:gd name="connsiteY1" fmla="*/ 192735 h 276544"/>
                <a:gd name="connsiteX2" fmla="*/ 297871 w 332914"/>
                <a:gd name="connsiteY2" fmla="*/ 205233 h 276544"/>
                <a:gd name="connsiteX3" fmla="*/ 205583 w 332914"/>
                <a:gd name="connsiteY3" fmla="*/ 244736 h 276544"/>
                <a:gd name="connsiteX4" fmla="*/ 197639 w 332914"/>
                <a:gd name="connsiteY4" fmla="*/ 243574 h 276544"/>
                <a:gd name="connsiteX5" fmla="*/ 34259 w 332914"/>
                <a:gd name="connsiteY5" fmla="*/ 276545 h 276544"/>
                <a:gd name="connsiteX6" fmla="*/ 0 w 332914"/>
                <a:gd name="connsiteY6" fmla="*/ 246965 h 276544"/>
                <a:gd name="connsiteX7" fmla="*/ 77027 w 332914"/>
                <a:gd name="connsiteY7" fmla="*/ 215282 h 276544"/>
                <a:gd name="connsiteX8" fmla="*/ 144853 w 332914"/>
                <a:gd name="connsiteY8" fmla="*/ 132697 h 276544"/>
                <a:gd name="connsiteX9" fmla="*/ 31558 w 332914"/>
                <a:gd name="connsiteY9" fmla="*/ 118880 h 276544"/>
                <a:gd name="connsiteX10" fmla="*/ 92099 w 332914"/>
                <a:gd name="connsiteY10" fmla="*/ 103117 h 276544"/>
                <a:gd name="connsiteX11" fmla="*/ 92413 w 332914"/>
                <a:gd name="connsiteY11" fmla="*/ 92723 h 276544"/>
                <a:gd name="connsiteX12" fmla="*/ 50807 w 332914"/>
                <a:gd name="connsiteY12" fmla="*/ 91750 h 276544"/>
                <a:gd name="connsiteX13" fmla="*/ 31621 w 332914"/>
                <a:gd name="connsiteY13" fmla="*/ 70052 h 276544"/>
                <a:gd name="connsiteX14" fmla="*/ 128242 w 332914"/>
                <a:gd name="connsiteY14" fmla="*/ 278 h 276544"/>
                <a:gd name="connsiteX15" fmla="*/ 161056 w 332914"/>
                <a:gd name="connsiteY15" fmla="*/ 12085 h 276544"/>
                <a:gd name="connsiteX16" fmla="*/ 227878 w 332914"/>
                <a:gd name="connsiteY16" fmla="*/ 101610 h 276544"/>
                <a:gd name="connsiteX17" fmla="*/ 330654 w 332914"/>
                <a:gd name="connsiteY17" fmla="*/ 145414 h 276544"/>
                <a:gd name="connsiteX18" fmla="*/ 332883 w 332914"/>
                <a:gd name="connsiteY18" fmla="*/ 161837 h 27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914" h="276544">
                  <a:moveTo>
                    <a:pt x="332915" y="161805"/>
                  </a:moveTo>
                  <a:cubicBezTo>
                    <a:pt x="314922" y="171822"/>
                    <a:pt x="296897" y="181839"/>
                    <a:pt x="277335" y="192735"/>
                  </a:cubicBezTo>
                  <a:cubicBezTo>
                    <a:pt x="282673" y="195970"/>
                    <a:pt x="290272" y="200617"/>
                    <a:pt x="297871" y="205233"/>
                  </a:cubicBezTo>
                  <a:cubicBezTo>
                    <a:pt x="275733" y="254721"/>
                    <a:pt x="254380" y="263828"/>
                    <a:pt x="205583" y="244736"/>
                  </a:cubicBezTo>
                  <a:cubicBezTo>
                    <a:pt x="203134" y="243762"/>
                    <a:pt x="200119" y="243072"/>
                    <a:pt x="197639" y="243574"/>
                  </a:cubicBezTo>
                  <a:cubicBezTo>
                    <a:pt x="145450" y="253968"/>
                    <a:pt x="93324" y="264581"/>
                    <a:pt x="34259" y="276545"/>
                  </a:cubicBezTo>
                  <a:cubicBezTo>
                    <a:pt x="27099" y="270359"/>
                    <a:pt x="13126" y="258301"/>
                    <a:pt x="0" y="246965"/>
                  </a:cubicBezTo>
                  <a:cubicBezTo>
                    <a:pt x="11367" y="181400"/>
                    <a:pt x="56020" y="231013"/>
                    <a:pt x="77027" y="215282"/>
                  </a:cubicBezTo>
                  <a:cubicBezTo>
                    <a:pt x="98788" y="188779"/>
                    <a:pt x="120549" y="162277"/>
                    <a:pt x="144853" y="132697"/>
                  </a:cubicBezTo>
                  <a:cubicBezTo>
                    <a:pt x="108302" y="142023"/>
                    <a:pt x="73102" y="149967"/>
                    <a:pt x="31558" y="118880"/>
                  </a:cubicBezTo>
                  <a:cubicBezTo>
                    <a:pt x="59631" y="111564"/>
                    <a:pt x="75865" y="107356"/>
                    <a:pt x="92099" y="103117"/>
                  </a:cubicBezTo>
                  <a:cubicBezTo>
                    <a:pt x="92194" y="99663"/>
                    <a:pt x="92288" y="96209"/>
                    <a:pt x="92413" y="92723"/>
                  </a:cubicBezTo>
                  <a:cubicBezTo>
                    <a:pt x="78471" y="92723"/>
                    <a:pt x="63744" y="95361"/>
                    <a:pt x="50807" y="91750"/>
                  </a:cubicBezTo>
                  <a:cubicBezTo>
                    <a:pt x="42988" y="89551"/>
                    <a:pt x="37901" y="77619"/>
                    <a:pt x="31621" y="70052"/>
                  </a:cubicBezTo>
                  <a:cubicBezTo>
                    <a:pt x="64749" y="47819"/>
                    <a:pt x="84877" y="6935"/>
                    <a:pt x="128242" y="278"/>
                  </a:cubicBezTo>
                  <a:cubicBezTo>
                    <a:pt x="138605" y="-1323"/>
                    <a:pt x="154713" y="4172"/>
                    <a:pt x="161056" y="12085"/>
                  </a:cubicBezTo>
                  <a:cubicBezTo>
                    <a:pt x="184450" y="41257"/>
                    <a:pt x="199742" y="79283"/>
                    <a:pt x="227878" y="101610"/>
                  </a:cubicBezTo>
                  <a:cubicBezTo>
                    <a:pt x="256013" y="123936"/>
                    <a:pt x="295924" y="131409"/>
                    <a:pt x="330654" y="145414"/>
                  </a:cubicBezTo>
                  <a:cubicBezTo>
                    <a:pt x="331407" y="150878"/>
                    <a:pt x="332161" y="156373"/>
                    <a:pt x="332883" y="16183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28F638F6-1246-E1BD-20D2-3EFA77289497}"/>
                </a:ext>
              </a:extLst>
            </p:cNvPr>
            <p:cNvSpPr/>
            <p:nvPr/>
          </p:nvSpPr>
          <p:spPr>
            <a:xfrm>
              <a:off x="5922760" y="3590458"/>
              <a:ext cx="225426" cy="278251"/>
            </a:xfrm>
            <a:custGeom>
              <a:avLst/>
              <a:gdLst>
                <a:gd name="connsiteX0" fmla="*/ 63 w 225426"/>
                <a:gd name="connsiteY0" fmla="*/ 278220 h 278251"/>
                <a:gd name="connsiteX1" fmla="*/ 37022 w 225426"/>
                <a:gd name="connsiteY1" fmla="*/ 157263 h 278251"/>
                <a:gd name="connsiteX2" fmla="*/ 65817 w 225426"/>
                <a:gd name="connsiteY2" fmla="*/ 125673 h 278251"/>
                <a:gd name="connsiteX3" fmla="*/ 108711 w 225426"/>
                <a:gd name="connsiteY3" fmla="*/ 65980 h 278251"/>
                <a:gd name="connsiteX4" fmla="*/ 191798 w 225426"/>
                <a:gd name="connsiteY4" fmla="*/ 257 h 278251"/>
                <a:gd name="connsiteX5" fmla="*/ 208660 w 225426"/>
                <a:gd name="connsiteY5" fmla="*/ 32349 h 278251"/>
                <a:gd name="connsiteX6" fmla="*/ 218834 w 225426"/>
                <a:gd name="connsiteY6" fmla="*/ 77064 h 278251"/>
                <a:gd name="connsiteX7" fmla="*/ 224455 w 225426"/>
                <a:gd name="connsiteY7" fmla="*/ 105702 h 278251"/>
                <a:gd name="connsiteX8" fmla="*/ 85882 w 225426"/>
                <a:gd name="connsiteY8" fmla="*/ 257715 h 278251"/>
                <a:gd name="connsiteX9" fmla="*/ 0 w 225426"/>
                <a:gd name="connsiteY9" fmla="*/ 278251 h 27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26" h="278251">
                  <a:moveTo>
                    <a:pt x="63" y="278220"/>
                  </a:moveTo>
                  <a:cubicBezTo>
                    <a:pt x="13126" y="234384"/>
                    <a:pt x="23143" y="195133"/>
                    <a:pt x="37022" y="157263"/>
                  </a:cubicBezTo>
                  <a:cubicBezTo>
                    <a:pt x="41544" y="144922"/>
                    <a:pt x="56930" y="136883"/>
                    <a:pt x="65817" y="125673"/>
                  </a:cubicBezTo>
                  <a:cubicBezTo>
                    <a:pt x="81078" y="106424"/>
                    <a:pt x="99165" y="87961"/>
                    <a:pt x="108711" y="65980"/>
                  </a:cubicBezTo>
                  <a:cubicBezTo>
                    <a:pt x="120141" y="39603"/>
                    <a:pt x="165264" y="-3731"/>
                    <a:pt x="191798" y="257"/>
                  </a:cubicBezTo>
                  <a:cubicBezTo>
                    <a:pt x="198989" y="1325"/>
                    <a:pt x="204766" y="20605"/>
                    <a:pt x="208660" y="32349"/>
                  </a:cubicBezTo>
                  <a:cubicBezTo>
                    <a:pt x="213433" y="46793"/>
                    <a:pt x="215568" y="62117"/>
                    <a:pt x="218834" y="77064"/>
                  </a:cubicBezTo>
                  <a:cubicBezTo>
                    <a:pt x="220970" y="86736"/>
                    <a:pt x="227972" y="98919"/>
                    <a:pt x="224455" y="105702"/>
                  </a:cubicBezTo>
                  <a:cubicBezTo>
                    <a:pt x="192018" y="168630"/>
                    <a:pt x="148935" y="223833"/>
                    <a:pt x="85882" y="257715"/>
                  </a:cubicBezTo>
                  <a:cubicBezTo>
                    <a:pt x="60510" y="271343"/>
                    <a:pt x="28135" y="271939"/>
                    <a:pt x="0" y="27825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B419125A-2B28-8FB1-D702-7B0ADD981ED7}"/>
                </a:ext>
              </a:extLst>
            </p:cNvPr>
            <p:cNvSpPr/>
            <p:nvPr/>
          </p:nvSpPr>
          <p:spPr>
            <a:xfrm>
              <a:off x="6618312" y="114597"/>
              <a:ext cx="252980" cy="218974"/>
            </a:xfrm>
            <a:custGeom>
              <a:avLst/>
              <a:gdLst>
                <a:gd name="connsiteX0" fmla="*/ 157678 w 252980"/>
                <a:gd name="connsiteY0" fmla="*/ 184687 h 218974"/>
                <a:gd name="connsiteX1" fmla="*/ 2337 w 252980"/>
                <a:gd name="connsiteY1" fmla="*/ 140443 h 218974"/>
                <a:gd name="connsiteX2" fmla="*/ 94562 w 252980"/>
                <a:gd name="connsiteY2" fmla="*/ 31104 h 218974"/>
                <a:gd name="connsiteX3" fmla="*/ 156862 w 252980"/>
                <a:gd name="connsiteY3" fmla="*/ 7616 h 218974"/>
                <a:gd name="connsiteX4" fmla="*/ 156862 w 252980"/>
                <a:gd name="connsiteY4" fmla="*/ 47464 h 218974"/>
                <a:gd name="connsiteX5" fmla="*/ 112178 w 252980"/>
                <a:gd name="connsiteY5" fmla="*/ 57669 h 218974"/>
                <a:gd name="connsiteX6" fmla="*/ 112021 w 252980"/>
                <a:gd name="connsiteY6" fmla="*/ 123172 h 218974"/>
                <a:gd name="connsiteX7" fmla="*/ 252980 w 252980"/>
                <a:gd name="connsiteY7" fmla="*/ 178909 h 218974"/>
                <a:gd name="connsiteX8" fmla="*/ 217183 w 252980"/>
                <a:gd name="connsiteY8" fmla="*/ 218003 h 218974"/>
                <a:gd name="connsiteX9" fmla="*/ 157709 w 252980"/>
                <a:gd name="connsiteY9" fmla="*/ 184718 h 2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80" h="218974">
                  <a:moveTo>
                    <a:pt x="157678" y="184687"/>
                  </a:moveTo>
                  <a:cubicBezTo>
                    <a:pt x="66332" y="202711"/>
                    <a:pt x="7675" y="185409"/>
                    <a:pt x="2337" y="140443"/>
                  </a:cubicBezTo>
                  <a:cubicBezTo>
                    <a:pt x="-7555" y="57355"/>
                    <a:pt x="12259" y="33176"/>
                    <a:pt x="94562" y="31104"/>
                  </a:cubicBezTo>
                  <a:cubicBezTo>
                    <a:pt x="97356" y="-22561"/>
                    <a:pt x="131709" y="10034"/>
                    <a:pt x="156862" y="7616"/>
                  </a:cubicBezTo>
                  <a:lnTo>
                    <a:pt x="156862" y="47464"/>
                  </a:lnTo>
                  <a:cubicBezTo>
                    <a:pt x="142323" y="50792"/>
                    <a:pt x="128318" y="53995"/>
                    <a:pt x="112178" y="57669"/>
                  </a:cubicBezTo>
                  <a:cubicBezTo>
                    <a:pt x="113340" y="81095"/>
                    <a:pt x="161101" y="102541"/>
                    <a:pt x="112021" y="123172"/>
                  </a:cubicBezTo>
                  <a:cubicBezTo>
                    <a:pt x="159028" y="141761"/>
                    <a:pt x="201074" y="158373"/>
                    <a:pt x="252980" y="178909"/>
                  </a:cubicBezTo>
                  <a:cubicBezTo>
                    <a:pt x="240953" y="192851"/>
                    <a:pt x="228424" y="218569"/>
                    <a:pt x="217183" y="218003"/>
                  </a:cubicBezTo>
                  <a:cubicBezTo>
                    <a:pt x="196427" y="216967"/>
                    <a:pt x="160002" y="229967"/>
                    <a:pt x="157709" y="18471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61DCDF1-ECB4-D1A4-62F8-456796DD186B}"/>
                </a:ext>
              </a:extLst>
            </p:cNvPr>
            <p:cNvSpPr/>
            <p:nvPr/>
          </p:nvSpPr>
          <p:spPr>
            <a:xfrm>
              <a:off x="6646586" y="5286727"/>
              <a:ext cx="180885" cy="219329"/>
            </a:xfrm>
            <a:custGeom>
              <a:avLst/>
              <a:gdLst>
                <a:gd name="connsiteX0" fmla="*/ 40288 w 180885"/>
                <a:gd name="connsiteY0" fmla="*/ 151660 h 219329"/>
                <a:gd name="connsiteX1" fmla="*/ 1822 w 180885"/>
                <a:gd name="connsiteY1" fmla="*/ 22256 h 219329"/>
                <a:gd name="connsiteX2" fmla="*/ 0 w 180885"/>
                <a:gd name="connsiteY2" fmla="*/ 5017 h 219329"/>
                <a:gd name="connsiteX3" fmla="*/ 158199 w 180885"/>
                <a:gd name="connsiteY3" fmla="*/ 51710 h 219329"/>
                <a:gd name="connsiteX4" fmla="*/ 161307 w 180885"/>
                <a:gd name="connsiteY4" fmla="*/ 219329 h 219329"/>
                <a:gd name="connsiteX5" fmla="*/ 40319 w 180885"/>
                <a:gd name="connsiteY5" fmla="*/ 151691 h 21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885" h="219329">
                  <a:moveTo>
                    <a:pt x="40288" y="151660"/>
                  </a:moveTo>
                  <a:cubicBezTo>
                    <a:pt x="26440" y="105249"/>
                    <a:pt x="13974" y="63800"/>
                    <a:pt x="1822" y="22256"/>
                  </a:cubicBezTo>
                  <a:cubicBezTo>
                    <a:pt x="408" y="17389"/>
                    <a:pt x="691" y="12019"/>
                    <a:pt x="0" y="5017"/>
                  </a:cubicBezTo>
                  <a:cubicBezTo>
                    <a:pt x="62457" y="-7292"/>
                    <a:pt x="114143" y="1154"/>
                    <a:pt x="158199" y="51710"/>
                  </a:cubicBezTo>
                  <a:cubicBezTo>
                    <a:pt x="207813" y="108640"/>
                    <a:pt x="160460" y="162462"/>
                    <a:pt x="161307" y="219329"/>
                  </a:cubicBezTo>
                  <a:cubicBezTo>
                    <a:pt x="130032" y="180706"/>
                    <a:pt x="108617" y="128706"/>
                    <a:pt x="40319" y="15169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1EDF86A9-D4BB-CD65-A1DF-BC7B048301A9}"/>
                </a:ext>
              </a:extLst>
            </p:cNvPr>
            <p:cNvSpPr/>
            <p:nvPr/>
          </p:nvSpPr>
          <p:spPr>
            <a:xfrm>
              <a:off x="5727273" y="2618286"/>
              <a:ext cx="139906" cy="230376"/>
            </a:xfrm>
            <a:custGeom>
              <a:avLst/>
              <a:gdLst>
                <a:gd name="connsiteX0" fmla="*/ 59238 w 139906"/>
                <a:gd name="connsiteY0" fmla="*/ 0 h 230376"/>
                <a:gd name="connsiteX1" fmla="*/ 104895 w 139906"/>
                <a:gd name="connsiteY1" fmla="*/ 75394 h 230376"/>
                <a:gd name="connsiteX2" fmla="*/ 139907 w 139906"/>
                <a:gd name="connsiteY2" fmla="*/ 124128 h 230376"/>
                <a:gd name="connsiteX3" fmla="*/ 129890 w 139906"/>
                <a:gd name="connsiteY3" fmla="*/ 176160 h 230376"/>
                <a:gd name="connsiteX4" fmla="*/ 96542 w 139906"/>
                <a:gd name="connsiteY4" fmla="*/ 230233 h 230376"/>
                <a:gd name="connsiteX5" fmla="*/ 33928 w 139906"/>
                <a:gd name="connsiteY5" fmla="*/ 211518 h 230376"/>
                <a:gd name="connsiteX6" fmla="*/ 455 w 139906"/>
                <a:gd name="connsiteY6" fmla="*/ 89368 h 230376"/>
                <a:gd name="connsiteX7" fmla="*/ 59238 w 139906"/>
                <a:gd name="connsiteY7" fmla="*/ 0 h 23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06" h="230376">
                  <a:moveTo>
                    <a:pt x="59238" y="0"/>
                  </a:moveTo>
                  <a:cubicBezTo>
                    <a:pt x="98740" y="19249"/>
                    <a:pt x="107156" y="44872"/>
                    <a:pt x="104895" y="75394"/>
                  </a:cubicBezTo>
                  <a:cubicBezTo>
                    <a:pt x="102854" y="103027"/>
                    <a:pt x="109197" y="123626"/>
                    <a:pt x="139907" y="124128"/>
                  </a:cubicBezTo>
                  <a:cubicBezTo>
                    <a:pt x="136045" y="142624"/>
                    <a:pt x="128508" y="159769"/>
                    <a:pt x="129890" y="176160"/>
                  </a:cubicBezTo>
                  <a:cubicBezTo>
                    <a:pt x="132245" y="204453"/>
                    <a:pt x="126561" y="228537"/>
                    <a:pt x="96542" y="230233"/>
                  </a:cubicBezTo>
                  <a:cubicBezTo>
                    <a:pt x="75252" y="231426"/>
                    <a:pt x="40617" y="225209"/>
                    <a:pt x="33928" y="211518"/>
                  </a:cubicBezTo>
                  <a:cubicBezTo>
                    <a:pt x="15370" y="173711"/>
                    <a:pt x="-3156" y="129215"/>
                    <a:pt x="455" y="89368"/>
                  </a:cubicBezTo>
                  <a:cubicBezTo>
                    <a:pt x="3312" y="57747"/>
                    <a:pt x="38827" y="29109"/>
                    <a:pt x="59238" y="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A8719EB0-5E2D-44E3-A266-AA63418D8D8A}"/>
                </a:ext>
              </a:extLst>
            </p:cNvPr>
            <p:cNvSpPr/>
            <p:nvPr/>
          </p:nvSpPr>
          <p:spPr>
            <a:xfrm>
              <a:off x="7341398" y="6277452"/>
              <a:ext cx="215270" cy="157130"/>
            </a:xfrm>
            <a:custGeom>
              <a:avLst/>
              <a:gdLst>
                <a:gd name="connsiteX0" fmla="*/ 63 w 215270"/>
                <a:gd name="connsiteY0" fmla="*/ 73954 h 157130"/>
                <a:gd name="connsiteX1" fmla="*/ 71375 w 215270"/>
                <a:gd name="connsiteY1" fmla="*/ 26318 h 157130"/>
                <a:gd name="connsiteX2" fmla="*/ 86824 w 215270"/>
                <a:gd name="connsiteY2" fmla="*/ 22738 h 157130"/>
                <a:gd name="connsiteX3" fmla="*/ 209697 w 215270"/>
                <a:gd name="connsiteY3" fmla="*/ 39569 h 157130"/>
                <a:gd name="connsiteX4" fmla="*/ 212837 w 215270"/>
                <a:gd name="connsiteY4" fmla="*/ 85572 h 157130"/>
                <a:gd name="connsiteX5" fmla="*/ 176412 w 215270"/>
                <a:gd name="connsiteY5" fmla="*/ 132862 h 157130"/>
                <a:gd name="connsiteX6" fmla="*/ 122213 w 215270"/>
                <a:gd name="connsiteY6" fmla="*/ 147715 h 157130"/>
                <a:gd name="connsiteX7" fmla="*/ 0 w 215270"/>
                <a:gd name="connsiteY7" fmla="*/ 73954 h 1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70" h="157130">
                  <a:moveTo>
                    <a:pt x="63" y="73954"/>
                  </a:moveTo>
                  <a:cubicBezTo>
                    <a:pt x="13911" y="49618"/>
                    <a:pt x="33097" y="25219"/>
                    <a:pt x="71375" y="26318"/>
                  </a:cubicBezTo>
                  <a:cubicBezTo>
                    <a:pt x="76587" y="26475"/>
                    <a:pt x="83810" y="25973"/>
                    <a:pt x="86824" y="22738"/>
                  </a:cubicBezTo>
                  <a:cubicBezTo>
                    <a:pt x="135213" y="-29388"/>
                    <a:pt x="171418" y="22016"/>
                    <a:pt x="209697" y="39569"/>
                  </a:cubicBezTo>
                  <a:cubicBezTo>
                    <a:pt x="216825" y="42835"/>
                    <a:pt x="216228" y="84630"/>
                    <a:pt x="212837" y="85572"/>
                  </a:cubicBezTo>
                  <a:cubicBezTo>
                    <a:pt x="186742" y="92731"/>
                    <a:pt x="186020" y="114586"/>
                    <a:pt x="176412" y="132862"/>
                  </a:cubicBezTo>
                  <a:cubicBezTo>
                    <a:pt x="165672" y="153304"/>
                    <a:pt x="149972" y="167340"/>
                    <a:pt x="122213" y="147715"/>
                  </a:cubicBezTo>
                  <a:cubicBezTo>
                    <a:pt x="85003" y="121401"/>
                    <a:pt x="44150" y="100236"/>
                    <a:pt x="0" y="7395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26E7031E-F83C-0F42-4C0C-112FF2D6EFD8}"/>
                </a:ext>
              </a:extLst>
            </p:cNvPr>
            <p:cNvSpPr/>
            <p:nvPr/>
          </p:nvSpPr>
          <p:spPr>
            <a:xfrm>
              <a:off x="5298228" y="1609137"/>
              <a:ext cx="196063" cy="168855"/>
            </a:xfrm>
            <a:custGeom>
              <a:avLst/>
              <a:gdLst>
                <a:gd name="connsiteX0" fmla="*/ 63991 w 196063"/>
                <a:gd name="connsiteY0" fmla="*/ 30754 h 168855"/>
                <a:gd name="connsiteX1" fmla="*/ 159890 w 196063"/>
                <a:gd name="connsiteY1" fmla="*/ 90887 h 168855"/>
                <a:gd name="connsiteX2" fmla="*/ 195875 w 196063"/>
                <a:gd name="connsiteY2" fmla="*/ 138742 h 168855"/>
                <a:gd name="connsiteX3" fmla="*/ 169593 w 196063"/>
                <a:gd name="connsiteY3" fmla="*/ 168856 h 168855"/>
                <a:gd name="connsiteX4" fmla="*/ 136747 w 196063"/>
                <a:gd name="connsiteY4" fmla="*/ 113967 h 168855"/>
                <a:gd name="connsiteX5" fmla="*/ 48165 w 196063"/>
                <a:gd name="connsiteY5" fmla="*/ 50631 h 168855"/>
                <a:gd name="connsiteX6" fmla="*/ 22008 w 196063"/>
                <a:gd name="connsiteY6" fmla="*/ 37756 h 168855"/>
                <a:gd name="connsiteX7" fmla="*/ 152 w 196063"/>
                <a:gd name="connsiteY7" fmla="*/ 16937 h 168855"/>
                <a:gd name="connsiteX8" fmla="*/ 13309 w 196063"/>
                <a:gd name="connsiteY8" fmla="*/ 75 h 168855"/>
                <a:gd name="connsiteX9" fmla="*/ 45150 w 196063"/>
                <a:gd name="connsiteY9" fmla="*/ 7799 h 168855"/>
                <a:gd name="connsiteX10" fmla="*/ 63991 w 196063"/>
                <a:gd name="connsiteY10" fmla="*/ 30785 h 16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63" h="168855">
                  <a:moveTo>
                    <a:pt x="63991" y="30754"/>
                  </a:moveTo>
                  <a:cubicBezTo>
                    <a:pt x="135491" y="-7147"/>
                    <a:pt x="145634" y="1174"/>
                    <a:pt x="159890" y="90887"/>
                  </a:cubicBezTo>
                  <a:cubicBezTo>
                    <a:pt x="172482" y="106556"/>
                    <a:pt x="187868" y="120969"/>
                    <a:pt x="195875" y="138742"/>
                  </a:cubicBezTo>
                  <a:cubicBezTo>
                    <a:pt x="198168" y="143829"/>
                    <a:pt x="178950" y="158556"/>
                    <a:pt x="169593" y="168856"/>
                  </a:cubicBezTo>
                  <a:cubicBezTo>
                    <a:pt x="159639" y="152213"/>
                    <a:pt x="149653" y="135570"/>
                    <a:pt x="136747" y="113967"/>
                  </a:cubicBezTo>
                  <a:cubicBezTo>
                    <a:pt x="97088" y="116667"/>
                    <a:pt x="60851" y="102223"/>
                    <a:pt x="48165" y="50631"/>
                  </a:cubicBezTo>
                  <a:cubicBezTo>
                    <a:pt x="46689" y="44633"/>
                    <a:pt x="30266" y="43188"/>
                    <a:pt x="22008" y="37756"/>
                  </a:cubicBezTo>
                  <a:cubicBezTo>
                    <a:pt x="13624" y="32230"/>
                    <a:pt x="5271" y="25258"/>
                    <a:pt x="152" y="16937"/>
                  </a:cubicBezTo>
                  <a:cubicBezTo>
                    <a:pt x="-1323" y="14551"/>
                    <a:pt x="8285" y="357"/>
                    <a:pt x="13309" y="75"/>
                  </a:cubicBezTo>
                  <a:cubicBezTo>
                    <a:pt x="23860" y="-522"/>
                    <a:pt x="35887" y="2493"/>
                    <a:pt x="45150" y="7799"/>
                  </a:cubicBezTo>
                  <a:cubicBezTo>
                    <a:pt x="52624" y="12039"/>
                    <a:pt x="56957" y="21804"/>
                    <a:pt x="63991" y="3078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184A4110-9FF0-B359-B24B-BD8172BE9871}"/>
                </a:ext>
              </a:extLst>
            </p:cNvPr>
            <p:cNvSpPr/>
            <p:nvPr/>
          </p:nvSpPr>
          <p:spPr>
            <a:xfrm>
              <a:off x="6593793" y="306774"/>
              <a:ext cx="122788" cy="132024"/>
            </a:xfrm>
            <a:custGeom>
              <a:avLst/>
              <a:gdLst>
                <a:gd name="connsiteX0" fmla="*/ 65919 w 122788"/>
                <a:gd name="connsiteY0" fmla="*/ 131993 h 132024"/>
                <a:gd name="connsiteX1" fmla="*/ 25474 w 122788"/>
                <a:gd name="connsiteY1" fmla="*/ 86650 h 132024"/>
                <a:gd name="connsiteX2" fmla="*/ 1547 w 122788"/>
                <a:gd name="connsiteY2" fmla="*/ 45608 h 132024"/>
                <a:gd name="connsiteX3" fmla="*/ 5911 w 122788"/>
                <a:gd name="connsiteY3" fmla="*/ 5949 h 132024"/>
                <a:gd name="connsiteX4" fmla="*/ 33419 w 122788"/>
                <a:gd name="connsiteY4" fmla="*/ 1773 h 132024"/>
                <a:gd name="connsiteX5" fmla="*/ 118390 w 122788"/>
                <a:gd name="connsiteY5" fmla="*/ 62722 h 132024"/>
                <a:gd name="connsiteX6" fmla="*/ 118704 w 122788"/>
                <a:gd name="connsiteY6" fmla="*/ 95097 h 132024"/>
                <a:gd name="connsiteX7" fmla="*/ 65888 w 122788"/>
                <a:gd name="connsiteY7" fmla="*/ 132024 h 13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788" h="132024">
                  <a:moveTo>
                    <a:pt x="65919" y="131993"/>
                  </a:moveTo>
                  <a:cubicBezTo>
                    <a:pt x="49057" y="113309"/>
                    <a:pt x="36182" y="100780"/>
                    <a:pt x="25474" y="86650"/>
                  </a:cubicBezTo>
                  <a:cubicBezTo>
                    <a:pt x="15928" y="73995"/>
                    <a:pt x="5660" y="60430"/>
                    <a:pt x="1547" y="45608"/>
                  </a:cubicBezTo>
                  <a:cubicBezTo>
                    <a:pt x="-1845" y="33425"/>
                    <a:pt x="667" y="17724"/>
                    <a:pt x="5911" y="5949"/>
                  </a:cubicBezTo>
                  <a:cubicBezTo>
                    <a:pt x="8078" y="1113"/>
                    <a:pt x="27076" y="-2215"/>
                    <a:pt x="33419" y="1773"/>
                  </a:cubicBezTo>
                  <a:cubicBezTo>
                    <a:pt x="62967" y="20236"/>
                    <a:pt x="91793" y="40270"/>
                    <a:pt x="118390" y="62722"/>
                  </a:cubicBezTo>
                  <a:cubicBezTo>
                    <a:pt x="124105" y="67558"/>
                    <a:pt x="124293" y="88848"/>
                    <a:pt x="118704" y="95097"/>
                  </a:cubicBezTo>
                  <a:cubicBezTo>
                    <a:pt x="107149" y="108002"/>
                    <a:pt x="89972" y="115884"/>
                    <a:pt x="65888" y="13202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760C6D2B-F155-2F49-6851-3C365163E51F}"/>
                </a:ext>
              </a:extLst>
            </p:cNvPr>
            <p:cNvSpPr/>
            <p:nvPr/>
          </p:nvSpPr>
          <p:spPr>
            <a:xfrm>
              <a:off x="6823707" y="32540"/>
              <a:ext cx="154976" cy="118027"/>
            </a:xfrm>
            <a:custGeom>
              <a:avLst/>
              <a:gdLst>
                <a:gd name="connsiteX0" fmla="*/ 2210 w 154976"/>
                <a:gd name="connsiteY0" fmla="*/ 118028 h 118027"/>
                <a:gd name="connsiteX1" fmla="*/ 45167 w 154976"/>
                <a:gd name="connsiteY1" fmla="*/ 55445 h 118027"/>
                <a:gd name="connsiteX2" fmla="*/ 67054 w 154976"/>
                <a:gd name="connsiteY2" fmla="*/ 34909 h 118027"/>
                <a:gd name="connsiteX3" fmla="*/ 154977 w 154976"/>
                <a:gd name="connsiteY3" fmla="*/ 3476 h 118027"/>
                <a:gd name="connsiteX4" fmla="*/ 112366 w 154976"/>
                <a:gd name="connsiteY4" fmla="*/ 53530 h 118027"/>
                <a:gd name="connsiteX5" fmla="*/ 34114 w 154976"/>
                <a:gd name="connsiteY5" fmla="*/ 104400 h 118027"/>
                <a:gd name="connsiteX6" fmla="*/ 2179 w 154976"/>
                <a:gd name="connsiteY6" fmla="*/ 118028 h 11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76" h="118026">
                  <a:moveTo>
                    <a:pt x="2210" y="118028"/>
                  </a:moveTo>
                  <a:cubicBezTo>
                    <a:pt x="2619" y="83078"/>
                    <a:pt x="-15437" y="42539"/>
                    <a:pt x="45167" y="55445"/>
                  </a:cubicBezTo>
                  <a:cubicBezTo>
                    <a:pt x="50914" y="56670"/>
                    <a:pt x="62595" y="43607"/>
                    <a:pt x="67054" y="34909"/>
                  </a:cubicBezTo>
                  <a:cubicBezTo>
                    <a:pt x="84073" y="1749"/>
                    <a:pt x="110890" y="-5347"/>
                    <a:pt x="154977" y="3476"/>
                  </a:cubicBezTo>
                  <a:cubicBezTo>
                    <a:pt x="138648" y="23699"/>
                    <a:pt x="126779" y="52179"/>
                    <a:pt x="112366" y="53530"/>
                  </a:cubicBezTo>
                  <a:cubicBezTo>
                    <a:pt x="74559" y="57047"/>
                    <a:pt x="58827" y="85779"/>
                    <a:pt x="34114" y="104400"/>
                  </a:cubicBezTo>
                  <a:cubicBezTo>
                    <a:pt x="26201" y="110366"/>
                    <a:pt x="15462" y="112532"/>
                    <a:pt x="2179" y="11802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B13AD0B7-8FA1-AE78-7D5E-AC1627F55908}"/>
                </a:ext>
              </a:extLst>
            </p:cNvPr>
            <p:cNvSpPr/>
            <p:nvPr/>
          </p:nvSpPr>
          <p:spPr>
            <a:xfrm>
              <a:off x="5232658" y="1879952"/>
              <a:ext cx="121804" cy="103058"/>
            </a:xfrm>
            <a:custGeom>
              <a:avLst/>
              <a:gdLst>
                <a:gd name="connsiteX0" fmla="*/ 31 w 121804"/>
                <a:gd name="connsiteY0" fmla="*/ 100201 h 103058"/>
                <a:gd name="connsiteX1" fmla="*/ 108114 w 121804"/>
                <a:gd name="connsiteY1" fmla="*/ 0 h 103058"/>
                <a:gd name="connsiteX2" fmla="*/ 121805 w 121804"/>
                <a:gd name="connsiteY2" fmla="*/ 9075 h 103058"/>
                <a:gd name="connsiteX3" fmla="*/ 77781 w 121804"/>
                <a:gd name="connsiteY3" fmla="*/ 96935 h 103058"/>
                <a:gd name="connsiteX4" fmla="*/ 2983 w 121804"/>
                <a:gd name="connsiteY4" fmla="*/ 103058 h 103058"/>
                <a:gd name="connsiteX5" fmla="*/ 0 w 121804"/>
                <a:gd name="connsiteY5" fmla="*/ 100170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04" h="103058">
                  <a:moveTo>
                    <a:pt x="31" y="100201"/>
                  </a:moveTo>
                  <a:cubicBezTo>
                    <a:pt x="26377" y="55517"/>
                    <a:pt x="58061" y="17114"/>
                    <a:pt x="108114" y="0"/>
                  </a:cubicBezTo>
                  <a:cubicBezTo>
                    <a:pt x="112667" y="3015"/>
                    <a:pt x="117252" y="6060"/>
                    <a:pt x="121805" y="9075"/>
                  </a:cubicBezTo>
                  <a:cubicBezTo>
                    <a:pt x="106544" y="39565"/>
                    <a:pt x="91252" y="70087"/>
                    <a:pt x="77781" y="96935"/>
                  </a:cubicBezTo>
                  <a:cubicBezTo>
                    <a:pt x="49457" y="99259"/>
                    <a:pt x="26220" y="101143"/>
                    <a:pt x="2983" y="103058"/>
                  </a:cubicBezTo>
                  <a:cubicBezTo>
                    <a:pt x="1978" y="102116"/>
                    <a:pt x="1005" y="101143"/>
                    <a:pt x="0" y="1001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FE826005-7B7D-560A-76AA-2D16DF084971}"/>
                </a:ext>
              </a:extLst>
            </p:cNvPr>
            <p:cNvSpPr/>
            <p:nvPr/>
          </p:nvSpPr>
          <p:spPr>
            <a:xfrm>
              <a:off x="5118042" y="1980121"/>
              <a:ext cx="117630" cy="97060"/>
            </a:xfrm>
            <a:custGeom>
              <a:avLst/>
              <a:gdLst>
                <a:gd name="connsiteX0" fmla="*/ 117599 w 117630"/>
                <a:gd name="connsiteY0" fmla="*/ 2920 h 97060"/>
                <a:gd name="connsiteX1" fmla="*/ 90091 w 117630"/>
                <a:gd name="connsiteY1" fmla="*/ 36614 h 97060"/>
                <a:gd name="connsiteX2" fmla="*/ 24149 w 117630"/>
                <a:gd name="connsiteY2" fmla="*/ 97061 h 97060"/>
                <a:gd name="connsiteX3" fmla="*/ 1100 w 117630"/>
                <a:gd name="connsiteY3" fmla="*/ 39032 h 97060"/>
                <a:gd name="connsiteX4" fmla="*/ 56209 w 117630"/>
                <a:gd name="connsiteY4" fmla="*/ 8729 h 97060"/>
                <a:gd name="connsiteX5" fmla="*/ 114647 w 117630"/>
                <a:gd name="connsiteY5" fmla="*/ 0 h 97060"/>
                <a:gd name="connsiteX6" fmla="*/ 117630 w 117630"/>
                <a:gd name="connsiteY6" fmla="*/ 2889 h 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0" h="97060">
                  <a:moveTo>
                    <a:pt x="117599" y="2920"/>
                  </a:moveTo>
                  <a:cubicBezTo>
                    <a:pt x="108492" y="14225"/>
                    <a:pt x="100359" y="26503"/>
                    <a:pt x="90091" y="36614"/>
                  </a:cubicBezTo>
                  <a:cubicBezTo>
                    <a:pt x="71251" y="55172"/>
                    <a:pt x="51154" y="72474"/>
                    <a:pt x="24149" y="97061"/>
                  </a:cubicBezTo>
                  <a:cubicBezTo>
                    <a:pt x="14729" y="75363"/>
                    <a:pt x="-4834" y="50713"/>
                    <a:pt x="1100" y="39032"/>
                  </a:cubicBezTo>
                  <a:cubicBezTo>
                    <a:pt x="9014" y="23425"/>
                    <a:pt x="35924" y="15449"/>
                    <a:pt x="56209" y="8729"/>
                  </a:cubicBezTo>
                  <a:cubicBezTo>
                    <a:pt x="74642" y="2638"/>
                    <a:pt x="95084" y="2669"/>
                    <a:pt x="114647" y="0"/>
                  </a:cubicBezTo>
                  <a:cubicBezTo>
                    <a:pt x="115620" y="973"/>
                    <a:pt x="116625" y="1915"/>
                    <a:pt x="117630" y="288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EF2E5763-A6C8-79A6-362B-DF40314C7C7D}"/>
                </a:ext>
              </a:extLst>
            </p:cNvPr>
            <p:cNvSpPr/>
            <p:nvPr/>
          </p:nvSpPr>
          <p:spPr>
            <a:xfrm>
              <a:off x="5381706" y="2308474"/>
              <a:ext cx="72863" cy="95342"/>
            </a:xfrm>
            <a:custGeom>
              <a:avLst/>
              <a:gdLst>
                <a:gd name="connsiteX0" fmla="*/ 2305 w 72863"/>
                <a:gd name="connsiteY0" fmla="*/ 95342 h 95342"/>
                <a:gd name="connsiteX1" fmla="*/ 69597 w 72863"/>
                <a:gd name="connsiteY1" fmla="*/ 919 h 95342"/>
                <a:gd name="connsiteX2" fmla="*/ 2305 w 72863"/>
                <a:gd name="connsiteY2" fmla="*/ 95342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63" h="95342">
                  <a:moveTo>
                    <a:pt x="2305" y="95342"/>
                  </a:moveTo>
                  <a:cubicBezTo>
                    <a:pt x="-7586" y="24815"/>
                    <a:pt x="14269" y="-5863"/>
                    <a:pt x="69597" y="919"/>
                  </a:cubicBezTo>
                  <a:cubicBezTo>
                    <a:pt x="81153" y="53956"/>
                    <a:pt x="62815" y="79642"/>
                    <a:pt x="2305" y="9534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5A181FAE-A2C7-3A96-BFE6-27AC8215DFB5}"/>
                </a:ext>
              </a:extLst>
            </p:cNvPr>
            <p:cNvSpPr/>
            <p:nvPr/>
          </p:nvSpPr>
          <p:spPr>
            <a:xfrm>
              <a:off x="6748675" y="352662"/>
              <a:ext cx="53684" cy="113110"/>
            </a:xfrm>
            <a:custGeom>
              <a:avLst/>
              <a:gdLst>
                <a:gd name="connsiteX0" fmla="*/ 24301 w 53684"/>
                <a:gd name="connsiteY0" fmla="*/ 113110 h 113110"/>
                <a:gd name="connsiteX1" fmla="*/ 17832 w 53684"/>
                <a:gd name="connsiteY1" fmla="*/ 8921 h 113110"/>
                <a:gd name="connsiteX2" fmla="*/ 41383 w 53684"/>
                <a:gd name="connsiteY2" fmla="*/ 98 h 113110"/>
                <a:gd name="connsiteX3" fmla="*/ 53567 w 53684"/>
                <a:gd name="connsiteY3" fmla="*/ 17086 h 113110"/>
                <a:gd name="connsiteX4" fmla="*/ 24269 w 53684"/>
                <a:gd name="connsiteY4" fmla="*/ 113110 h 1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84" h="113110">
                  <a:moveTo>
                    <a:pt x="24301" y="113110"/>
                  </a:moveTo>
                  <a:cubicBezTo>
                    <a:pt x="-10115" y="72446"/>
                    <a:pt x="-3929" y="40071"/>
                    <a:pt x="17832" y="8921"/>
                  </a:cubicBezTo>
                  <a:cubicBezTo>
                    <a:pt x="21977" y="3018"/>
                    <a:pt x="33689" y="-656"/>
                    <a:pt x="41383" y="98"/>
                  </a:cubicBezTo>
                  <a:cubicBezTo>
                    <a:pt x="46218" y="569"/>
                    <a:pt x="54791" y="12438"/>
                    <a:pt x="53567" y="17086"/>
                  </a:cubicBezTo>
                  <a:cubicBezTo>
                    <a:pt x="45810" y="47011"/>
                    <a:pt x="35793" y="76371"/>
                    <a:pt x="24269" y="11311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CD45FC22-5C75-75EC-926C-3E039E64BEF5}"/>
                </a:ext>
              </a:extLst>
            </p:cNvPr>
            <p:cNvSpPr/>
            <p:nvPr/>
          </p:nvSpPr>
          <p:spPr>
            <a:xfrm>
              <a:off x="5097622" y="6786154"/>
              <a:ext cx="71166" cy="72504"/>
            </a:xfrm>
            <a:custGeom>
              <a:avLst/>
              <a:gdLst>
                <a:gd name="connsiteX0" fmla="*/ 71166 w 71166"/>
                <a:gd name="connsiteY0" fmla="*/ 37838 h 72504"/>
                <a:gd name="connsiteX1" fmla="*/ 33140 w 71166"/>
                <a:gd name="connsiteY1" fmla="*/ 72505 h 72504"/>
                <a:gd name="connsiteX2" fmla="*/ 43 w 71166"/>
                <a:gd name="connsiteY2" fmla="*/ 22672 h 72504"/>
                <a:gd name="connsiteX3" fmla="*/ 31099 w 71166"/>
                <a:gd name="connsiteY3" fmla="*/ 219 h 72504"/>
                <a:gd name="connsiteX4" fmla="*/ 71166 w 71166"/>
                <a:gd name="connsiteY4" fmla="*/ 37838 h 7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6" h="72504">
                  <a:moveTo>
                    <a:pt x="71166" y="37838"/>
                  </a:moveTo>
                  <a:cubicBezTo>
                    <a:pt x="54367" y="53162"/>
                    <a:pt x="43753" y="62833"/>
                    <a:pt x="33140" y="72505"/>
                  </a:cubicBezTo>
                  <a:cubicBezTo>
                    <a:pt x="21521" y="56145"/>
                    <a:pt x="8364" y="40539"/>
                    <a:pt x="43" y="22672"/>
                  </a:cubicBezTo>
                  <a:cubicBezTo>
                    <a:pt x="-1182" y="20065"/>
                    <a:pt x="24222" y="-2449"/>
                    <a:pt x="31099" y="219"/>
                  </a:cubicBezTo>
                  <a:cubicBezTo>
                    <a:pt x="45355" y="5746"/>
                    <a:pt x="55434" y="22043"/>
                    <a:pt x="71166" y="3783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994440E-64D0-17DB-91B9-0A1E167D818D}"/>
                </a:ext>
              </a:extLst>
            </p:cNvPr>
            <p:cNvSpPr/>
            <p:nvPr/>
          </p:nvSpPr>
          <p:spPr>
            <a:xfrm>
              <a:off x="6875249" y="136594"/>
              <a:ext cx="54198" cy="84657"/>
            </a:xfrm>
            <a:custGeom>
              <a:avLst/>
              <a:gdLst>
                <a:gd name="connsiteX0" fmla="*/ 0 w 54198"/>
                <a:gd name="connsiteY0" fmla="*/ 84657 h 84657"/>
                <a:gd name="connsiteX1" fmla="*/ 10990 w 54198"/>
                <a:gd name="connsiteY1" fmla="*/ 4051 h 84657"/>
                <a:gd name="connsiteX2" fmla="*/ 25089 w 54198"/>
                <a:gd name="connsiteY2" fmla="*/ 0 h 84657"/>
                <a:gd name="connsiteX3" fmla="*/ 54198 w 54198"/>
                <a:gd name="connsiteY3" fmla="*/ 62520 h 84657"/>
                <a:gd name="connsiteX4" fmla="*/ 0 w 54198"/>
                <a:gd name="connsiteY4" fmla="*/ 84626 h 8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8" h="84657">
                  <a:moveTo>
                    <a:pt x="0" y="84657"/>
                  </a:moveTo>
                  <a:cubicBezTo>
                    <a:pt x="5056" y="47573"/>
                    <a:pt x="8007" y="25812"/>
                    <a:pt x="10990" y="4051"/>
                  </a:cubicBezTo>
                  <a:cubicBezTo>
                    <a:pt x="15701" y="2700"/>
                    <a:pt x="20379" y="1350"/>
                    <a:pt x="25089" y="0"/>
                  </a:cubicBezTo>
                  <a:cubicBezTo>
                    <a:pt x="34792" y="20850"/>
                    <a:pt x="44495" y="41701"/>
                    <a:pt x="54198" y="62520"/>
                  </a:cubicBezTo>
                  <a:cubicBezTo>
                    <a:pt x="40005" y="68329"/>
                    <a:pt x="25780" y="74107"/>
                    <a:pt x="0" y="84626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F8BA7E2-4B9C-6905-4600-77F2BFC08259}"/>
                </a:ext>
              </a:extLst>
            </p:cNvPr>
            <p:cNvSpPr/>
            <p:nvPr/>
          </p:nvSpPr>
          <p:spPr>
            <a:xfrm>
              <a:off x="5557251" y="2603936"/>
              <a:ext cx="47908" cy="85065"/>
            </a:xfrm>
            <a:custGeom>
              <a:avLst/>
              <a:gdLst>
                <a:gd name="connsiteX0" fmla="*/ 31 w 47908"/>
                <a:gd name="connsiteY0" fmla="*/ 76713 h 85065"/>
                <a:gd name="connsiteX1" fmla="*/ 16203 w 47908"/>
                <a:gd name="connsiteY1" fmla="*/ 27225 h 85065"/>
                <a:gd name="connsiteX2" fmla="*/ 47447 w 47908"/>
                <a:gd name="connsiteY2" fmla="*/ 0 h 85065"/>
                <a:gd name="connsiteX3" fmla="*/ 44872 w 47908"/>
                <a:gd name="connsiteY3" fmla="*/ 44621 h 85065"/>
                <a:gd name="connsiteX4" fmla="*/ 15544 w 47908"/>
                <a:gd name="connsiteY4" fmla="*/ 85066 h 85065"/>
                <a:gd name="connsiteX5" fmla="*/ 0 w 47908"/>
                <a:gd name="connsiteY5" fmla="*/ 76713 h 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08" h="85065">
                  <a:moveTo>
                    <a:pt x="31" y="76713"/>
                  </a:moveTo>
                  <a:cubicBezTo>
                    <a:pt x="5150" y="60070"/>
                    <a:pt x="7693" y="41920"/>
                    <a:pt x="16203" y="27225"/>
                  </a:cubicBezTo>
                  <a:cubicBezTo>
                    <a:pt x="22734" y="15920"/>
                    <a:pt x="36771" y="8918"/>
                    <a:pt x="47447" y="0"/>
                  </a:cubicBezTo>
                  <a:cubicBezTo>
                    <a:pt x="46913" y="15010"/>
                    <a:pt x="50053" y="31433"/>
                    <a:pt x="44872" y="44621"/>
                  </a:cubicBezTo>
                  <a:cubicBezTo>
                    <a:pt x="38969" y="59631"/>
                    <a:pt x="25655" y="71720"/>
                    <a:pt x="15544" y="85066"/>
                  </a:cubicBezTo>
                  <a:cubicBezTo>
                    <a:pt x="10362" y="82271"/>
                    <a:pt x="5181" y="79476"/>
                    <a:pt x="0" y="76713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136462A8-83FB-A1D4-FE5E-087F8703B5AC}"/>
                </a:ext>
              </a:extLst>
            </p:cNvPr>
            <p:cNvSpPr/>
            <p:nvPr/>
          </p:nvSpPr>
          <p:spPr>
            <a:xfrm>
              <a:off x="6734164" y="-31"/>
              <a:ext cx="76806" cy="60989"/>
            </a:xfrm>
            <a:custGeom>
              <a:avLst/>
              <a:gdLst>
                <a:gd name="connsiteX0" fmla="*/ 76807 w 76806"/>
                <a:gd name="connsiteY0" fmla="*/ 57527 h 60989"/>
                <a:gd name="connsiteX1" fmla="*/ 0 w 76806"/>
                <a:gd name="connsiteY1" fmla="*/ 29046 h 60989"/>
                <a:gd name="connsiteX2" fmla="*/ 35766 w 76806"/>
                <a:gd name="connsiteY2" fmla="*/ 0 h 60989"/>
                <a:gd name="connsiteX3" fmla="*/ 76807 w 76806"/>
                <a:gd name="connsiteY3" fmla="*/ 57495 h 6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06" h="60989">
                  <a:moveTo>
                    <a:pt x="76807" y="57527"/>
                  </a:moveTo>
                  <a:cubicBezTo>
                    <a:pt x="46285" y="55078"/>
                    <a:pt x="14602" y="78566"/>
                    <a:pt x="0" y="29046"/>
                  </a:cubicBezTo>
                  <a:cubicBezTo>
                    <a:pt x="9295" y="21510"/>
                    <a:pt x="21259" y="11807"/>
                    <a:pt x="35766" y="0"/>
                  </a:cubicBezTo>
                  <a:cubicBezTo>
                    <a:pt x="47981" y="17114"/>
                    <a:pt x="60792" y="35075"/>
                    <a:pt x="76807" y="5749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5AB0447E-8712-870A-B84D-547EB0FCDAF7}"/>
                </a:ext>
              </a:extLst>
            </p:cNvPr>
            <p:cNvSpPr/>
            <p:nvPr/>
          </p:nvSpPr>
          <p:spPr>
            <a:xfrm>
              <a:off x="5463613" y="755541"/>
              <a:ext cx="78722" cy="61822"/>
            </a:xfrm>
            <a:custGeom>
              <a:avLst/>
              <a:gdLst>
                <a:gd name="connsiteX0" fmla="*/ 78723 w 78722"/>
                <a:gd name="connsiteY0" fmla="*/ 11713 h 61822"/>
                <a:gd name="connsiteX1" fmla="*/ 40790 w 78722"/>
                <a:gd name="connsiteY1" fmla="*/ 60824 h 61822"/>
                <a:gd name="connsiteX2" fmla="*/ 0 w 78722"/>
                <a:gd name="connsiteY2" fmla="*/ 48515 h 61822"/>
                <a:gd name="connsiteX3" fmla="*/ 65660 w 78722"/>
                <a:gd name="connsiteY3" fmla="*/ 0 h 61822"/>
                <a:gd name="connsiteX4" fmla="*/ 78723 w 78722"/>
                <a:gd name="connsiteY4" fmla="*/ 11744 h 6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22" h="61822">
                  <a:moveTo>
                    <a:pt x="78723" y="11713"/>
                  </a:moveTo>
                  <a:cubicBezTo>
                    <a:pt x="66445" y="28512"/>
                    <a:pt x="56177" y="47698"/>
                    <a:pt x="40790" y="60824"/>
                  </a:cubicBezTo>
                  <a:cubicBezTo>
                    <a:pt x="35672" y="65189"/>
                    <a:pt x="17365" y="54167"/>
                    <a:pt x="0" y="48515"/>
                  </a:cubicBezTo>
                  <a:cubicBezTo>
                    <a:pt x="26974" y="28575"/>
                    <a:pt x="46317" y="14288"/>
                    <a:pt x="65660" y="0"/>
                  </a:cubicBezTo>
                  <a:cubicBezTo>
                    <a:pt x="70024" y="3925"/>
                    <a:pt x="74358" y="7819"/>
                    <a:pt x="78723" y="1174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981C6281-1DED-AEF6-E725-E3B6C21042DC}"/>
                </a:ext>
              </a:extLst>
            </p:cNvPr>
            <p:cNvSpPr/>
            <p:nvPr/>
          </p:nvSpPr>
          <p:spPr>
            <a:xfrm>
              <a:off x="5886083" y="5944830"/>
              <a:ext cx="57244" cy="48823"/>
            </a:xfrm>
            <a:custGeom>
              <a:avLst/>
              <a:gdLst>
                <a:gd name="connsiteX0" fmla="*/ 57244 w 57244"/>
                <a:gd name="connsiteY0" fmla="*/ 24048 h 48823"/>
                <a:gd name="connsiteX1" fmla="*/ 24995 w 57244"/>
                <a:gd name="connsiteY1" fmla="*/ 48823 h 48823"/>
                <a:gd name="connsiteX2" fmla="*/ 0 w 57244"/>
                <a:gd name="connsiteY2" fmla="*/ 26057 h 48823"/>
                <a:gd name="connsiteX3" fmla="*/ 29109 w 57244"/>
                <a:gd name="connsiteY3" fmla="*/ 151 h 48823"/>
                <a:gd name="connsiteX4" fmla="*/ 57213 w 57244"/>
                <a:gd name="connsiteY4" fmla="*/ 24079 h 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44" h="48823">
                  <a:moveTo>
                    <a:pt x="57244" y="24048"/>
                  </a:moveTo>
                  <a:cubicBezTo>
                    <a:pt x="43459" y="35383"/>
                    <a:pt x="34259" y="48760"/>
                    <a:pt x="24995" y="48823"/>
                  </a:cubicBezTo>
                  <a:cubicBezTo>
                    <a:pt x="16705" y="48886"/>
                    <a:pt x="8353" y="34222"/>
                    <a:pt x="0" y="26057"/>
                  </a:cubicBezTo>
                  <a:cubicBezTo>
                    <a:pt x="9483" y="16951"/>
                    <a:pt x="17804" y="5175"/>
                    <a:pt x="29109" y="151"/>
                  </a:cubicBezTo>
                  <a:cubicBezTo>
                    <a:pt x="33128" y="-1638"/>
                    <a:pt x="44432" y="12806"/>
                    <a:pt x="57213" y="2407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8B6BB011-3F3C-389E-C48C-CFB05B5277A8}"/>
                </a:ext>
              </a:extLst>
            </p:cNvPr>
            <p:cNvSpPr/>
            <p:nvPr/>
          </p:nvSpPr>
          <p:spPr>
            <a:xfrm>
              <a:off x="5070377" y="1065313"/>
              <a:ext cx="37995" cy="46913"/>
            </a:xfrm>
            <a:custGeom>
              <a:avLst/>
              <a:gdLst>
                <a:gd name="connsiteX0" fmla="*/ 8007 w 37995"/>
                <a:gd name="connsiteY0" fmla="*/ 46536 h 46913"/>
                <a:gd name="connsiteX1" fmla="*/ 0 w 37995"/>
                <a:gd name="connsiteY1" fmla="*/ 7222 h 46913"/>
                <a:gd name="connsiteX2" fmla="*/ 37995 w 37995"/>
                <a:gd name="connsiteY2" fmla="*/ 0 h 46913"/>
                <a:gd name="connsiteX3" fmla="*/ 26754 w 37995"/>
                <a:gd name="connsiteY3" fmla="*/ 46913 h 46913"/>
                <a:gd name="connsiteX4" fmla="*/ 8007 w 37995"/>
                <a:gd name="connsiteY4" fmla="*/ 46568 h 4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95" h="46913">
                  <a:moveTo>
                    <a:pt x="8007" y="46536"/>
                  </a:moveTo>
                  <a:cubicBezTo>
                    <a:pt x="5338" y="33442"/>
                    <a:pt x="2669" y="20317"/>
                    <a:pt x="0" y="7222"/>
                  </a:cubicBezTo>
                  <a:cubicBezTo>
                    <a:pt x="12655" y="4804"/>
                    <a:pt x="25341" y="2386"/>
                    <a:pt x="37995" y="0"/>
                  </a:cubicBezTo>
                  <a:cubicBezTo>
                    <a:pt x="34259" y="15638"/>
                    <a:pt x="30491" y="31275"/>
                    <a:pt x="26754" y="46913"/>
                  </a:cubicBezTo>
                  <a:cubicBezTo>
                    <a:pt x="20505" y="46788"/>
                    <a:pt x="14256" y="46693"/>
                    <a:pt x="8007" y="4656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A43E8C80-CDA7-5471-A830-A2B027CDECD7}"/>
                </a:ext>
              </a:extLst>
            </p:cNvPr>
            <p:cNvSpPr/>
            <p:nvPr/>
          </p:nvSpPr>
          <p:spPr>
            <a:xfrm>
              <a:off x="6789744" y="195628"/>
              <a:ext cx="50555" cy="50587"/>
            </a:xfrm>
            <a:custGeom>
              <a:avLst/>
              <a:gdLst>
                <a:gd name="connsiteX0" fmla="*/ 37179 w 50555"/>
                <a:gd name="connsiteY0" fmla="*/ 50587 h 50587"/>
                <a:gd name="connsiteX1" fmla="*/ 0 w 50555"/>
                <a:gd name="connsiteY1" fmla="*/ 28669 h 50587"/>
                <a:gd name="connsiteX2" fmla="*/ 33442 w 50555"/>
                <a:gd name="connsiteY2" fmla="*/ 0 h 50587"/>
                <a:gd name="connsiteX3" fmla="*/ 50556 w 50555"/>
                <a:gd name="connsiteY3" fmla="*/ 38027 h 50587"/>
                <a:gd name="connsiteX4" fmla="*/ 37179 w 50555"/>
                <a:gd name="connsiteY4" fmla="*/ 50587 h 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5" h="50587">
                  <a:moveTo>
                    <a:pt x="37179" y="50587"/>
                  </a:moveTo>
                  <a:cubicBezTo>
                    <a:pt x="24775" y="43271"/>
                    <a:pt x="12403" y="35986"/>
                    <a:pt x="0" y="28669"/>
                  </a:cubicBezTo>
                  <a:cubicBezTo>
                    <a:pt x="11147" y="19123"/>
                    <a:pt x="22295" y="9546"/>
                    <a:pt x="33442" y="0"/>
                  </a:cubicBezTo>
                  <a:cubicBezTo>
                    <a:pt x="39157" y="12686"/>
                    <a:pt x="44840" y="25341"/>
                    <a:pt x="50556" y="38027"/>
                  </a:cubicBezTo>
                  <a:cubicBezTo>
                    <a:pt x="46097" y="42203"/>
                    <a:pt x="41638" y="46411"/>
                    <a:pt x="37179" y="50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279BBEB2-4219-37E4-2C78-AE36C1BB4361}"/>
                </a:ext>
              </a:extLst>
            </p:cNvPr>
            <p:cNvSpPr/>
            <p:nvPr/>
          </p:nvSpPr>
          <p:spPr>
            <a:xfrm>
              <a:off x="4835543" y="1769071"/>
              <a:ext cx="45409" cy="52348"/>
            </a:xfrm>
            <a:custGeom>
              <a:avLst/>
              <a:gdLst>
                <a:gd name="connsiteX0" fmla="*/ 24133 w 45409"/>
                <a:gd name="connsiteY0" fmla="*/ 52349 h 52348"/>
                <a:gd name="connsiteX1" fmla="*/ 48 w 45409"/>
                <a:gd name="connsiteY1" fmla="*/ 16991 h 52348"/>
                <a:gd name="connsiteX2" fmla="*/ 20082 w 45409"/>
                <a:gd name="connsiteY2" fmla="*/ 129 h 52348"/>
                <a:gd name="connsiteX3" fmla="*/ 45266 w 45409"/>
                <a:gd name="connsiteY3" fmla="*/ 26129 h 52348"/>
                <a:gd name="connsiteX4" fmla="*/ 24101 w 45409"/>
                <a:gd name="connsiteY4" fmla="*/ 52349 h 5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09" h="52348">
                  <a:moveTo>
                    <a:pt x="24133" y="52349"/>
                  </a:moveTo>
                  <a:cubicBezTo>
                    <a:pt x="12671" y="36586"/>
                    <a:pt x="3345" y="27699"/>
                    <a:pt x="48" y="16991"/>
                  </a:cubicBezTo>
                  <a:cubicBezTo>
                    <a:pt x="-1051" y="13412"/>
                    <a:pt x="17099" y="-1535"/>
                    <a:pt x="20082" y="129"/>
                  </a:cubicBezTo>
                  <a:cubicBezTo>
                    <a:pt x="30381" y="5875"/>
                    <a:pt x="39613" y="15704"/>
                    <a:pt x="45266" y="26129"/>
                  </a:cubicBezTo>
                  <a:cubicBezTo>
                    <a:pt x="46867" y="29081"/>
                    <a:pt x="34840" y="39443"/>
                    <a:pt x="24101" y="5234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D9E2B762-E9BE-47A4-BB31-95C3FA33B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1139612"/>
            <a:ext cx="5028711" cy="384721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5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36F026A5-667D-BFCD-AE68-3F4EA49F2D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2195344"/>
            <a:ext cx="5028711" cy="2154436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B92403-015B-2EBA-CC9F-CF6AEEAA218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BCD30E04-DE91-504E-3F2B-F26D06DA1DD3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" name="Freeform: Shape 24">
              <a:extLst>
                <a:ext uri="{FF2B5EF4-FFF2-40B4-BE49-F238E27FC236}">
                  <a16:creationId xmlns:a16="http://schemas.microsoft.com/office/drawing/2014/main" id="{BE66BC6D-B36A-3275-B8FD-5516A607ADCD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Freeform: Shape 25">
              <a:extLst>
                <a:ext uri="{FF2B5EF4-FFF2-40B4-BE49-F238E27FC236}">
                  <a16:creationId xmlns:a16="http://schemas.microsoft.com/office/drawing/2014/main" id="{4C8A1A2B-B54A-6BB1-6373-BCFAFC06D9FF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6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C142F4DB-9591-EE28-A146-9BC1F29555EF}"/>
              </a:ext>
            </a:extLst>
          </p:cNvPr>
          <p:cNvGrpSpPr/>
          <p:nvPr/>
        </p:nvGrpSpPr>
        <p:grpSpPr>
          <a:xfrm>
            <a:off x="3704879" y="408916"/>
            <a:ext cx="4782242" cy="6040169"/>
            <a:chOff x="3381396" y="-31"/>
            <a:chExt cx="5430295" cy="6858689"/>
          </a:xfrm>
          <a:solidFill>
            <a:srgbClr val="0B9DA9"/>
          </a:solidFill>
        </p:grpSpPr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A33B86F3-7720-B882-726B-AE36125DE2AB}"/>
                </a:ext>
              </a:extLst>
            </p:cNvPr>
            <p:cNvSpPr/>
            <p:nvPr/>
          </p:nvSpPr>
          <p:spPr>
            <a:xfrm>
              <a:off x="3381396" y="2827417"/>
              <a:ext cx="2006719" cy="2740876"/>
            </a:xfrm>
            <a:custGeom>
              <a:avLst/>
              <a:gdLst>
                <a:gd name="connsiteX0" fmla="*/ 536184 w 2006719"/>
                <a:gd name="connsiteY0" fmla="*/ 1694090 h 2740876"/>
                <a:gd name="connsiteX1" fmla="*/ 537754 w 2006719"/>
                <a:gd name="connsiteY1" fmla="*/ 1600797 h 2740876"/>
                <a:gd name="connsiteX2" fmla="*/ 582783 w 2006719"/>
                <a:gd name="connsiteY2" fmla="*/ 1554920 h 2740876"/>
                <a:gd name="connsiteX3" fmla="*/ 576440 w 2006719"/>
                <a:gd name="connsiteY3" fmla="*/ 1539973 h 2740876"/>
                <a:gd name="connsiteX4" fmla="*/ 658491 w 2006719"/>
                <a:gd name="connsiteY4" fmla="*/ 1555202 h 2740876"/>
                <a:gd name="connsiteX5" fmla="*/ 738627 w 2006719"/>
                <a:gd name="connsiteY5" fmla="*/ 1538183 h 2740876"/>
                <a:gd name="connsiteX6" fmla="*/ 661129 w 2006719"/>
                <a:gd name="connsiteY6" fmla="*/ 1466274 h 2740876"/>
                <a:gd name="connsiteX7" fmla="*/ 491877 w 2006719"/>
                <a:gd name="connsiteY7" fmla="*/ 1460214 h 2740876"/>
                <a:gd name="connsiteX8" fmla="*/ 431273 w 2006719"/>
                <a:gd name="connsiteY8" fmla="*/ 1453243 h 2740876"/>
                <a:gd name="connsiteX9" fmla="*/ 480981 w 2006719"/>
                <a:gd name="connsiteY9" fmla="*/ 1384945 h 2740876"/>
                <a:gd name="connsiteX10" fmla="*/ 421978 w 2006719"/>
                <a:gd name="connsiteY10" fmla="*/ 1386076 h 2740876"/>
                <a:gd name="connsiteX11" fmla="*/ 345140 w 2006719"/>
                <a:gd name="connsiteY11" fmla="*/ 1357627 h 2740876"/>
                <a:gd name="connsiteX12" fmla="*/ 408099 w 2006719"/>
                <a:gd name="connsiteY12" fmla="*/ 1316428 h 2740876"/>
                <a:gd name="connsiteX13" fmla="*/ 403043 w 2006719"/>
                <a:gd name="connsiteY13" fmla="*/ 1305344 h 2740876"/>
                <a:gd name="connsiteX14" fmla="*/ 348562 w 2006719"/>
                <a:gd name="connsiteY14" fmla="*/ 1333008 h 2740876"/>
                <a:gd name="connsiteX15" fmla="*/ 292260 w 2006719"/>
                <a:gd name="connsiteY15" fmla="*/ 1321421 h 2740876"/>
                <a:gd name="connsiteX16" fmla="*/ 230212 w 2006719"/>
                <a:gd name="connsiteY16" fmla="*/ 1291433 h 2740876"/>
                <a:gd name="connsiteX17" fmla="*/ 281050 w 2006719"/>
                <a:gd name="connsiteY17" fmla="*/ 1271211 h 2740876"/>
                <a:gd name="connsiteX18" fmla="*/ 240762 w 2006719"/>
                <a:gd name="connsiteY18" fmla="*/ 1206870 h 2740876"/>
                <a:gd name="connsiteX19" fmla="*/ 293862 w 2006719"/>
                <a:gd name="connsiteY19" fmla="*/ 1189631 h 2740876"/>
                <a:gd name="connsiteX20" fmla="*/ 334589 w 2006719"/>
                <a:gd name="connsiteY20" fmla="*/ 1166488 h 2740876"/>
                <a:gd name="connsiteX21" fmla="*/ 364106 w 2006719"/>
                <a:gd name="connsiteY21" fmla="*/ 1138007 h 2740876"/>
                <a:gd name="connsiteX22" fmla="*/ 463993 w 2006719"/>
                <a:gd name="connsiteY22" fmla="*/ 1054763 h 2740876"/>
                <a:gd name="connsiteX23" fmla="*/ 503841 w 2006719"/>
                <a:gd name="connsiteY23" fmla="*/ 1054763 h 2740876"/>
                <a:gd name="connsiteX24" fmla="*/ 503841 w 2006719"/>
                <a:gd name="connsiteY24" fmla="*/ 972900 h 2740876"/>
                <a:gd name="connsiteX25" fmla="*/ 363635 w 2006719"/>
                <a:gd name="connsiteY25" fmla="*/ 993814 h 2740876"/>
                <a:gd name="connsiteX26" fmla="*/ 385679 w 2006719"/>
                <a:gd name="connsiteY26" fmla="*/ 911700 h 2740876"/>
                <a:gd name="connsiteX27" fmla="*/ 441321 w 2006719"/>
                <a:gd name="connsiteY27" fmla="*/ 955693 h 2740876"/>
                <a:gd name="connsiteX28" fmla="*/ 412903 w 2006719"/>
                <a:gd name="connsiteY28" fmla="*/ 893016 h 2740876"/>
                <a:gd name="connsiteX29" fmla="*/ 421696 w 2006719"/>
                <a:gd name="connsiteY29" fmla="*/ 846166 h 2740876"/>
                <a:gd name="connsiteX30" fmla="*/ 446754 w 2006719"/>
                <a:gd name="connsiteY30" fmla="*/ 804214 h 2740876"/>
                <a:gd name="connsiteX31" fmla="*/ 367686 w 2006719"/>
                <a:gd name="connsiteY31" fmla="*/ 853639 h 2740876"/>
                <a:gd name="connsiteX32" fmla="*/ 405116 w 2006719"/>
                <a:gd name="connsiteY32" fmla="*/ 730798 h 2740876"/>
                <a:gd name="connsiteX33" fmla="*/ 422763 w 2006719"/>
                <a:gd name="connsiteY33" fmla="*/ 715631 h 2740876"/>
                <a:gd name="connsiteX34" fmla="*/ 447287 w 2006719"/>
                <a:gd name="connsiteY34" fmla="*/ 659235 h 2740876"/>
                <a:gd name="connsiteX35" fmla="*/ 510372 w 2006719"/>
                <a:gd name="connsiteY35" fmla="*/ 667179 h 2740876"/>
                <a:gd name="connsiteX36" fmla="*/ 571447 w 2006719"/>
                <a:gd name="connsiteY36" fmla="*/ 680776 h 2740876"/>
                <a:gd name="connsiteX37" fmla="*/ 630136 w 2006719"/>
                <a:gd name="connsiteY37" fmla="*/ 684952 h 2740876"/>
                <a:gd name="connsiteX38" fmla="*/ 695356 w 2006719"/>
                <a:gd name="connsiteY38" fmla="*/ 738271 h 2740876"/>
                <a:gd name="connsiteX39" fmla="*/ 707728 w 2006719"/>
                <a:gd name="connsiteY39" fmla="*/ 833542 h 2740876"/>
                <a:gd name="connsiteX40" fmla="*/ 719001 w 2006719"/>
                <a:gd name="connsiteY40" fmla="*/ 812723 h 2740876"/>
                <a:gd name="connsiteX41" fmla="*/ 764815 w 2006719"/>
                <a:gd name="connsiteY41" fmla="*/ 714501 h 2740876"/>
                <a:gd name="connsiteX42" fmla="*/ 812922 w 2006719"/>
                <a:gd name="connsiteY42" fmla="*/ 712774 h 2740876"/>
                <a:gd name="connsiteX43" fmla="*/ 903828 w 2006719"/>
                <a:gd name="connsiteY43" fmla="*/ 741380 h 2740876"/>
                <a:gd name="connsiteX44" fmla="*/ 944335 w 2006719"/>
                <a:gd name="connsiteY44" fmla="*/ 770300 h 2740876"/>
                <a:gd name="connsiteX45" fmla="*/ 965939 w 2006719"/>
                <a:gd name="connsiteY45" fmla="*/ 799378 h 2740876"/>
                <a:gd name="connsiteX46" fmla="*/ 958968 w 2006719"/>
                <a:gd name="connsiteY46" fmla="*/ 732745 h 2740876"/>
                <a:gd name="connsiteX47" fmla="*/ 1007514 w 2006719"/>
                <a:gd name="connsiteY47" fmla="*/ 749513 h 2740876"/>
                <a:gd name="connsiteX48" fmla="*/ 1012225 w 2006719"/>
                <a:gd name="connsiteY48" fmla="*/ 740721 h 2740876"/>
                <a:gd name="connsiteX49" fmla="*/ 951809 w 2006719"/>
                <a:gd name="connsiteY49" fmla="*/ 695848 h 2740876"/>
                <a:gd name="connsiteX50" fmla="*/ 950961 w 2006719"/>
                <a:gd name="connsiteY50" fmla="*/ 670131 h 2740876"/>
                <a:gd name="connsiteX51" fmla="*/ 1074367 w 2006719"/>
                <a:gd name="connsiteY51" fmla="*/ 608522 h 2740876"/>
                <a:gd name="connsiteX52" fmla="*/ 1141754 w 2006719"/>
                <a:gd name="connsiteY52" fmla="*/ 539754 h 2740876"/>
                <a:gd name="connsiteX53" fmla="*/ 1165022 w 2006719"/>
                <a:gd name="connsiteY53" fmla="*/ 500659 h 2740876"/>
                <a:gd name="connsiteX54" fmla="*/ 1157141 w 2006719"/>
                <a:gd name="connsiteY54" fmla="*/ 494693 h 2740876"/>
                <a:gd name="connsiteX55" fmla="*/ 988894 w 2006719"/>
                <a:gd name="connsiteY55" fmla="*/ 499466 h 2740876"/>
                <a:gd name="connsiteX56" fmla="*/ 899558 w 2006719"/>
                <a:gd name="connsiteY56" fmla="*/ 442912 h 2740876"/>
                <a:gd name="connsiteX57" fmla="*/ 903985 w 2006719"/>
                <a:gd name="connsiteY57" fmla="*/ 424951 h 2740876"/>
                <a:gd name="connsiteX58" fmla="*/ 1007514 w 2006719"/>
                <a:gd name="connsiteY58" fmla="*/ 386014 h 2740876"/>
                <a:gd name="connsiteX59" fmla="*/ 1055809 w 2006719"/>
                <a:gd name="connsiteY59" fmla="*/ 390724 h 2740876"/>
                <a:gd name="connsiteX60" fmla="*/ 1033452 w 2006719"/>
                <a:gd name="connsiteY60" fmla="*/ 340105 h 2740876"/>
                <a:gd name="connsiteX61" fmla="*/ 1107841 w 2006719"/>
                <a:gd name="connsiteY61" fmla="*/ 292533 h 2740876"/>
                <a:gd name="connsiteX62" fmla="*/ 1070348 w 2006719"/>
                <a:gd name="connsiteY62" fmla="*/ 285185 h 2740876"/>
                <a:gd name="connsiteX63" fmla="*/ 1087179 w 2006719"/>
                <a:gd name="connsiteY63" fmla="*/ 220247 h 2740876"/>
                <a:gd name="connsiteX64" fmla="*/ 1125583 w 2006719"/>
                <a:gd name="connsiteY64" fmla="*/ 215883 h 2740876"/>
                <a:gd name="connsiteX65" fmla="*/ 1125802 w 2006719"/>
                <a:gd name="connsiteY65" fmla="*/ 178735 h 2740876"/>
                <a:gd name="connsiteX66" fmla="*/ 1180032 w 2006719"/>
                <a:gd name="connsiteY66" fmla="*/ 130754 h 2740876"/>
                <a:gd name="connsiteX67" fmla="*/ 1244938 w 2006719"/>
                <a:gd name="connsiteY67" fmla="*/ 101991 h 2740876"/>
                <a:gd name="connsiteX68" fmla="*/ 1268269 w 2006719"/>
                <a:gd name="connsiteY68" fmla="*/ 92413 h 2740876"/>
                <a:gd name="connsiteX69" fmla="*/ 1313738 w 2006719"/>
                <a:gd name="connsiteY69" fmla="*/ 133486 h 2740876"/>
                <a:gd name="connsiteX70" fmla="*/ 1325262 w 2006719"/>
                <a:gd name="connsiteY70" fmla="*/ 151573 h 2740876"/>
                <a:gd name="connsiteX71" fmla="*/ 1335656 w 2006719"/>
                <a:gd name="connsiteY71" fmla="*/ 116372 h 2740876"/>
                <a:gd name="connsiteX72" fmla="*/ 1346584 w 2006719"/>
                <a:gd name="connsiteY72" fmla="*/ 112479 h 2740876"/>
                <a:gd name="connsiteX73" fmla="*/ 1370072 w 2006719"/>
                <a:gd name="connsiteY73" fmla="*/ 184419 h 2740876"/>
                <a:gd name="connsiteX74" fmla="*/ 1354811 w 2006719"/>
                <a:gd name="connsiteY74" fmla="*/ 97500 h 2740876"/>
                <a:gd name="connsiteX75" fmla="*/ 1405209 w 2006719"/>
                <a:gd name="connsiteY75" fmla="*/ 70370 h 2740876"/>
                <a:gd name="connsiteX76" fmla="*/ 1431838 w 2006719"/>
                <a:gd name="connsiteY76" fmla="*/ 169943 h 2740876"/>
                <a:gd name="connsiteX77" fmla="*/ 1418241 w 2006719"/>
                <a:gd name="connsiteY77" fmla="*/ 225209 h 2740876"/>
                <a:gd name="connsiteX78" fmla="*/ 1379649 w 2006719"/>
                <a:gd name="connsiteY78" fmla="*/ 272467 h 2740876"/>
                <a:gd name="connsiteX79" fmla="*/ 1474512 w 2006719"/>
                <a:gd name="connsiteY79" fmla="*/ 152201 h 2740876"/>
                <a:gd name="connsiteX80" fmla="*/ 1469770 w 2006719"/>
                <a:gd name="connsiteY80" fmla="*/ 98725 h 2740876"/>
                <a:gd name="connsiteX81" fmla="*/ 1539512 w 2006719"/>
                <a:gd name="connsiteY81" fmla="*/ 64247 h 2740876"/>
                <a:gd name="connsiteX82" fmla="*/ 1554804 w 2006719"/>
                <a:gd name="connsiteY82" fmla="*/ 68329 h 2740876"/>
                <a:gd name="connsiteX83" fmla="*/ 1556563 w 2006719"/>
                <a:gd name="connsiteY83" fmla="*/ 66822 h 2740876"/>
                <a:gd name="connsiteX84" fmla="*/ 1530092 w 2006719"/>
                <a:gd name="connsiteY84" fmla="*/ 7348 h 2740876"/>
                <a:gd name="connsiteX85" fmla="*/ 1541082 w 2006719"/>
                <a:gd name="connsiteY85" fmla="*/ 0 h 2740876"/>
                <a:gd name="connsiteX86" fmla="*/ 1687443 w 2006719"/>
                <a:gd name="connsiteY86" fmla="*/ 104817 h 2740876"/>
                <a:gd name="connsiteX87" fmla="*/ 1597164 w 2006719"/>
                <a:gd name="connsiteY87" fmla="*/ 185581 h 2740876"/>
                <a:gd name="connsiteX88" fmla="*/ 1459000 w 2006719"/>
                <a:gd name="connsiteY88" fmla="*/ 317057 h 2740876"/>
                <a:gd name="connsiteX89" fmla="*/ 1423171 w 2006719"/>
                <a:gd name="connsiteY89" fmla="*/ 375149 h 2740876"/>
                <a:gd name="connsiteX90" fmla="*/ 1335625 w 2006719"/>
                <a:gd name="connsiteY90" fmla="*/ 443886 h 2740876"/>
                <a:gd name="connsiteX91" fmla="*/ 1278349 w 2006719"/>
                <a:gd name="connsiteY91" fmla="*/ 467280 h 2740876"/>
                <a:gd name="connsiteX92" fmla="*/ 1312670 w 2006719"/>
                <a:gd name="connsiteY92" fmla="*/ 541135 h 2740876"/>
                <a:gd name="connsiteX93" fmla="*/ 1252349 w 2006719"/>
                <a:gd name="connsiteY93" fmla="*/ 558940 h 2740876"/>
                <a:gd name="connsiteX94" fmla="*/ 1201385 w 2006719"/>
                <a:gd name="connsiteY94" fmla="*/ 695032 h 2740876"/>
                <a:gd name="connsiteX95" fmla="*/ 1256588 w 2006719"/>
                <a:gd name="connsiteY95" fmla="*/ 802989 h 2740876"/>
                <a:gd name="connsiteX96" fmla="*/ 1287361 w 2006719"/>
                <a:gd name="connsiteY96" fmla="*/ 839163 h 2740876"/>
                <a:gd name="connsiteX97" fmla="*/ 1368156 w 2006719"/>
                <a:gd name="connsiteY97" fmla="*/ 899924 h 2740876"/>
                <a:gd name="connsiteX98" fmla="*/ 1387939 w 2006719"/>
                <a:gd name="connsiteY98" fmla="*/ 914149 h 2740876"/>
                <a:gd name="connsiteX99" fmla="*/ 1572169 w 2006719"/>
                <a:gd name="connsiteY99" fmla="*/ 812504 h 2740876"/>
                <a:gd name="connsiteX100" fmla="*/ 1610730 w 2006719"/>
                <a:gd name="connsiteY100" fmla="*/ 756515 h 2740876"/>
                <a:gd name="connsiteX101" fmla="*/ 1665556 w 2006719"/>
                <a:gd name="connsiteY101" fmla="*/ 795829 h 2740876"/>
                <a:gd name="connsiteX102" fmla="*/ 1705938 w 2006719"/>
                <a:gd name="connsiteY102" fmla="*/ 849180 h 2740876"/>
                <a:gd name="connsiteX103" fmla="*/ 1728390 w 2006719"/>
                <a:gd name="connsiteY103" fmla="*/ 916473 h 2740876"/>
                <a:gd name="connsiteX104" fmla="*/ 1790909 w 2006719"/>
                <a:gd name="connsiteY104" fmla="*/ 1004301 h 2740876"/>
                <a:gd name="connsiteX105" fmla="*/ 1843161 w 2006719"/>
                <a:gd name="connsiteY105" fmla="*/ 997958 h 2740876"/>
                <a:gd name="connsiteX106" fmla="*/ 1891330 w 2006719"/>
                <a:gd name="connsiteY106" fmla="*/ 1004459 h 2740876"/>
                <a:gd name="connsiteX107" fmla="*/ 1891330 w 2006719"/>
                <a:gd name="connsiteY107" fmla="*/ 1068799 h 2740876"/>
                <a:gd name="connsiteX108" fmla="*/ 1904267 w 2006719"/>
                <a:gd name="connsiteY108" fmla="*/ 1067889 h 2740876"/>
                <a:gd name="connsiteX109" fmla="*/ 1920313 w 2006719"/>
                <a:gd name="connsiteY109" fmla="*/ 1136657 h 2740876"/>
                <a:gd name="connsiteX110" fmla="*/ 1922605 w 2006719"/>
                <a:gd name="connsiteY110" fmla="*/ 1208754 h 2740876"/>
                <a:gd name="connsiteX111" fmla="*/ 1907376 w 2006719"/>
                <a:gd name="connsiteY111" fmla="*/ 1221565 h 2740876"/>
                <a:gd name="connsiteX112" fmla="*/ 1993289 w 2006719"/>
                <a:gd name="connsiteY112" fmla="*/ 1375808 h 2740876"/>
                <a:gd name="connsiteX113" fmla="*/ 1926091 w 2006719"/>
                <a:gd name="connsiteY113" fmla="*/ 1528260 h 2740876"/>
                <a:gd name="connsiteX114" fmla="*/ 1992536 w 2006719"/>
                <a:gd name="connsiteY114" fmla="*/ 1668026 h 2740876"/>
                <a:gd name="connsiteX115" fmla="*/ 2006446 w 2006719"/>
                <a:gd name="connsiteY115" fmla="*/ 1798561 h 2740876"/>
                <a:gd name="connsiteX116" fmla="*/ 1971842 w 2006719"/>
                <a:gd name="connsiteY116" fmla="*/ 1867800 h 2740876"/>
                <a:gd name="connsiteX117" fmla="*/ 1934883 w 2006719"/>
                <a:gd name="connsiteY117" fmla="*/ 1953023 h 2740876"/>
                <a:gd name="connsiteX118" fmla="*/ 1912274 w 2006719"/>
                <a:gd name="connsiteY118" fmla="*/ 1994221 h 2740876"/>
                <a:gd name="connsiteX119" fmla="*/ 1899463 w 2006719"/>
                <a:gd name="connsiteY119" fmla="*/ 2053318 h 2740876"/>
                <a:gd name="connsiteX120" fmla="*/ 1864074 w 2006719"/>
                <a:gd name="connsiteY120" fmla="*/ 2144758 h 2740876"/>
                <a:gd name="connsiteX121" fmla="*/ 1839926 w 2006719"/>
                <a:gd name="connsiteY121" fmla="*/ 2228159 h 2740876"/>
                <a:gd name="connsiteX122" fmla="*/ 1765474 w 2006719"/>
                <a:gd name="connsiteY122" fmla="*/ 2219242 h 2740876"/>
                <a:gd name="connsiteX123" fmla="*/ 1789465 w 2006719"/>
                <a:gd name="connsiteY123" fmla="*/ 2252590 h 2740876"/>
                <a:gd name="connsiteX124" fmla="*/ 1837320 w 2006719"/>
                <a:gd name="connsiteY124" fmla="*/ 2323022 h 2740876"/>
                <a:gd name="connsiteX125" fmla="*/ 1833866 w 2006719"/>
                <a:gd name="connsiteY125" fmla="*/ 2340764 h 2740876"/>
                <a:gd name="connsiteX126" fmla="*/ 1815308 w 2006719"/>
                <a:gd name="connsiteY126" fmla="*/ 2344312 h 2740876"/>
                <a:gd name="connsiteX127" fmla="*/ 1733225 w 2006719"/>
                <a:gd name="connsiteY127" fmla="*/ 2343841 h 2740876"/>
                <a:gd name="connsiteX128" fmla="*/ 1707790 w 2006719"/>
                <a:gd name="connsiteY128" fmla="*/ 2338252 h 2740876"/>
                <a:gd name="connsiteX129" fmla="*/ 1608940 w 2006719"/>
                <a:gd name="connsiteY129" fmla="*/ 2296551 h 2740876"/>
                <a:gd name="connsiteX130" fmla="*/ 1603727 w 2006719"/>
                <a:gd name="connsiteY130" fmla="*/ 2300288 h 2740876"/>
                <a:gd name="connsiteX131" fmla="*/ 1578387 w 2006719"/>
                <a:gd name="connsiteY131" fmla="*/ 2354675 h 2740876"/>
                <a:gd name="connsiteX132" fmla="*/ 1561618 w 2006719"/>
                <a:gd name="connsiteY132" fmla="*/ 2287633 h 2740876"/>
                <a:gd name="connsiteX133" fmla="*/ 1486036 w 2006719"/>
                <a:gd name="connsiteY133" fmla="*/ 2232367 h 2740876"/>
                <a:gd name="connsiteX134" fmla="*/ 1463207 w 2006719"/>
                <a:gd name="connsiteY134" fmla="*/ 2248413 h 2740876"/>
                <a:gd name="connsiteX135" fmla="*/ 1478280 w 2006719"/>
                <a:gd name="connsiteY135" fmla="*/ 2272341 h 2740876"/>
                <a:gd name="connsiteX136" fmla="*/ 1521613 w 2006719"/>
                <a:gd name="connsiteY136" fmla="*/ 2369747 h 2740876"/>
                <a:gd name="connsiteX137" fmla="*/ 1497497 w 2006719"/>
                <a:gd name="connsiteY137" fmla="*/ 2359918 h 2740876"/>
                <a:gd name="connsiteX138" fmla="*/ 1454666 w 2006719"/>
                <a:gd name="connsiteY138" fmla="*/ 2353544 h 2740876"/>
                <a:gd name="connsiteX139" fmla="*/ 1390828 w 2006719"/>
                <a:gd name="connsiteY139" fmla="*/ 2364943 h 2740876"/>
                <a:gd name="connsiteX140" fmla="*/ 1244813 w 2006719"/>
                <a:gd name="connsiteY140" fmla="*/ 2365445 h 2740876"/>
                <a:gd name="connsiteX141" fmla="*/ 1242929 w 2006719"/>
                <a:gd name="connsiteY141" fmla="*/ 2379167 h 2740876"/>
                <a:gd name="connsiteX142" fmla="*/ 1275743 w 2006719"/>
                <a:gd name="connsiteY142" fmla="*/ 2421684 h 2740876"/>
                <a:gd name="connsiteX143" fmla="*/ 1218530 w 2006719"/>
                <a:gd name="connsiteY143" fmla="*/ 2461752 h 2740876"/>
                <a:gd name="connsiteX144" fmla="*/ 1114875 w 2006719"/>
                <a:gd name="connsiteY144" fmla="*/ 2507535 h 2740876"/>
                <a:gd name="connsiteX145" fmla="*/ 984749 w 2006719"/>
                <a:gd name="connsiteY145" fmla="*/ 2569238 h 2740876"/>
                <a:gd name="connsiteX146" fmla="*/ 964746 w 2006719"/>
                <a:gd name="connsiteY146" fmla="*/ 2554228 h 2740876"/>
                <a:gd name="connsiteX147" fmla="*/ 973224 w 2006719"/>
                <a:gd name="connsiteY147" fmla="*/ 2525496 h 2740876"/>
                <a:gd name="connsiteX148" fmla="*/ 983744 w 2006719"/>
                <a:gd name="connsiteY148" fmla="*/ 2498083 h 2740876"/>
                <a:gd name="connsiteX149" fmla="*/ 953191 w 2006719"/>
                <a:gd name="connsiteY149" fmla="*/ 2478049 h 2740876"/>
                <a:gd name="connsiteX150" fmla="*/ 880214 w 2006719"/>
                <a:gd name="connsiteY150" fmla="*/ 2481441 h 2740876"/>
                <a:gd name="connsiteX151" fmla="*/ 853869 w 2006719"/>
                <a:gd name="connsiteY151" fmla="*/ 2501098 h 2740876"/>
                <a:gd name="connsiteX152" fmla="*/ 879304 w 2006719"/>
                <a:gd name="connsiteY152" fmla="*/ 2521194 h 2740876"/>
                <a:gd name="connsiteX153" fmla="*/ 928572 w 2006719"/>
                <a:gd name="connsiteY153" fmla="*/ 2558311 h 2740876"/>
                <a:gd name="connsiteX154" fmla="*/ 870260 w 2006719"/>
                <a:gd name="connsiteY154" fmla="*/ 2623311 h 2740876"/>
                <a:gd name="connsiteX155" fmla="*/ 810002 w 2006719"/>
                <a:gd name="connsiteY155" fmla="*/ 2648118 h 2740876"/>
                <a:gd name="connsiteX156" fmla="*/ 776559 w 2006719"/>
                <a:gd name="connsiteY156" fmla="*/ 2663379 h 2740876"/>
                <a:gd name="connsiteX157" fmla="*/ 736711 w 2006719"/>
                <a:gd name="connsiteY157" fmla="*/ 2685642 h 2740876"/>
                <a:gd name="connsiteX158" fmla="*/ 699407 w 2006719"/>
                <a:gd name="connsiteY158" fmla="*/ 2693335 h 2740876"/>
                <a:gd name="connsiteX159" fmla="*/ 664175 w 2006719"/>
                <a:gd name="connsiteY159" fmla="*/ 2690949 h 2740876"/>
                <a:gd name="connsiteX160" fmla="*/ 604167 w 2006719"/>
                <a:gd name="connsiteY160" fmla="*/ 2705330 h 2740876"/>
                <a:gd name="connsiteX161" fmla="*/ 522996 w 2006719"/>
                <a:gd name="connsiteY161" fmla="*/ 2721596 h 2740876"/>
                <a:gd name="connsiteX162" fmla="*/ 431650 w 2006719"/>
                <a:gd name="connsiteY162" fmla="*/ 2726244 h 2740876"/>
                <a:gd name="connsiteX163" fmla="*/ 405555 w 2006719"/>
                <a:gd name="connsiteY163" fmla="*/ 2718582 h 2740876"/>
                <a:gd name="connsiteX164" fmla="*/ 251093 w 2006719"/>
                <a:gd name="connsiteY164" fmla="*/ 2734439 h 2740876"/>
                <a:gd name="connsiteX165" fmla="*/ 232096 w 2006719"/>
                <a:gd name="connsiteY165" fmla="*/ 2733089 h 2740876"/>
                <a:gd name="connsiteX166" fmla="*/ 228359 w 2006719"/>
                <a:gd name="connsiteY166" fmla="*/ 2721345 h 2740876"/>
                <a:gd name="connsiteX167" fmla="*/ 280673 w 2006719"/>
                <a:gd name="connsiteY167" fmla="*/ 2701813 h 2740876"/>
                <a:gd name="connsiteX168" fmla="*/ 329753 w 2006719"/>
                <a:gd name="connsiteY168" fmla="*/ 2675594 h 2740876"/>
                <a:gd name="connsiteX169" fmla="*/ 281898 w 2006719"/>
                <a:gd name="connsiteY169" fmla="*/ 2650630 h 2740876"/>
                <a:gd name="connsiteX170" fmla="*/ 276340 w 2006719"/>
                <a:gd name="connsiteY170" fmla="*/ 2642842 h 2740876"/>
                <a:gd name="connsiteX171" fmla="*/ 421539 w 2006719"/>
                <a:gd name="connsiteY171" fmla="*/ 2590873 h 2740876"/>
                <a:gd name="connsiteX172" fmla="*/ 346270 w 2006719"/>
                <a:gd name="connsiteY172" fmla="*/ 2569238 h 2740876"/>
                <a:gd name="connsiteX173" fmla="*/ 249021 w 2006719"/>
                <a:gd name="connsiteY173" fmla="*/ 2593197 h 2740876"/>
                <a:gd name="connsiteX174" fmla="*/ 193881 w 2006719"/>
                <a:gd name="connsiteY174" fmla="*/ 2610876 h 2740876"/>
                <a:gd name="connsiteX175" fmla="*/ 125834 w 2006719"/>
                <a:gd name="connsiteY175" fmla="*/ 2626765 h 2740876"/>
                <a:gd name="connsiteX176" fmla="*/ 158931 w 2006719"/>
                <a:gd name="connsiteY176" fmla="*/ 2554857 h 2740876"/>
                <a:gd name="connsiteX177" fmla="*/ 291852 w 2006719"/>
                <a:gd name="connsiteY177" fmla="*/ 2474093 h 2740876"/>
                <a:gd name="connsiteX178" fmla="*/ 345234 w 2006719"/>
                <a:gd name="connsiteY178" fmla="*/ 2467467 h 2740876"/>
                <a:gd name="connsiteX179" fmla="*/ 376227 w 2006719"/>
                <a:gd name="connsiteY179" fmla="*/ 2455912 h 2740876"/>
                <a:gd name="connsiteX180" fmla="*/ 355879 w 2006719"/>
                <a:gd name="connsiteY180" fmla="*/ 2426740 h 2740876"/>
                <a:gd name="connsiteX181" fmla="*/ 254610 w 2006719"/>
                <a:gd name="connsiteY181" fmla="*/ 2442472 h 2740876"/>
                <a:gd name="connsiteX182" fmla="*/ 146025 w 2006719"/>
                <a:gd name="connsiteY182" fmla="*/ 2497298 h 2740876"/>
                <a:gd name="connsiteX183" fmla="*/ 93774 w 2006719"/>
                <a:gd name="connsiteY183" fmla="*/ 2473528 h 2740876"/>
                <a:gd name="connsiteX184" fmla="*/ 77100 w 2006719"/>
                <a:gd name="connsiteY184" fmla="*/ 2440933 h 2740876"/>
                <a:gd name="connsiteX185" fmla="*/ 44725 w 2006719"/>
                <a:gd name="connsiteY185" fmla="*/ 2459083 h 2740876"/>
                <a:gd name="connsiteX186" fmla="*/ 2365 w 2006719"/>
                <a:gd name="connsiteY186" fmla="*/ 2404163 h 2740876"/>
                <a:gd name="connsiteX187" fmla="*/ 24440 w 2006719"/>
                <a:gd name="connsiteY187" fmla="*/ 2390409 h 2740876"/>
                <a:gd name="connsiteX188" fmla="*/ 73457 w 2006719"/>
                <a:gd name="connsiteY188" fmla="*/ 2346008 h 2740876"/>
                <a:gd name="connsiteX189" fmla="*/ 100117 w 2006719"/>
                <a:gd name="connsiteY189" fmla="*/ 2318312 h 2740876"/>
                <a:gd name="connsiteX190" fmla="*/ 236931 w 2006719"/>
                <a:gd name="connsiteY190" fmla="*/ 2273817 h 2740876"/>
                <a:gd name="connsiteX191" fmla="*/ 328623 w 2006719"/>
                <a:gd name="connsiteY191" fmla="*/ 2245430 h 2740876"/>
                <a:gd name="connsiteX192" fmla="*/ 359270 w 2006719"/>
                <a:gd name="connsiteY192" fmla="*/ 2226307 h 2740876"/>
                <a:gd name="connsiteX193" fmla="*/ 326770 w 2006719"/>
                <a:gd name="connsiteY193" fmla="*/ 2204609 h 2740876"/>
                <a:gd name="connsiteX194" fmla="*/ 187224 w 2006719"/>
                <a:gd name="connsiteY194" fmla="*/ 2228222 h 2740876"/>
                <a:gd name="connsiteX195" fmla="*/ 95878 w 2006719"/>
                <a:gd name="connsiteY195" fmla="*/ 2236072 h 2740876"/>
                <a:gd name="connsiteX196" fmla="*/ 15993 w 2006719"/>
                <a:gd name="connsiteY196" fmla="*/ 2243263 h 2740876"/>
                <a:gd name="connsiteX197" fmla="*/ 36090 w 2006719"/>
                <a:gd name="connsiteY197" fmla="*/ 2170476 h 2740876"/>
                <a:gd name="connsiteX198" fmla="*/ 127750 w 2006719"/>
                <a:gd name="connsiteY198" fmla="*/ 2112855 h 2740876"/>
                <a:gd name="connsiteX199" fmla="*/ 191934 w 2006719"/>
                <a:gd name="connsiteY199" fmla="*/ 2123531 h 2740876"/>
                <a:gd name="connsiteX200" fmla="*/ 226161 w 2006719"/>
                <a:gd name="connsiteY200" fmla="*/ 2131067 h 2740876"/>
                <a:gd name="connsiteX201" fmla="*/ 232755 w 2006719"/>
                <a:gd name="connsiteY201" fmla="*/ 2161495 h 2740876"/>
                <a:gd name="connsiteX202" fmla="*/ 331543 w 2006719"/>
                <a:gd name="connsiteY202" fmla="*/ 2167775 h 2740876"/>
                <a:gd name="connsiteX203" fmla="*/ 355188 w 2006719"/>
                <a:gd name="connsiteY203" fmla="*/ 2150065 h 2740876"/>
                <a:gd name="connsiteX204" fmla="*/ 346490 w 2006719"/>
                <a:gd name="connsiteY204" fmla="*/ 2130627 h 2740876"/>
                <a:gd name="connsiteX205" fmla="*/ 269871 w 2006719"/>
                <a:gd name="connsiteY205" fmla="*/ 2056207 h 2740876"/>
                <a:gd name="connsiteX206" fmla="*/ 271536 w 2006719"/>
                <a:gd name="connsiteY206" fmla="*/ 2049267 h 2740876"/>
                <a:gd name="connsiteX207" fmla="*/ 400060 w 2006719"/>
                <a:gd name="connsiteY207" fmla="*/ 1964108 h 2740876"/>
                <a:gd name="connsiteX208" fmla="*/ 452060 w 2006719"/>
                <a:gd name="connsiteY208" fmla="*/ 1955786 h 2740876"/>
                <a:gd name="connsiteX209" fmla="*/ 636793 w 2006719"/>
                <a:gd name="connsiteY209" fmla="*/ 1943603 h 2740876"/>
                <a:gd name="connsiteX210" fmla="*/ 801712 w 2006719"/>
                <a:gd name="connsiteY210" fmla="*/ 1929190 h 2740876"/>
                <a:gd name="connsiteX211" fmla="*/ 820898 w 2006719"/>
                <a:gd name="connsiteY211" fmla="*/ 1935155 h 2740876"/>
                <a:gd name="connsiteX212" fmla="*/ 862787 w 2006719"/>
                <a:gd name="connsiteY212" fmla="*/ 1924008 h 2740876"/>
                <a:gd name="connsiteX213" fmla="*/ 832548 w 2006719"/>
                <a:gd name="connsiteY213" fmla="*/ 1894177 h 2740876"/>
                <a:gd name="connsiteX214" fmla="*/ 723868 w 2006719"/>
                <a:gd name="connsiteY214" fmla="*/ 1871914 h 2740876"/>
                <a:gd name="connsiteX215" fmla="*/ 702987 w 2006719"/>
                <a:gd name="connsiteY215" fmla="*/ 1835677 h 2740876"/>
                <a:gd name="connsiteX216" fmla="*/ 663327 w 2006719"/>
                <a:gd name="connsiteY216" fmla="*/ 1866701 h 2740876"/>
                <a:gd name="connsiteX217" fmla="*/ 470932 w 2006719"/>
                <a:gd name="connsiteY217" fmla="*/ 1913520 h 2740876"/>
                <a:gd name="connsiteX218" fmla="*/ 381753 w 2006719"/>
                <a:gd name="connsiteY218" fmla="*/ 1919832 h 2740876"/>
                <a:gd name="connsiteX219" fmla="*/ 296656 w 2006719"/>
                <a:gd name="connsiteY219" fmla="*/ 1937134 h 2740876"/>
                <a:gd name="connsiteX220" fmla="*/ 278444 w 2006719"/>
                <a:gd name="connsiteY220" fmla="*/ 1926332 h 2740876"/>
                <a:gd name="connsiteX221" fmla="*/ 291004 w 2006719"/>
                <a:gd name="connsiteY221" fmla="*/ 1910066 h 2740876"/>
                <a:gd name="connsiteX222" fmla="*/ 409638 w 2006719"/>
                <a:gd name="connsiteY222" fmla="*/ 1827324 h 2740876"/>
                <a:gd name="connsiteX223" fmla="*/ 419026 w 2006719"/>
                <a:gd name="connsiteY223" fmla="*/ 1821233 h 2740876"/>
                <a:gd name="connsiteX224" fmla="*/ 498283 w 2006719"/>
                <a:gd name="connsiteY224" fmla="*/ 1741819 h 2740876"/>
                <a:gd name="connsiteX225" fmla="*/ 536215 w 2006719"/>
                <a:gd name="connsiteY225" fmla="*/ 1693995 h 2740876"/>
                <a:gd name="connsiteX226" fmla="*/ 1055904 w 2006719"/>
                <a:gd name="connsiteY226" fmla="*/ 1606198 h 2740876"/>
                <a:gd name="connsiteX227" fmla="*/ 1035870 w 2006719"/>
                <a:gd name="connsiteY227" fmla="*/ 1615116 h 2740876"/>
                <a:gd name="connsiteX228" fmla="*/ 910611 w 2006719"/>
                <a:gd name="connsiteY228" fmla="*/ 1786189 h 2740876"/>
                <a:gd name="connsiteX229" fmla="*/ 917645 w 2006719"/>
                <a:gd name="connsiteY229" fmla="*/ 1809897 h 2740876"/>
                <a:gd name="connsiteX230" fmla="*/ 945937 w 2006719"/>
                <a:gd name="connsiteY230" fmla="*/ 1805249 h 2740876"/>
                <a:gd name="connsiteX231" fmla="*/ 1009147 w 2006719"/>
                <a:gd name="connsiteY231" fmla="*/ 1711360 h 2740876"/>
                <a:gd name="connsiteX232" fmla="*/ 1044097 w 2006719"/>
                <a:gd name="connsiteY232" fmla="*/ 1666645 h 2740876"/>
                <a:gd name="connsiteX233" fmla="*/ 1063974 w 2006719"/>
                <a:gd name="connsiteY233" fmla="*/ 1641744 h 2740876"/>
                <a:gd name="connsiteX234" fmla="*/ 1055904 w 2006719"/>
                <a:gd name="connsiteY234" fmla="*/ 1606229 h 2740876"/>
                <a:gd name="connsiteX235" fmla="*/ 671774 w 2006719"/>
                <a:gd name="connsiteY235" fmla="*/ 1265307 h 2740876"/>
                <a:gd name="connsiteX236" fmla="*/ 567271 w 2006719"/>
                <a:gd name="connsiteY236" fmla="*/ 1266092 h 2740876"/>
                <a:gd name="connsiteX237" fmla="*/ 543563 w 2006719"/>
                <a:gd name="connsiteY237" fmla="*/ 1283394 h 2740876"/>
                <a:gd name="connsiteX238" fmla="*/ 554742 w 2006719"/>
                <a:gd name="connsiteY238" fmla="*/ 1304998 h 2740876"/>
                <a:gd name="connsiteX239" fmla="*/ 651143 w 2006719"/>
                <a:gd name="connsiteY239" fmla="*/ 1388054 h 2740876"/>
                <a:gd name="connsiteX240" fmla="*/ 691368 w 2006719"/>
                <a:gd name="connsiteY240" fmla="*/ 1418105 h 2740876"/>
                <a:gd name="connsiteX241" fmla="*/ 622663 w 2006719"/>
                <a:gd name="connsiteY241" fmla="*/ 1297933 h 2740876"/>
                <a:gd name="connsiteX242" fmla="*/ 671774 w 2006719"/>
                <a:gd name="connsiteY242" fmla="*/ 1265276 h 2740876"/>
                <a:gd name="connsiteX243" fmla="*/ 1181571 w 2006719"/>
                <a:gd name="connsiteY243" fmla="*/ 1254945 h 2740876"/>
                <a:gd name="connsiteX244" fmla="*/ 1190834 w 2006719"/>
                <a:gd name="connsiteY244" fmla="*/ 1249984 h 2740876"/>
                <a:gd name="connsiteX245" fmla="*/ 1166655 w 2006719"/>
                <a:gd name="connsiteY245" fmla="*/ 1211486 h 2740876"/>
                <a:gd name="connsiteX246" fmla="*/ 1140216 w 2006719"/>
                <a:gd name="connsiteY246" fmla="*/ 1246875 h 2740876"/>
                <a:gd name="connsiteX247" fmla="*/ 1166718 w 2006719"/>
                <a:gd name="connsiteY247" fmla="*/ 1359322 h 2740876"/>
                <a:gd name="connsiteX248" fmla="*/ 1197114 w 2006719"/>
                <a:gd name="connsiteY248" fmla="*/ 1389876 h 2740876"/>
                <a:gd name="connsiteX249" fmla="*/ 1207948 w 2006719"/>
                <a:gd name="connsiteY249" fmla="*/ 1349148 h 2740876"/>
                <a:gd name="connsiteX250" fmla="*/ 1181571 w 2006719"/>
                <a:gd name="connsiteY250" fmla="*/ 1254945 h 2740876"/>
                <a:gd name="connsiteX251" fmla="*/ 668759 w 2006719"/>
                <a:gd name="connsiteY251" fmla="*/ 1107266 h 2740876"/>
                <a:gd name="connsiteX252" fmla="*/ 628252 w 2006719"/>
                <a:gd name="connsiteY252" fmla="*/ 1102273 h 2740876"/>
                <a:gd name="connsiteX253" fmla="*/ 567302 w 2006719"/>
                <a:gd name="connsiteY253" fmla="*/ 1189694 h 2740876"/>
                <a:gd name="connsiteX254" fmla="*/ 579172 w 2006719"/>
                <a:gd name="connsiteY254" fmla="*/ 1223042 h 2740876"/>
                <a:gd name="connsiteX255" fmla="*/ 606365 w 2006719"/>
                <a:gd name="connsiteY255" fmla="*/ 1204421 h 2740876"/>
                <a:gd name="connsiteX256" fmla="*/ 655979 w 2006719"/>
                <a:gd name="connsiteY256" fmla="*/ 1132104 h 2740876"/>
                <a:gd name="connsiteX257" fmla="*/ 668791 w 2006719"/>
                <a:gd name="connsiteY257" fmla="*/ 1107297 h 2740876"/>
                <a:gd name="connsiteX258" fmla="*/ 656387 w 2006719"/>
                <a:gd name="connsiteY258" fmla="*/ 855115 h 2740876"/>
                <a:gd name="connsiteX259" fmla="*/ 640279 w 2006719"/>
                <a:gd name="connsiteY259" fmla="*/ 881492 h 2740876"/>
                <a:gd name="connsiteX260" fmla="*/ 695325 w 2006719"/>
                <a:gd name="connsiteY260" fmla="*/ 957294 h 2740876"/>
                <a:gd name="connsiteX261" fmla="*/ 719347 w 2006719"/>
                <a:gd name="connsiteY261" fmla="*/ 952741 h 2740876"/>
                <a:gd name="connsiteX262" fmla="*/ 717211 w 2006719"/>
                <a:gd name="connsiteY262" fmla="*/ 924668 h 2740876"/>
                <a:gd name="connsiteX263" fmla="*/ 681445 w 2006719"/>
                <a:gd name="connsiteY263" fmla="*/ 876468 h 2740876"/>
                <a:gd name="connsiteX264" fmla="*/ 656387 w 2006719"/>
                <a:gd name="connsiteY264" fmla="*/ 855083 h 2740876"/>
                <a:gd name="connsiteX265" fmla="*/ 1140404 w 2006719"/>
                <a:gd name="connsiteY265" fmla="*/ 899013 h 2740876"/>
                <a:gd name="connsiteX266" fmla="*/ 1171146 w 2006719"/>
                <a:gd name="connsiteY266" fmla="*/ 958048 h 2740876"/>
                <a:gd name="connsiteX267" fmla="*/ 1192184 w 2006719"/>
                <a:gd name="connsiteY267" fmla="*/ 898951 h 2740876"/>
                <a:gd name="connsiteX268" fmla="*/ 1166655 w 2006719"/>
                <a:gd name="connsiteY268" fmla="*/ 846385 h 2740876"/>
                <a:gd name="connsiteX269" fmla="*/ 1140435 w 2006719"/>
                <a:gd name="connsiteY269" fmla="*/ 899045 h 2740876"/>
                <a:gd name="connsiteX270" fmla="*/ 1163484 w 2006719"/>
                <a:gd name="connsiteY270" fmla="*/ 1056302 h 2740876"/>
                <a:gd name="connsiteX271" fmla="*/ 1184648 w 2006719"/>
                <a:gd name="connsiteY271" fmla="*/ 1092099 h 2740876"/>
                <a:gd name="connsiteX272" fmla="*/ 1254641 w 2006719"/>
                <a:gd name="connsiteY272" fmla="*/ 1109150 h 2740876"/>
                <a:gd name="connsiteX273" fmla="*/ 1254798 w 2006719"/>
                <a:gd name="connsiteY273" fmla="*/ 1101111 h 2740876"/>
                <a:gd name="connsiteX274" fmla="*/ 1163484 w 2006719"/>
                <a:gd name="connsiteY274" fmla="*/ 1056302 h 274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2006718" h="2740876">
                  <a:moveTo>
                    <a:pt x="536184" y="1694090"/>
                  </a:moveTo>
                  <a:cubicBezTo>
                    <a:pt x="503464" y="1676254"/>
                    <a:pt x="508771" y="1624693"/>
                    <a:pt x="537754" y="1600797"/>
                  </a:cubicBezTo>
                  <a:cubicBezTo>
                    <a:pt x="554208" y="1587263"/>
                    <a:pt x="567868" y="1570338"/>
                    <a:pt x="582783" y="1554920"/>
                  </a:cubicBezTo>
                  <a:cubicBezTo>
                    <a:pt x="580679" y="1549927"/>
                    <a:pt x="578544" y="1544966"/>
                    <a:pt x="576440" y="1539973"/>
                  </a:cubicBezTo>
                  <a:cubicBezTo>
                    <a:pt x="603791" y="1545468"/>
                    <a:pt x="631172" y="1555454"/>
                    <a:pt x="658491" y="1555202"/>
                  </a:cubicBezTo>
                  <a:cubicBezTo>
                    <a:pt x="685245" y="1554951"/>
                    <a:pt x="711873" y="1544306"/>
                    <a:pt x="738627" y="1538183"/>
                  </a:cubicBezTo>
                  <a:cubicBezTo>
                    <a:pt x="750622" y="1469226"/>
                    <a:pt x="725062" y="1446837"/>
                    <a:pt x="661129" y="1466274"/>
                  </a:cubicBezTo>
                  <a:cubicBezTo>
                    <a:pt x="604795" y="1483388"/>
                    <a:pt x="548054" y="1481944"/>
                    <a:pt x="491877" y="1460214"/>
                  </a:cubicBezTo>
                  <a:cubicBezTo>
                    <a:pt x="475266" y="1453777"/>
                    <a:pt x="455389" y="1455724"/>
                    <a:pt x="431273" y="1453243"/>
                  </a:cubicBezTo>
                  <a:cubicBezTo>
                    <a:pt x="446691" y="1432047"/>
                    <a:pt x="460193" y="1413489"/>
                    <a:pt x="480981" y="1384945"/>
                  </a:cubicBezTo>
                  <a:cubicBezTo>
                    <a:pt x="455766" y="1384945"/>
                    <a:pt x="435449" y="1379011"/>
                    <a:pt x="421978" y="1386076"/>
                  </a:cubicBezTo>
                  <a:cubicBezTo>
                    <a:pt x="384768" y="1405639"/>
                    <a:pt x="365174" y="1400740"/>
                    <a:pt x="345140" y="1357627"/>
                  </a:cubicBezTo>
                  <a:cubicBezTo>
                    <a:pt x="365927" y="1344030"/>
                    <a:pt x="387029" y="1330214"/>
                    <a:pt x="408099" y="1316428"/>
                  </a:cubicBezTo>
                  <a:cubicBezTo>
                    <a:pt x="406403" y="1312723"/>
                    <a:pt x="404739" y="1309018"/>
                    <a:pt x="403043" y="1305344"/>
                  </a:cubicBezTo>
                  <a:cubicBezTo>
                    <a:pt x="384925" y="1314670"/>
                    <a:pt x="367372" y="1325315"/>
                    <a:pt x="348562" y="1333008"/>
                  </a:cubicBezTo>
                  <a:cubicBezTo>
                    <a:pt x="328214" y="1341329"/>
                    <a:pt x="310975" y="1344909"/>
                    <a:pt x="292260" y="1321421"/>
                  </a:cubicBezTo>
                  <a:cubicBezTo>
                    <a:pt x="281019" y="1307322"/>
                    <a:pt x="252632" y="1306851"/>
                    <a:pt x="230212" y="1291433"/>
                  </a:cubicBezTo>
                  <a:cubicBezTo>
                    <a:pt x="244593" y="1285718"/>
                    <a:pt x="258975" y="1279972"/>
                    <a:pt x="281050" y="1271211"/>
                  </a:cubicBezTo>
                  <a:cubicBezTo>
                    <a:pt x="269620" y="1252967"/>
                    <a:pt x="257939" y="1234315"/>
                    <a:pt x="240762" y="1206870"/>
                  </a:cubicBezTo>
                  <a:cubicBezTo>
                    <a:pt x="244593" y="1178515"/>
                    <a:pt x="270217" y="1179645"/>
                    <a:pt x="293862" y="1189631"/>
                  </a:cubicBezTo>
                  <a:cubicBezTo>
                    <a:pt x="310693" y="1180242"/>
                    <a:pt x="323536" y="1174590"/>
                    <a:pt x="334589" y="1166488"/>
                  </a:cubicBezTo>
                  <a:cubicBezTo>
                    <a:pt x="345736" y="1158324"/>
                    <a:pt x="361971" y="1149092"/>
                    <a:pt x="364106" y="1138007"/>
                  </a:cubicBezTo>
                  <a:cubicBezTo>
                    <a:pt x="379650" y="1057464"/>
                    <a:pt x="381848" y="1054606"/>
                    <a:pt x="463993" y="1054763"/>
                  </a:cubicBezTo>
                  <a:cubicBezTo>
                    <a:pt x="477213" y="1054763"/>
                    <a:pt x="490433" y="1054763"/>
                    <a:pt x="503841" y="1054763"/>
                  </a:cubicBezTo>
                  <a:lnTo>
                    <a:pt x="503841" y="972900"/>
                  </a:lnTo>
                  <a:cubicBezTo>
                    <a:pt x="458027" y="979746"/>
                    <a:pt x="413814" y="986340"/>
                    <a:pt x="363635" y="993814"/>
                  </a:cubicBezTo>
                  <a:cubicBezTo>
                    <a:pt x="371548" y="964296"/>
                    <a:pt x="377954" y="940400"/>
                    <a:pt x="385679" y="911700"/>
                  </a:cubicBezTo>
                  <a:cubicBezTo>
                    <a:pt x="403734" y="925987"/>
                    <a:pt x="417582" y="936915"/>
                    <a:pt x="441321" y="955693"/>
                  </a:cubicBezTo>
                  <a:cubicBezTo>
                    <a:pt x="428855" y="926678"/>
                    <a:pt x="426217" y="901494"/>
                    <a:pt x="412903" y="893016"/>
                  </a:cubicBezTo>
                  <a:cubicBezTo>
                    <a:pt x="369413" y="865289"/>
                    <a:pt x="404708" y="860202"/>
                    <a:pt x="421696" y="846166"/>
                  </a:cubicBezTo>
                  <a:cubicBezTo>
                    <a:pt x="433942" y="836054"/>
                    <a:pt x="442358" y="821327"/>
                    <a:pt x="446754" y="804214"/>
                  </a:cubicBezTo>
                  <a:cubicBezTo>
                    <a:pt x="423737" y="818595"/>
                    <a:pt x="400720" y="832977"/>
                    <a:pt x="367686" y="853639"/>
                  </a:cubicBezTo>
                  <a:cubicBezTo>
                    <a:pt x="370480" y="799409"/>
                    <a:pt x="374374" y="761037"/>
                    <a:pt x="405116" y="730798"/>
                  </a:cubicBezTo>
                  <a:cubicBezTo>
                    <a:pt x="410674" y="725334"/>
                    <a:pt x="419780" y="722037"/>
                    <a:pt x="422763" y="715631"/>
                  </a:cubicBezTo>
                  <a:cubicBezTo>
                    <a:pt x="431681" y="696508"/>
                    <a:pt x="433251" y="666520"/>
                    <a:pt x="447287" y="659235"/>
                  </a:cubicBezTo>
                  <a:cubicBezTo>
                    <a:pt x="462800" y="651196"/>
                    <a:pt x="489020" y="663034"/>
                    <a:pt x="510372" y="667179"/>
                  </a:cubicBezTo>
                  <a:cubicBezTo>
                    <a:pt x="530846" y="671167"/>
                    <a:pt x="550880" y="677541"/>
                    <a:pt x="571447" y="680776"/>
                  </a:cubicBezTo>
                  <a:cubicBezTo>
                    <a:pt x="590822" y="683853"/>
                    <a:pt x="611358" y="688249"/>
                    <a:pt x="630136" y="684952"/>
                  </a:cubicBezTo>
                  <a:cubicBezTo>
                    <a:pt x="674663" y="677102"/>
                    <a:pt x="687506" y="706713"/>
                    <a:pt x="695356" y="738271"/>
                  </a:cubicBezTo>
                  <a:cubicBezTo>
                    <a:pt x="702861" y="768542"/>
                    <a:pt x="703709" y="800445"/>
                    <a:pt x="707728" y="833542"/>
                  </a:cubicBezTo>
                  <a:cubicBezTo>
                    <a:pt x="711214" y="827168"/>
                    <a:pt x="715641" y="820197"/>
                    <a:pt x="719001" y="812723"/>
                  </a:cubicBezTo>
                  <a:cubicBezTo>
                    <a:pt x="733854" y="779689"/>
                    <a:pt x="745692" y="744771"/>
                    <a:pt x="764815" y="714501"/>
                  </a:cubicBezTo>
                  <a:cubicBezTo>
                    <a:pt x="769965" y="706368"/>
                    <a:pt x="802654" y="704798"/>
                    <a:pt x="812922" y="712774"/>
                  </a:cubicBezTo>
                  <a:cubicBezTo>
                    <a:pt x="840775" y="734472"/>
                    <a:pt x="866712" y="747346"/>
                    <a:pt x="903828" y="741380"/>
                  </a:cubicBezTo>
                  <a:cubicBezTo>
                    <a:pt x="915698" y="739465"/>
                    <a:pt x="932780" y="758117"/>
                    <a:pt x="944335" y="770300"/>
                  </a:cubicBezTo>
                  <a:cubicBezTo>
                    <a:pt x="951432" y="777774"/>
                    <a:pt x="952531" y="790931"/>
                    <a:pt x="965939" y="799378"/>
                  </a:cubicBezTo>
                  <a:cubicBezTo>
                    <a:pt x="963773" y="778559"/>
                    <a:pt x="961575" y="757771"/>
                    <a:pt x="958968" y="732745"/>
                  </a:cubicBezTo>
                  <a:cubicBezTo>
                    <a:pt x="979379" y="739810"/>
                    <a:pt x="993447" y="744646"/>
                    <a:pt x="1007514" y="749513"/>
                  </a:cubicBezTo>
                  <a:cubicBezTo>
                    <a:pt x="1009084" y="746593"/>
                    <a:pt x="1010655" y="743641"/>
                    <a:pt x="1012225" y="740721"/>
                  </a:cubicBezTo>
                  <a:cubicBezTo>
                    <a:pt x="991877" y="726025"/>
                    <a:pt x="970555" y="712397"/>
                    <a:pt x="951809" y="695848"/>
                  </a:cubicBezTo>
                  <a:cubicBezTo>
                    <a:pt x="947162" y="691735"/>
                    <a:pt x="948920" y="670665"/>
                    <a:pt x="950961" y="670131"/>
                  </a:cubicBezTo>
                  <a:cubicBezTo>
                    <a:pt x="995959" y="658638"/>
                    <a:pt x="1021582" y="612604"/>
                    <a:pt x="1074367" y="608522"/>
                  </a:cubicBezTo>
                  <a:cubicBezTo>
                    <a:pt x="1098578" y="606638"/>
                    <a:pt x="1120276" y="564686"/>
                    <a:pt x="1141754" y="539754"/>
                  </a:cubicBezTo>
                  <a:cubicBezTo>
                    <a:pt x="1150672" y="529391"/>
                    <a:pt x="1156073" y="515983"/>
                    <a:pt x="1165022" y="500659"/>
                  </a:cubicBezTo>
                  <a:cubicBezTo>
                    <a:pt x="1164551" y="500282"/>
                    <a:pt x="1160720" y="494568"/>
                    <a:pt x="1157141" y="494693"/>
                  </a:cubicBezTo>
                  <a:cubicBezTo>
                    <a:pt x="1100901" y="496765"/>
                    <a:pt x="1043751" y="506845"/>
                    <a:pt x="988894" y="499466"/>
                  </a:cubicBezTo>
                  <a:cubicBezTo>
                    <a:pt x="957022" y="495164"/>
                    <a:pt x="928698" y="463386"/>
                    <a:pt x="899558" y="442912"/>
                  </a:cubicBezTo>
                  <a:cubicBezTo>
                    <a:pt x="897642" y="441562"/>
                    <a:pt x="900719" y="430101"/>
                    <a:pt x="903985" y="424951"/>
                  </a:cubicBezTo>
                  <a:cubicBezTo>
                    <a:pt x="922794" y="395309"/>
                    <a:pt x="972848" y="377598"/>
                    <a:pt x="1007514" y="386014"/>
                  </a:cubicBezTo>
                  <a:cubicBezTo>
                    <a:pt x="1021111" y="389311"/>
                    <a:pt x="1035618" y="388903"/>
                    <a:pt x="1055809" y="390724"/>
                  </a:cubicBezTo>
                  <a:cubicBezTo>
                    <a:pt x="1046734" y="370188"/>
                    <a:pt x="1040831" y="356811"/>
                    <a:pt x="1033452" y="340105"/>
                  </a:cubicBezTo>
                  <a:cubicBezTo>
                    <a:pt x="1065512" y="333040"/>
                    <a:pt x="1105078" y="341738"/>
                    <a:pt x="1107841" y="292533"/>
                  </a:cubicBezTo>
                  <a:cubicBezTo>
                    <a:pt x="1095281" y="290083"/>
                    <a:pt x="1082814" y="287634"/>
                    <a:pt x="1070348" y="285185"/>
                  </a:cubicBezTo>
                  <a:cubicBezTo>
                    <a:pt x="1075812" y="264177"/>
                    <a:pt x="1080867" y="244678"/>
                    <a:pt x="1087179" y="220247"/>
                  </a:cubicBezTo>
                  <a:cubicBezTo>
                    <a:pt x="1094056" y="219462"/>
                    <a:pt x="1108249" y="217861"/>
                    <a:pt x="1125583" y="215883"/>
                  </a:cubicBezTo>
                  <a:cubicBezTo>
                    <a:pt x="1125583" y="202537"/>
                    <a:pt x="1124421" y="190479"/>
                    <a:pt x="1125802" y="178735"/>
                  </a:cubicBezTo>
                  <a:cubicBezTo>
                    <a:pt x="1129539" y="147083"/>
                    <a:pt x="1141095" y="124819"/>
                    <a:pt x="1180032" y="130754"/>
                  </a:cubicBezTo>
                  <a:cubicBezTo>
                    <a:pt x="1206252" y="134742"/>
                    <a:pt x="1235141" y="140300"/>
                    <a:pt x="1244938" y="101991"/>
                  </a:cubicBezTo>
                  <a:cubicBezTo>
                    <a:pt x="1246257" y="96778"/>
                    <a:pt x="1264313" y="89619"/>
                    <a:pt x="1268269" y="92413"/>
                  </a:cubicBezTo>
                  <a:cubicBezTo>
                    <a:pt x="1284849" y="104126"/>
                    <a:pt x="1299513" y="118790"/>
                    <a:pt x="1313738" y="133486"/>
                  </a:cubicBezTo>
                  <a:cubicBezTo>
                    <a:pt x="1317412" y="137254"/>
                    <a:pt x="1316941" y="145073"/>
                    <a:pt x="1325262" y="151573"/>
                  </a:cubicBezTo>
                  <a:cubicBezTo>
                    <a:pt x="1328716" y="139829"/>
                    <a:pt x="1332170" y="128085"/>
                    <a:pt x="1335656" y="116372"/>
                  </a:cubicBezTo>
                  <a:cubicBezTo>
                    <a:pt x="1339298" y="115085"/>
                    <a:pt x="1342941" y="113766"/>
                    <a:pt x="1346584" y="112479"/>
                  </a:cubicBezTo>
                  <a:cubicBezTo>
                    <a:pt x="1354277" y="136092"/>
                    <a:pt x="1362002" y="159675"/>
                    <a:pt x="1370072" y="184419"/>
                  </a:cubicBezTo>
                  <a:cubicBezTo>
                    <a:pt x="1397014" y="153332"/>
                    <a:pt x="1377859" y="126421"/>
                    <a:pt x="1354811" y="97500"/>
                  </a:cubicBezTo>
                  <a:cubicBezTo>
                    <a:pt x="1373463" y="87452"/>
                    <a:pt x="1389917" y="78597"/>
                    <a:pt x="1405209" y="70370"/>
                  </a:cubicBezTo>
                  <a:cubicBezTo>
                    <a:pt x="1415823" y="108208"/>
                    <a:pt x="1427693" y="138573"/>
                    <a:pt x="1431838" y="169943"/>
                  </a:cubicBezTo>
                  <a:cubicBezTo>
                    <a:pt x="1434161" y="187653"/>
                    <a:pt x="1426908" y="208660"/>
                    <a:pt x="1418241" y="225209"/>
                  </a:cubicBezTo>
                  <a:cubicBezTo>
                    <a:pt x="1409135" y="242605"/>
                    <a:pt x="1393183" y="256421"/>
                    <a:pt x="1379649" y="272467"/>
                  </a:cubicBezTo>
                  <a:cubicBezTo>
                    <a:pt x="1449485" y="284839"/>
                    <a:pt x="1497497" y="221566"/>
                    <a:pt x="1474512" y="152201"/>
                  </a:cubicBezTo>
                  <a:cubicBezTo>
                    <a:pt x="1468985" y="135527"/>
                    <a:pt x="1466222" y="115556"/>
                    <a:pt x="1469770" y="98725"/>
                  </a:cubicBezTo>
                  <a:cubicBezTo>
                    <a:pt x="1478939" y="55140"/>
                    <a:pt x="1496932" y="47636"/>
                    <a:pt x="1539512" y="64247"/>
                  </a:cubicBezTo>
                  <a:cubicBezTo>
                    <a:pt x="1544410" y="66162"/>
                    <a:pt x="1549655" y="67230"/>
                    <a:pt x="1554804" y="68329"/>
                  </a:cubicBezTo>
                  <a:cubicBezTo>
                    <a:pt x="1555558" y="68486"/>
                    <a:pt x="1556751" y="66633"/>
                    <a:pt x="1556563" y="66822"/>
                  </a:cubicBezTo>
                  <a:cubicBezTo>
                    <a:pt x="1547676" y="46882"/>
                    <a:pt x="1538884" y="27131"/>
                    <a:pt x="1530092" y="7348"/>
                  </a:cubicBezTo>
                  <a:cubicBezTo>
                    <a:pt x="1533766" y="4899"/>
                    <a:pt x="1537439" y="2449"/>
                    <a:pt x="1541082" y="0"/>
                  </a:cubicBezTo>
                  <a:cubicBezTo>
                    <a:pt x="1591167" y="35891"/>
                    <a:pt x="1641283" y="71752"/>
                    <a:pt x="1687443" y="104817"/>
                  </a:cubicBezTo>
                  <a:cubicBezTo>
                    <a:pt x="1656324" y="133957"/>
                    <a:pt x="1631360" y="175689"/>
                    <a:pt x="1597164" y="185581"/>
                  </a:cubicBezTo>
                  <a:cubicBezTo>
                    <a:pt x="1524691" y="206525"/>
                    <a:pt x="1506038" y="274917"/>
                    <a:pt x="1459000" y="317057"/>
                  </a:cubicBezTo>
                  <a:cubicBezTo>
                    <a:pt x="1442734" y="331627"/>
                    <a:pt x="1433470" y="354801"/>
                    <a:pt x="1423171" y="375149"/>
                  </a:cubicBezTo>
                  <a:cubicBezTo>
                    <a:pt x="1404487" y="411951"/>
                    <a:pt x="1381345" y="439741"/>
                    <a:pt x="1335625" y="443886"/>
                  </a:cubicBezTo>
                  <a:cubicBezTo>
                    <a:pt x="1315968" y="445676"/>
                    <a:pt x="1297409" y="459147"/>
                    <a:pt x="1278349" y="467280"/>
                  </a:cubicBezTo>
                  <a:cubicBezTo>
                    <a:pt x="1289088" y="490359"/>
                    <a:pt x="1299796" y="513408"/>
                    <a:pt x="1312670" y="541135"/>
                  </a:cubicBezTo>
                  <a:cubicBezTo>
                    <a:pt x="1297158" y="545720"/>
                    <a:pt x="1274675" y="552063"/>
                    <a:pt x="1252349" y="558940"/>
                  </a:cubicBezTo>
                  <a:cubicBezTo>
                    <a:pt x="1176578" y="582365"/>
                    <a:pt x="1160878" y="626923"/>
                    <a:pt x="1201385" y="695032"/>
                  </a:cubicBezTo>
                  <a:cubicBezTo>
                    <a:pt x="1222015" y="729699"/>
                    <a:pt x="1237119" y="767569"/>
                    <a:pt x="1256588" y="802989"/>
                  </a:cubicBezTo>
                  <a:cubicBezTo>
                    <a:pt x="1264093" y="816648"/>
                    <a:pt x="1275272" y="829240"/>
                    <a:pt x="1287361" y="839163"/>
                  </a:cubicBezTo>
                  <a:cubicBezTo>
                    <a:pt x="1313393" y="860516"/>
                    <a:pt x="1341088" y="879827"/>
                    <a:pt x="1368156" y="899924"/>
                  </a:cubicBezTo>
                  <a:cubicBezTo>
                    <a:pt x="1374688" y="904792"/>
                    <a:pt x="1380779" y="910538"/>
                    <a:pt x="1387939" y="914149"/>
                  </a:cubicBezTo>
                  <a:cubicBezTo>
                    <a:pt x="1468200" y="954656"/>
                    <a:pt x="1567710" y="901180"/>
                    <a:pt x="1572169" y="812504"/>
                  </a:cubicBezTo>
                  <a:cubicBezTo>
                    <a:pt x="1573708" y="781888"/>
                    <a:pt x="1583128" y="756358"/>
                    <a:pt x="1610730" y="756515"/>
                  </a:cubicBezTo>
                  <a:cubicBezTo>
                    <a:pt x="1629288" y="756641"/>
                    <a:pt x="1649636" y="779533"/>
                    <a:pt x="1665556" y="795829"/>
                  </a:cubicBezTo>
                  <a:cubicBezTo>
                    <a:pt x="1681131" y="811781"/>
                    <a:pt x="1688165" y="839383"/>
                    <a:pt x="1705938" y="849180"/>
                  </a:cubicBezTo>
                  <a:cubicBezTo>
                    <a:pt x="1738124" y="866953"/>
                    <a:pt x="1742175" y="883815"/>
                    <a:pt x="1728390" y="916473"/>
                  </a:cubicBezTo>
                  <a:cubicBezTo>
                    <a:pt x="1706566" y="968127"/>
                    <a:pt x="1733979" y="1004678"/>
                    <a:pt x="1790909" y="1004301"/>
                  </a:cubicBezTo>
                  <a:cubicBezTo>
                    <a:pt x="1808337" y="1004176"/>
                    <a:pt x="1825764" y="997895"/>
                    <a:pt x="1843161" y="997958"/>
                  </a:cubicBezTo>
                  <a:cubicBezTo>
                    <a:pt x="1860431" y="997990"/>
                    <a:pt x="1877670" y="1002480"/>
                    <a:pt x="1891330" y="1004459"/>
                  </a:cubicBezTo>
                  <a:lnTo>
                    <a:pt x="1891330" y="1068799"/>
                  </a:lnTo>
                  <a:cubicBezTo>
                    <a:pt x="1895632" y="1068485"/>
                    <a:pt x="1899934" y="1068203"/>
                    <a:pt x="1904267" y="1067889"/>
                  </a:cubicBezTo>
                  <a:cubicBezTo>
                    <a:pt x="1883385" y="1098128"/>
                    <a:pt x="1869506" y="1123971"/>
                    <a:pt x="1920313" y="1136657"/>
                  </a:cubicBezTo>
                  <a:cubicBezTo>
                    <a:pt x="1940724" y="1141776"/>
                    <a:pt x="1940567" y="1189034"/>
                    <a:pt x="1922605" y="1208754"/>
                  </a:cubicBezTo>
                  <a:cubicBezTo>
                    <a:pt x="1916545" y="1215380"/>
                    <a:pt x="1908757" y="1220435"/>
                    <a:pt x="1907376" y="1221565"/>
                  </a:cubicBezTo>
                  <a:cubicBezTo>
                    <a:pt x="1937270" y="1275230"/>
                    <a:pt x="1965279" y="1325535"/>
                    <a:pt x="1993289" y="1375808"/>
                  </a:cubicBezTo>
                  <a:cubicBezTo>
                    <a:pt x="1942890" y="1415342"/>
                    <a:pt x="2004280" y="1496922"/>
                    <a:pt x="1926091" y="1528260"/>
                  </a:cubicBezTo>
                  <a:cubicBezTo>
                    <a:pt x="1990495" y="1560760"/>
                    <a:pt x="1983115" y="1618444"/>
                    <a:pt x="1992536" y="1668026"/>
                  </a:cubicBezTo>
                  <a:cubicBezTo>
                    <a:pt x="2000700" y="1711015"/>
                    <a:pt x="2008268" y="1755259"/>
                    <a:pt x="2006446" y="1798561"/>
                  </a:cubicBezTo>
                  <a:cubicBezTo>
                    <a:pt x="2005473" y="1822269"/>
                    <a:pt x="1987763" y="1847703"/>
                    <a:pt x="1971842" y="1867800"/>
                  </a:cubicBezTo>
                  <a:cubicBezTo>
                    <a:pt x="1951432" y="1893580"/>
                    <a:pt x="1931209" y="1915876"/>
                    <a:pt x="1934883" y="1953023"/>
                  </a:cubicBezTo>
                  <a:cubicBezTo>
                    <a:pt x="1936139" y="1965803"/>
                    <a:pt x="1917644" y="1979463"/>
                    <a:pt x="1912274" y="1994221"/>
                  </a:cubicBezTo>
                  <a:cubicBezTo>
                    <a:pt x="1905366" y="2013219"/>
                    <a:pt x="1895538" y="2035262"/>
                    <a:pt x="1899463" y="2053318"/>
                  </a:cubicBezTo>
                  <a:cubicBezTo>
                    <a:pt x="1908224" y="2093825"/>
                    <a:pt x="1891518" y="2121521"/>
                    <a:pt x="1864074" y="2144758"/>
                  </a:cubicBezTo>
                  <a:cubicBezTo>
                    <a:pt x="1838168" y="2166676"/>
                    <a:pt x="1819641" y="2188782"/>
                    <a:pt x="1839926" y="2228159"/>
                  </a:cubicBezTo>
                  <a:cubicBezTo>
                    <a:pt x="1815339" y="2225208"/>
                    <a:pt x="1795274" y="2222821"/>
                    <a:pt x="1765474" y="2219242"/>
                  </a:cubicBezTo>
                  <a:cubicBezTo>
                    <a:pt x="1776904" y="2235790"/>
                    <a:pt x="1781709" y="2250894"/>
                    <a:pt x="1789465" y="2252590"/>
                  </a:cubicBezTo>
                  <a:cubicBezTo>
                    <a:pt x="1828653" y="2261193"/>
                    <a:pt x="1812984" y="2305375"/>
                    <a:pt x="1837320" y="2323022"/>
                  </a:cubicBezTo>
                  <a:cubicBezTo>
                    <a:pt x="1839581" y="2324686"/>
                    <a:pt x="1837603" y="2337215"/>
                    <a:pt x="1833866" y="2340764"/>
                  </a:cubicBezTo>
                  <a:cubicBezTo>
                    <a:pt x="1829878" y="2344563"/>
                    <a:pt x="1819013" y="2347012"/>
                    <a:pt x="1815308" y="2344312"/>
                  </a:cubicBezTo>
                  <a:cubicBezTo>
                    <a:pt x="1787549" y="2324058"/>
                    <a:pt x="1761267" y="2329177"/>
                    <a:pt x="1733225" y="2343841"/>
                  </a:cubicBezTo>
                  <a:cubicBezTo>
                    <a:pt x="1727039" y="2347075"/>
                    <a:pt x="1710240" y="2343339"/>
                    <a:pt x="1707790" y="2338252"/>
                  </a:cubicBezTo>
                  <a:cubicBezTo>
                    <a:pt x="1686783" y="2294447"/>
                    <a:pt x="1639179" y="2316302"/>
                    <a:pt x="1608940" y="2296551"/>
                  </a:cubicBezTo>
                  <a:cubicBezTo>
                    <a:pt x="1608532" y="2296300"/>
                    <a:pt x="1606867" y="2297995"/>
                    <a:pt x="1603727" y="2300288"/>
                  </a:cubicBezTo>
                  <a:cubicBezTo>
                    <a:pt x="1595375" y="2316899"/>
                    <a:pt x="1622254" y="2354141"/>
                    <a:pt x="1578387" y="2354675"/>
                  </a:cubicBezTo>
                  <a:cubicBezTo>
                    <a:pt x="1572577" y="2332003"/>
                    <a:pt x="1565135" y="2310116"/>
                    <a:pt x="1561618" y="2287633"/>
                  </a:cubicBezTo>
                  <a:cubicBezTo>
                    <a:pt x="1554679" y="2243326"/>
                    <a:pt x="1518567" y="2239527"/>
                    <a:pt x="1486036" y="2232367"/>
                  </a:cubicBezTo>
                  <a:cubicBezTo>
                    <a:pt x="1479410" y="2230891"/>
                    <a:pt x="1464400" y="2241599"/>
                    <a:pt x="1463207" y="2248413"/>
                  </a:cubicBezTo>
                  <a:cubicBezTo>
                    <a:pt x="1461951" y="2255604"/>
                    <a:pt x="1471183" y="2270582"/>
                    <a:pt x="1478280" y="2272341"/>
                  </a:cubicBezTo>
                  <a:cubicBezTo>
                    <a:pt x="1533797" y="2286063"/>
                    <a:pt x="1521865" y="2327199"/>
                    <a:pt x="1521613" y="2369747"/>
                  </a:cubicBezTo>
                  <a:cubicBezTo>
                    <a:pt x="1510497" y="2365476"/>
                    <a:pt x="1499758" y="2364691"/>
                    <a:pt x="1497497" y="2359918"/>
                  </a:cubicBezTo>
                  <a:cubicBezTo>
                    <a:pt x="1485502" y="2334672"/>
                    <a:pt x="1471623" y="2347641"/>
                    <a:pt x="1454666" y="2353544"/>
                  </a:cubicBezTo>
                  <a:cubicBezTo>
                    <a:pt x="1434475" y="2360578"/>
                    <a:pt x="1412306" y="2364252"/>
                    <a:pt x="1390828" y="2364943"/>
                  </a:cubicBezTo>
                  <a:cubicBezTo>
                    <a:pt x="1342219" y="2366544"/>
                    <a:pt x="1293484" y="2365445"/>
                    <a:pt x="1244813" y="2365445"/>
                  </a:cubicBezTo>
                  <a:cubicBezTo>
                    <a:pt x="1244185" y="2370030"/>
                    <a:pt x="1243557" y="2374614"/>
                    <a:pt x="1242929" y="2379167"/>
                  </a:cubicBezTo>
                  <a:cubicBezTo>
                    <a:pt x="1253793" y="2393235"/>
                    <a:pt x="1264658" y="2407334"/>
                    <a:pt x="1275743" y="2421684"/>
                  </a:cubicBezTo>
                  <a:cubicBezTo>
                    <a:pt x="1265977" y="2448375"/>
                    <a:pt x="1249020" y="2462223"/>
                    <a:pt x="1218530" y="2461752"/>
                  </a:cubicBezTo>
                  <a:cubicBezTo>
                    <a:pt x="1177865" y="2461124"/>
                    <a:pt x="1146527" y="2469697"/>
                    <a:pt x="1114875" y="2507535"/>
                  </a:cubicBezTo>
                  <a:cubicBezTo>
                    <a:pt x="1086771" y="2541103"/>
                    <a:pt x="1029746" y="2550837"/>
                    <a:pt x="984749" y="2569238"/>
                  </a:cubicBezTo>
                  <a:cubicBezTo>
                    <a:pt x="980415" y="2570997"/>
                    <a:pt x="965814" y="2560508"/>
                    <a:pt x="964746" y="2554228"/>
                  </a:cubicBezTo>
                  <a:cubicBezTo>
                    <a:pt x="963239" y="2545373"/>
                    <a:pt x="969645" y="2535011"/>
                    <a:pt x="973224" y="2525496"/>
                  </a:cubicBezTo>
                  <a:cubicBezTo>
                    <a:pt x="976804" y="2515951"/>
                    <a:pt x="986853" y="2502605"/>
                    <a:pt x="983744" y="2498083"/>
                  </a:cubicBezTo>
                  <a:cubicBezTo>
                    <a:pt x="977181" y="2488600"/>
                    <a:pt x="964244" y="2478991"/>
                    <a:pt x="953191" y="2478049"/>
                  </a:cubicBezTo>
                  <a:cubicBezTo>
                    <a:pt x="929043" y="2476039"/>
                    <a:pt x="904174" y="2477610"/>
                    <a:pt x="880214" y="2481441"/>
                  </a:cubicBezTo>
                  <a:cubicBezTo>
                    <a:pt x="870637" y="2482979"/>
                    <a:pt x="862598" y="2494252"/>
                    <a:pt x="853869" y="2501098"/>
                  </a:cubicBezTo>
                  <a:cubicBezTo>
                    <a:pt x="862347" y="2508163"/>
                    <a:pt x="870920" y="2521289"/>
                    <a:pt x="879304" y="2521194"/>
                  </a:cubicBezTo>
                  <a:cubicBezTo>
                    <a:pt x="907439" y="2520817"/>
                    <a:pt x="933314" y="2532091"/>
                    <a:pt x="928572" y="2558311"/>
                  </a:cubicBezTo>
                  <a:cubicBezTo>
                    <a:pt x="923548" y="2586258"/>
                    <a:pt x="908193" y="2616434"/>
                    <a:pt x="870260" y="2623311"/>
                  </a:cubicBezTo>
                  <a:cubicBezTo>
                    <a:pt x="849347" y="2627110"/>
                    <a:pt x="829910" y="2639294"/>
                    <a:pt x="810002" y="2648118"/>
                  </a:cubicBezTo>
                  <a:cubicBezTo>
                    <a:pt x="798572" y="2653205"/>
                    <a:pt x="786074" y="2665514"/>
                    <a:pt x="776559" y="2663379"/>
                  </a:cubicBezTo>
                  <a:cubicBezTo>
                    <a:pt x="753951" y="2658323"/>
                    <a:pt x="744624" y="2667304"/>
                    <a:pt x="736711" y="2685642"/>
                  </a:cubicBezTo>
                  <a:cubicBezTo>
                    <a:pt x="728516" y="2704640"/>
                    <a:pt x="717557" y="2707654"/>
                    <a:pt x="699407" y="2693335"/>
                  </a:cubicBezTo>
                  <a:cubicBezTo>
                    <a:pt x="691368" y="2686992"/>
                    <a:pt x="668100" y="2685548"/>
                    <a:pt x="664175" y="2690949"/>
                  </a:cubicBezTo>
                  <a:cubicBezTo>
                    <a:pt x="646873" y="2714657"/>
                    <a:pt x="632523" y="2716509"/>
                    <a:pt x="604167" y="2705330"/>
                  </a:cubicBezTo>
                  <a:cubicBezTo>
                    <a:pt x="579360" y="2695565"/>
                    <a:pt x="547237" y="2697951"/>
                    <a:pt x="522996" y="2721596"/>
                  </a:cubicBezTo>
                  <a:cubicBezTo>
                    <a:pt x="494766" y="2749104"/>
                    <a:pt x="463365" y="2743954"/>
                    <a:pt x="431650" y="2726244"/>
                  </a:cubicBezTo>
                  <a:cubicBezTo>
                    <a:pt x="423862" y="2721879"/>
                    <a:pt x="414034" y="2717859"/>
                    <a:pt x="405555" y="2718582"/>
                  </a:cubicBezTo>
                  <a:cubicBezTo>
                    <a:pt x="354089" y="2722978"/>
                    <a:pt x="299514" y="2697857"/>
                    <a:pt x="251093" y="2734439"/>
                  </a:cubicBezTo>
                  <a:cubicBezTo>
                    <a:pt x="247294" y="2737328"/>
                    <a:pt x="238533" y="2733686"/>
                    <a:pt x="232096" y="2733089"/>
                  </a:cubicBezTo>
                  <a:cubicBezTo>
                    <a:pt x="230840" y="2729164"/>
                    <a:pt x="229615" y="2725270"/>
                    <a:pt x="228359" y="2721345"/>
                  </a:cubicBezTo>
                  <a:cubicBezTo>
                    <a:pt x="245818" y="2714845"/>
                    <a:pt x="263340" y="2708565"/>
                    <a:pt x="280673" y="2701813"/>
                  </a:cubicBezTo>
                  <a:cubicBezTo>
                    <a:pt x="298729" y="2694780"/>
                    <a:pt x="331512" y="2708722"/>
                    <a:pt x="329753" y="2675594"/>
                  </a:cubicBezTo>
                  <a:cubicBezTo>
                    <a:pt x="329282" y="2666487"/>
                    <a:pt x="298635" y="2658982"/>
                    <a:pt x="281898" y="2650630"/>
                  </a:cubicBezTo>
                  <a:cubicBezTo>
                    <a:pt x="280924" y="2650159"/>
                    <a:pt x="280453" y="2648683"/>
                    <a:pt x="276340" y="2642842"/>
                  </a:cubicBezTo>
                  <a:cubicBezTo>
                    <a:pt x="325420" y="2625258"/>
                    <a:pt x="373432" y="2608081"/>
                    <a:pt x="421539" y="2590873"/>
                  </a:cubicBezTo>
                  <a:cubicBezTo>
                    <a:pt x="402133" y="2544337"/>
                    <a:pt x="383794" y="2544776"/>
                    <a:pt x="346270" y="2569238"/>
                  </a:cubicBezTo>
                  <a:cubicBezTo>
                    <a:pt x="319893" y="2586446"/>
                    <a:pt x="281647" y="2585033"/>
                    <a:pt x="249021" y="2593197"/>
                  </a:cubicBezTo>
                  <a:cubicBezTo>
                    <a:pt x="230337" y="2597876"/>
                    <a:pt x="212501" y="2605789"/>
                    <a:pt x="193881" y="2610876"/>
                  </a:cubicBezTo>
                  <a:cubicBezTo>
                    <a:pt x="172810" y="2616654"/>
                    <a:pt x="151301" y="2620893"/>
                    <a:pt x="125834" y="2626765"/>
                  </a:cubicBezTo>
                  <a:cubicBezTo>
                    <a:pt x="125144" y="2591753"/>
                    <a:pt x="121815" y="2570337"/>
                    <a:pt x="158931" y="2554857"/>
                  </a:cubicBezTo>
                  <a:cubicBezTo>
                    <a:pt x="206190" y="2535105"/>
                    <a:pt x="246509" y="2499308"/>
                    <a:pt x="291852" y="2474093"/>
                  </a:cubicBezTo>
                  <a:cubicBezTo>
                    <a:pt x="306328" y="2466023"/>
                    <a:pt x="327492" y="2470607"/>
                    <a:pt x="345234" y="2467467"/>
                  </a:cubicBezTo>
                  <a:cubicBezTo>
                    <a:pt x="355910" y="2465552"/>
                    <a:pt x="365927" y="2459900"/>
                    <a:pt x="376227" y="2455912"/>
                  </a:cubicBezTo>
                  <a:cubicBezTo>
                    <a:pt x="369570" y="2445863"/>
                    <a:pt x="364985" y="2430006"/>
                    <a:pt x="355879" y="2426740"/>
                  </a:cubicBezTo>
                  <a:cubicBezTo>
                    <a:pt x="320364" y="2414022"/>
                    <a:pt x="288524" y="2413269"/>
                    <a:pt x="254610" y="2442472"/>
                  </a:cubicBezTo>
                  <a:cubicBezTo>
                    <a:pt x="224716" y="2468189"/>
                    <a:pt x="183675" y="2482069"/>
                    <a:pt x="146025" y="2497298"/>
                  </a:cubicBezTo>
                  <a:cubicBezTo>
                    <a:pt x="124264" y="2506091"/>
                    <a:pt x="104042" y="2497832"/>
                    <a:pt x="93774" y="2473528"/>
                  </a:cubicBezTo>
                  <a:cubicBezTo>
                    <a:pt x="89189" y="2462694"/>
                    <a:pt x="83066" y="2452489"/>
                    <a:pt x="77100" y="2440933"/>
                  </a:cubicBezTo>
                  <a:cubicBezTo>
                    <a:pt x="64414" y="2448030"/>
                    <a:pt x="53675" y="2454059"/>
                    <a:pt x="44725" y="2459083"/>
                  </a:cubicBezTo>
                  <a:cubicBezTo>
                    <a:pt x="30658" y="2440839"/>
                    <a:pt x="18631" y="2425264"/>
                    <a:pt x="2365" y="2404163"/>
                  </a:cubicBezTo>
                  <a:cubicBezTo>
                    <a:pt x="7578" y="2400991"/>
                    <a:pt x="16904" y="2396752"/>
                    <a:pt x="24440" y="2390409"/>
                  </a:cubicBezTo>
                  <a:cubicBezTo>
                    <a:pt x="41271" y="2376216"/>
                    <a:pt x="57506" y="2361237"/>
                    <a:pt x="73457" y="2346008"/>
                  </a:cubicBezTo>
                  <a:cubicBezTo>
                    <a:pt x="82784" y="2337090"/>
                    <a:pt x="89315" y="2322300"/>
                    <a:pt x="100117" y="2318312"/>
                  </a:cubicBezTo>
                  <a:cubicBezTo>
                    <a:pt x="145083" y="2301763"/>
                    <a:pt x="191180" y="2288198"/>
                    <a:pt x="236931" y="2273817"/>
                  </a:cubicBezTo>
                  <a:cubicBezTo>
                    <a:pt x="267453" y="2264239"/>
                    <a:pt x="298446" y="2255981"/>
                    <a:pt x="328623" y="2245430"/>
                  </a:cubicBezTo>
                  <a:cubicBezTo>
                    <a:pt x="339707" y="2241568"/>
                    <a:pt x="349096" y="2232807"/>
                    <a:pt x="359270" y="2226307"/>
                  </a:cubicBezTo>
                  <a:cubicBezTo>
                    <a:pt x="348374" y="2218645"/>
                    <a:pt x="336599" y="2203447"/>
                    <a:pt x="326770" y="2204609"/>
                  </a:cubicBezTo>
                  <a:cubicBezTo>
                    <a:pt x="279982" y="2210167"/>
                    <a:pt x="233886" y="2221220"/>
                    <a:pt x="187224" y="2228222"/>
                  </a:cubicBezTo>
                  <a:cubicBezTo>
                    <a:pt x="157079" y="2232744"/>
                    <a:pt x="126337" y="2233497"/>
                    <a:pt x="95878" y="2236072"/>
                  </a:cubicBezTo>
                  <a:cubicBezTo>
                    <a:pt x="72735" y="2238051"/>
                    <a:pt x="49624" y="2240217"/>
                    <a:pt x="15993" y="2243263"/>
                  </a:cubicBezTo>
                  <a:cubicBezTo>
                    <a:pt x="-9473" y="2223763"/>
                    <a:pt x="-5768" y="2194592"/>
                    <a:pt x="36090" y="2170476"/>
                  </a:cubicBezTo>
                  <a:cubicBezTo>
                    <a:pt x="67428" y="2152420"/>
                    <a:pt x="97416" y="2132041"/>
                    <a:pt x="127750" y="2112855"/>
                  </a:cubicBezTo>
                  <a:cubicBezTo>
                    <a:pt x="159151" y="2160082"/>
                    <a:pt x="158837" y="2159799"/>
                    <a:pt x="191934" y="2123531"/>
                  </a:cubicBezTo>
                  <a:cubicBezTo>
                    <a:pt x="206535" y="2107516"/>
                    <a:pt x="219881" y="2106040"/>
                    <a:pt x="226161" y="2131067"/>
                  </a:cubicBezTo>
                  <a:cubicBezTo>
                    <a:pt x="229081" y="2142654"/>
                    <a:pt x="231248" y="2154461"/>
                    <a:pt x="232755" y="2161495"/>
                  </a:cubicBezTo>
                  <a:cubicBezTo>
                    <a:pt x="267767" y="2164038"/>
                    <a:pt x="299640" y="2167649"/>
                    <a:pt x="331543" y="2167775"/>
                  </a:cubicBezTo>
                  <a:cubicBezTo>
                    <a:pt x="339707" y="2167775"/>
                    <a:pt x="349787" y="2157978"/>
                    <a:pt x="355188" y="2150065"/>
                  </a:cubicBezTo>
                  <a:cubicBezTo>
                    <a:pt x="357418" y="2146799"/>
                    <a:pt x="350258" y="2130973"/>
                    <a:pt x="346490" y="2130627"/>
                  </a:cubicBezTo>
                  <a:cubicBezTo>
                    <a:pt x="300487" y="2126451"/>
                    <a:pt x="290062" y="2086666"/>
                    <a:pt x="269871" y="2056207"/>
                  </a:cubicBezTo>
                  <a:cubicBezTo>
                    <a:pt x="270342" y="2054040"/>
                    <a:pt x="270279" y="2049676"/>
                    <a:pt x="271536" y="2049267"/>
                  </a:cubicBezTo>
                  <a:cubicBezTo>
                    <a:pt x="322405" y="2032845"/>
                    <a:pt x="362253" y="2001035"/>
                    <a:pt x="400060" y="1964108"/>
                  </a:cubicBezTo>
                  <a:cubicBezTo>
                    <a:pt x="410580" y="1953839"/>
                    <a:pt x="436957" y="1950605"/>
                    <a:pt x="452060" y="1955786"/>
                  </a:cubicBezTo>
                  <a:cubicBezTo>
                    <a:pt x="516181" y="1977767"/>
                    <a:pt x="579863" y="1977673"/>
                    <a:pt x="636793" y="1943603"/>
                  </a:cubicBezTo>
                  <a:cubicBezTo>
                    <a:pt x="691808" y="1910694"/>
                    <a:pt x="745692" y="1920146"/>
                    <a:pt x="801712" y="1929190"/>
                  </a:cubicBezTo>
                  <a:cubicBezTo>
                    <a:pt x="808306" y="1930257"/>
                    <a:pt x="814994" y="1936098"/>
                    <a:pt x="820898" y="1935155"/>
                  </a:cubicBezTo>
                  <a:cubicBezTo>
                    <a:pt x="835091" y="1932895"/>
                    <a:pt x="848845" y="1927902"/>
                    <a:pt x="862787" y="1924008"/>
                  </a:cubicBezTo>
                  <a:cubicBezTo>
                    <a:pt x="852801" y="1913709"/>
                    <a:pt x="844511" y="1897631"/>
                    <a:pt x="832548" y="1894177"/>
                  </a:cubicBezTo>
                  <a:cubicBezTo>
                    <a:pt x="797755" y="1884160"/>
                    <a:pt x="761487" y="1879230"/>
                    <a:pt x="723868" y="1871914"/>
                  </a:cubicBezTo>
                  <a:cubicBezTo>
                    <a:pt x="718467" y="1862525"/>
                    <a:pt x="710711" y="1849117"/>
                    <a:pt x="702987" y="1835677"/>
                  </a:cubicBezTo>
                  <a:cubicBezTo>
                    <a:pt x="689641" y="1845914"/>
                    <a:pt x="674349" y="1854392"/>
                    <a:pt x="663327" y="1866701"/>
                  </a:cubicBezTo>
                  <a:cubicBezTo>
                    <a:pt x="614059" y="1921716"/>
                    <a:pt x="540298" y="1940996"/>
                    <a:pt x="470932" y="1913520"/>
                  </a:cubicBezTo>
                  <a:cubicBezTo>
                    <a:pt x="439406" y="1901022"/>
                    <a:pt x="412558" y="1904602"/>
                    <a:pt x="381753" y="1919832"/>
                  </a:cubicBezTo>
                  <a:cubicBezTo>
                    <a:pt x="356601" y="1932267"/>
                    <a:pt x="325420" y="1933020"/>
                    <a:pt x="296656" y="1937134"/>
                  </a:cubicBezTo>
                  <a:cubicBezTo>
                    <a:pt x="291224" y="1937919"/>
                    <a:pt x="284567" y="1930163"/>
                    <a:pt x="278444" y="1926332"/>
                  </a:cubicBezTo>
                  <a:cubicBezTo>
                    <a:pt x="282557" y="1920774"/>
                    <a:pt x="285478" y="1912735"/>
                    <a:pt x="291004" y="1910066"/>
                  </a:cubicBezTo>
                  <a:cubicBezTo>
                    <a:pt x="334966" y="1888713"/>
                    <a:pt x="381534" y="1871474"/>
                    <a:pt x="409638" y="1827324"/>
                  </a:cubicBezTo>
                  <a:cubicBezTo>
                    <a:pt x="411522" y="1824373"/>
                    <a:pt x="416043" y="1820981"/>
                    <a:pt x="419026" y="1821233"/>
                  </a:cubicBezTo>
                  <a:cubicBezTo>
                    <a:pt x="477433" y="1826288"/>
                    <a:pt x="477966" y="1774633"/>
                    <a:pt x="498283" y="1741819"/>
                  </a:cubicBezTo>
                  <a:cubicBezTo>
                    <a:pt x="508268" y="1725710"/>
                    <a:pt x="521897" y="1711831"/>
                    <a:pt x="536215" y="1693995"/>
                  </a:cubicBezTo>
                  <a:close/>
                  <a:moveTo>
                    <a:pt x="1055904" y="1606198"/>
                  </a:moveTo>
                  <a:cubicBezTo>
                    <a:pt x="1043029" y="1611756"/>
                    <a:pt x="1037942" y="1612321"/>
                    <a:pt x="1035870" y="1615116"/>
                  </a:cubicBezTo>
                  <a:cubicBezTo>
                    <a:pt x="993667" y="1671826"/>
                    <a:pt x="951432" y="1728505"/>
                    <a:pt x="910611" y="1786189"/>
                  </a:cubicBezTo>
                  <a:cubicBezTo>
                    <a:pt x="907408" y="1790710"/>
                    <a:pt x="912872" y="1808264"/>
                    <a:pt x="917645" y="1809897"/>
                  </a:cubicBezTo>
                  <a:cubicBezTo>
                    <a:pt x="925683" y="1812629"/>
                    <a:pt x="936736" y="1808358"/>
                    <a:pt x="945937" y="1805249"/>
                  </a:cubicBezTo>
                  <a:cubicBezTo>
                    <a:pt x="950898" y="1803585"/>
                    <a:pt x="1004814" y="1717357"/>
                    <a:pt x="1009147" y="1711360"/>
                  </a:cubicBezTo>
                  <a:cubicBezTo>
                    <a:pt x="1020169" y="1696005"/>
                    <a:pt x="1032227" y="1681403"/>
                    <a:pt x="1044097" y="1666645"/>
                  </a:cubicBezTo>
                  <a:cubicBezTo>
                    <a:pt x="1050879" y="1658229"/>
                    <a:pt x="1062278" y="1650944"/>
                    <a:pt x="1063974" y="1641744"/>
                  </a:cubicBezTo>
                  <a:cubicBezTo>
                    <a:pt x="1065889" y="1631287"/>
                    <a:pt x="1059264" y="1619292"/>
                    <a:pt x="1055904" y="1606229"/>
                  </a:cubicBezTo>
                  <a:close/>
                  <a:moveTo>
                    <a:pt x="671774" y="1265307"/>
                  </a:moveTo>
                  <a:cubicBezTo>
                    <a:pt x="632648" y="1265307"/>
                    <a:pt x="599865" y="1264114"/>
                    <a:pt x="567271" y="1266092"/>
                  </a:cubicBezTo>
                  <a:cubicBezTo>
                    <a:pt x="558699" y="1266626"/>
                    <a:pt x="547991" y="1275418"/>
                    <a:pt x="543563" y="1283394"/>
                  </a:cubicBezTo>
                  <a:cubicBezTo>
                    <a:pt x="541240" y="1287539"/>
                    <a:pt x="548807" y="1302957"/>
                    <a:pt x="554742" y="1304998"/>
                  </a:cubicBezTo>
                  <a:cubicBezTo>
                    <a:pt x="598421" y="1319914"/>
                    <a:pt x="625583" y="1352226"/>
                    <a:pt x="651143" y="1388054"/>
                  </a:cubicBezTo>
                  <a:cubicBezTo>
                    <a:pt x="659622" y="1399924"/>
                    <a:pt x="675416" y="1406549"/>
                    <a:pt x="691368" y="1418105"/>
                  </a:cubicBezTo>
                  <a:cubicBezTo>
                    <a:pt x="697837" y="1358726"/>
                    <a:pt x="674255" y="1321924"/>
                    <a:pt x="622663" y="1297933"/>
                  </a:cubicBezTo>
                  <a:cubicBezTo>
                    <a:pt x="641911" y="1285153"/>
                    <a:pt x="654660" y="1276675"/>
                    <a:pt x="671774" y="1265276"/>
                  </a:cubicBezTo>
                  <a:close/>
                  <a:moveTo>
                    <a:pt x="1181571" y="1254945"/>
                  </a:moveTo>
                  <a:cubicBezTo>
                    <a:pt x="1184648" y="1253281"/>
                    <a:pt x="1187757" y="1251648"/>
                    <a:pt x="1190834" y="1249984"/>
                  </a:cubicBezTo>
                  <a:cubicBezTo>
                    <a:pt x="1182764" y="1237141"/>
                    <a:pt x="1174725" y="1224329"/>
                    <a:pt x="1166655" y="1211486"/>
                  </a:cubicBezTo>
                  <a:cubicBezTo>
                    <a:pt x="1157706" y="1223230"/>
                    <a:pt x="1146810" y="1233938"/>
                    <a:pt x="1140216" y="1246875"/>
                  </a:cubicBezTo>
                  <a:cubicBezTo>
                    <a:pt x="1117764" y="1290836"/>
                    <a:pt x="1158742" y="1321515"/>
                    <a:pt x="1166718" y="1359322"/>
                  </a:cubicBezTo>
                  <a:cubicBezTo>
                    <a:pt x="1169230" y="1371129"/>
                    <a:pt x="1186564" y="1379764"/>
                    <a:pt x="1197114" y="1389876"/>
                  </a:cubicBezTo>
                  <a:cubicBezTo>
                    <a:pt x="1201071" y="1376247"/>
                    <a:pt x="1210303" y="1361583"/>
                    <a:pt x="1207948" y="1349148"/>
                  </a:cubicBezTo>
                  <a:cubicBezTo>
                    <a:pt x="1201887" y="1317245"/>
                    <a:pt x="1190709" y="1286283"/>
                    <a:pt x="1181571" y="1254945"/>
                  </a:cubicBezTo>
                  <a:close/>
                  <a:moveTo>
                    <a:pt x="668759" y="1107266"/>
                  </a:moveTo>
                  <a:cubicBezTo>
                    <a:pt x="651709" y="1104816"/>
                    <a:pt x="632460" y="1097249"/>
                    <a:pt x="628252" y="1102273"/>
                  </a:cubicBezTo>
                  <a:cubicBezTo>
                    <a:pt x="605486" y="1129466"/>
                    <a:pt x="584918" y="1158920"/>
                    <a:pt x="567302" y="1189694"/>
                  </a:cubicBezTo>
                  <a:cubicBezTo>
                    <a:pt x="563472" y="1196351"/>
                    <a:pt x="574839" y="1211706"/>
                    <a:pt x="579172" y="1223042"/>
                  </a:cubicBezTo>
                  <a:cubicBezTo>
                    <a:pt x="588373" y="1216950"/>
                    <a:pt x="600022" y="1212711"/>
                    <a:pt x="606365" y="1204421"/>
                  </a:cubicBezTo>
                  <a:cubicBezTo>
                    <a:pt x="624107" y="1181215"/>
                    <a:pt x="639713" y="1156408"/>
                    <a:pt x="655979" y="1132104"/>
                  </a:cubicBezTo>
                  <a:cubicBezTo>
                    <a:pt x="658899" y="1127739"/>
                    <a:pt x="660878" y="1122715"/>
                    <a:pt x="668791" y="1107297"/>
                  </a:cubicBezTo>
                  <a:close/>
                  <a:moveTo>
                    <a:pt x="656387" y="855115"/>
                  </a:moveTo>
                  <a:cubicBezTo>
                    <a:pt x="649511" y="865948"/>
                    <a:pt x="638081" y="878006"/>
                    <a:pt x="640279" y="881492"/>
                  </a:cubicBezTo>
                  <a:cubicBezTo>
                    <a:pt x="656858" y="907932"/>
                    <a:pt x="675385" y="933272"/>
                    <a:pt x="695325" y="957294"/>
                  </a:cubicBezTo>
                  <a:cubicBezTo>
                    <a:pt x="698088" y="960622"/>
                    <a:pt x="717211" y="957326"/>
                    <a:pt x="719347" y="952741"/>
                  </a:cubicBezTo>
                  <a:cubicBezTo>
                    <a:pt x="722864" y="945142"/>
                    <a:pt x="721670" y="932236"/>
                    <a:pt x="717211" y="924668"/>
                  </a:cubicBezTo>
                  <a:cubicBezTo>
                    <a:pt x="707069" y="907523"/>
                    <a:pt x="694194" y="891917"/>
                    <a:pt x="681445" y="876468"/>
                  </a:cubicBezTo>
                  <a:cubicBezTo>
                    <a:pt x="675762" y="869591"/>
                    <a:pt x="667755" y="864629"/>
                    <a:pt x="656387" y="855083"/>
                  </a:cubicBezTo>
                  <a:close/>
                  <a:moveTo>
                    <a:pt x="1140404" y="899013"/>
                  </a:moveTo>
                  <a:cubicBezTo>
                    <a:pt x="1151960" y="921999"/>
                    <a:pt x="1164206" y="959021"/>
                    <a:pt x="1171146" y="958048"/>
                  </a:cubicBezTo>
                  <a:cubicBezTo>
                    <a:pt x="1206283" y="953117"/>
                    <a:pt x="1190834" y="920680"/>
                    <a:pt x="1192184" y="898951"/>
                  </a:cubicBezTo>
                  <a:cubicBezTo>
                    <a:pt x="1193503" y="877567"/>
                    <a:pt x="1199689" y="847390"/>
                    <a:pt x="1166655" y="846385"/>
                  </a:cubicBezTo>
                  <a:cubicBezTo>
                    <a:pt x="1159056" y="846166"/>
                    <a:pt x="1150484" y="877912"/>
                    <a:pt x="1140435" y="899045"/>
                  </a:cubicBezTo>
                  <a:close/>
                  <a:moveTo>
                    <a:pt x="1163484" y="1056302"/>
                  </a:moveTo>
                  <a:cubicBezTo>
                    <a:pt x="1170706" y="1069333"/>
                    <a:pt x="1174631" y="1087703"/>
                    <a:pt x="1184648" y="1092099"/>
                  </a:cubicBezTo>
                  <a:cubicBezTo>
                    <a:pt x="1206315" y="1101582"/>
                    <a:pt x="1231122" y="1103906"/>
                    <a:pt x="1254641" y="1109150"/>
                  </a:cubicBezTo>
                  <a:cubicBezTo>
                    <a:pt x="1254673" y="1106481"/>
                    <a:pt x="1254735" y="1103780"/>
                    <a:pt x="1254798" y="1101111"/>
                  </a:cubicBezTo>
                  <a:cubicBezTo>
                    <a:pt x="1226412" y="1087200"/>
                    <a:pt x="1198056" y="1073258"/>
                    <a:pt x="1163484" y="105630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8392DCE9-6BD7-4998-B186-2D1CC8F09166}"/>
                </a:ext>
              </a:extLst>
            </p:cNvPr>
            <p:cNvSpPr/>
            <p:nvPr/>
          </p:nvSpPr>
          <p:spPr>
            <a:xfrm>
              <a:off x="5273008" y="1189405"/>
              <a:ext cx="1959607" cy="2243802"/>
            </a:xfrm>
            <a:custGeom>
              <a:avLst/>
              <a:gdLst>
                <a:gd name="connsiteX0" fmla="*/ 688061 w 1959607"/>
                <a:gd name="connsiteY0" fmla="*/ 1369722 h 2243802"/>
                <a:gd name="connsiteX1" fmla="*/ 674653 w 1959607"/>
                <a:gd name="connsiteY1" fmla="*/ 1291470 h 2243802"/>
                <a:gd name="connsiteX2" fmla="*/ 705206 w 1959607"/>
                <a:gd name="connsiteY2" fmla="*/ 1260509 h 2243802"/>
                <a:gd name="connsiteX3" fmla="*/ 778057 w 1959607"/>
                <a:gd name="connsiteY3" fmla="*/ 1276994 h 2243802"/>
                <a:gd name="connsiteX4" fmla="*/ 740030 w 1959607"/>
                <a:gd name="connsiteY4" fmla="*/ 1242704 h 2243802"/>
                <a:gd name="connsiteX5" fmla="*/ 713778 w 1959607"/>
                <a:gd name="connsiteY5" fmla="*/ 1176322 h 2243802"/>
                <a:gd name="connsiteX6" fmla="*/ 731897 w 1959607"/>
                <a:gd name="connsiteY6" fmla="*/ 1086955 h 2243802"/>
                <a:gd name="connsiteX7" fmla="*/ 685486 w 1959607"/>
                <a:gd name="connsiteY7" fmla="*/ 1144450 h 2243802"/>
                <a:gd name="connsiteX8" fmla="*/ 685360 w 1959607"/>
                <a:gd name="connsiteY8" fmla="*/ 1221100 h 2243802"/>
                <a:gd name="connsiteX9" fmla="*/ 682440 w 1959607"/>
                <a:gd name="connsiteY9" fmla="*/ 1235953 h 2243802"/>
                <a:gd name="connsiteX10" fmla="*/ 655341 w 1959607"/>
                <a:gd name="connsiteY10" fmla="*/ 1321929 h 2243802"/>
                <a:gd name="connsiteX11" fmla="*/ 646266 w 1959607"/>
                <a:gd name="connsiteY11" fmla="*/ 1345826 h 2243802"/>
                <a:gd name="connsiteX12" fmla="*/ 601425 w 1959607"/>
                <a:gd name="connsiteY12" fmla="*/ 1329748 h 2243802"/>
                <a:gd name="connsiteX13" fmla="*/ 620863 w 1959607"/>
                <a:gd name="connsiteY13" fmla="*/ 1471210 h 2243802"/>
                <a:gd name="connsiteX14" fmla="*/ 554544 w 1959607"/>
                <a:gd name="connsiteY14" fmla="*/ 1352734 h 2243802"/>
                <a:gd name="connsiteX15" fmla="*/ 478741 w 1959607"/>
                <a:gd name="connsiteY15" fmla="*/ 1301424 h 2243802"/>
                <a:gd name="connsiteX16" fmla="*/ 569679 w 1959607"/>
                <a:gd name="connsiteY16" fmla="*/ 1140400 h 2243802"/>
                <a:gd name="connsiteX17" fmla="*/ 600044 w 1959607"/>
                <a:gd name="connsiteY17" fmla="*/ 1106486 h 2243802"/>
                <a:gd name="connsiteX18" fmla="*/ 653080 w 1959607"/>
                <a:gd name="connsiteY18" fmla="*/ 1044783 h 2243802"/>
                <a:gd name="connsiteX19" fmla="*/ 646800 w 1959607"/>
                <a:gd name="connsiteY19" fmla="*/ 1036493 h 2243802"/>
                <a:gd name="connsiteX20" fmla="*/ 589995 w 1959607"/>
                <a:gd name="connsiteY20" fmla="*/ 1084600 h 2243802"/>
                <a:gd name="connsiteX21" fmla="*/ 546285 w 1959607"/>
                <a:gd name="connsiteY21" fmla="*/ 1133617 h 2243802"/>
                <a:gd name="connsiteX22" fmla="*/ 462538 w 1959607"/>
                <a:gd name="connsiteY22" fmla="*/ 1326357 h 2243802"/>
                <a:gd name="connsiteX23" fmla="*/ 475413 w 1959607"/>
                <a:gd name="connsiteY23" fmla="*/ 1354429 h 2243802"/>
                <a:gd name="connsiteX24" fmla="*/ 471707 w 1959607"/>
                <a:gd name="connsiteY24" fmla="*/ 1413526 h 2243802"/>
                <a:gd name="connsiteX25" fmla="*/ 410946 w 1959607"/>
                <a:gd name="connsiteY25" fmla="*/ 1581679 h 2243802"/>
                <a:gd name="connsiteX26" fmla="*/ 403473 w 1959607"/>
                <a:gd name="connsiteY26" fmla="*/ 1616095 h 2243802"/>
                <a:gd name="connsiteX27" fmla="*/ 398292 w 1959607"/>
                <a:gd name="connsiteY27" fmla="*/ 1678960 h 2243802"/>
                <a:gd name="connsiteX28" fmla="*/ 381523 w 1959607"/>
                <a:gd name="connsiteY28" fmla="*/ 1722262 h 2243802"/>
                <a:gd name="connsiteX29" fmla="*/ 355994 w 1959607"/>
                <a:gd name="connsiteY29" fmla="*/ 1733158 h 2243802"/>
                <a:gd name="connsiteX30" fmla="*/ 286315 w 1959607"/>
                <a:gd name="connsiteY30" fmla="*/ 1742453 h 2243802"/>
                <a:gd name="connsiteX31" fmla="*/ 287540 w 1959607"/>
                <a:gd name="connsiteY31" fmla="*/ 1665238 h 2243802"/>
                <a:gd name="connsiteX32" fmla="*/ 313729 w 1959607"/>
                <a:gd name="connsiteY32" fmla="*/ 1552602 h 2243802"/>
                <a:gd name="connsiteX33" fmla="*/ 392451 w 1959607"/>
                <a:gd name="connsiteY33" fmla="*/ 1412207 h 2243802"/>
                <a:gd name="connsiteX34" fmla="*/ 407178 w 1959607"/>
                <a:gd name="connsiteY34" fmla="*/ 1398203 h 2243802"/>
                <a:gd name="connsiteX35" fmla="*/ 409439 w 1959607"/>
                <a:gd name="connsiteY35" fmla="*/ 1391828 h 2243802"/>
                <a:gd name="connsiteX36" fmla="*/ 354016 w 1959607"/>
                <a:gd name="connsiteY36" fmla="*/ 1380241 h 2243802"/>
                <a:gd name="connsiteX37" fmla="*/ 338316 w 1959607"/>
                <a:gd name="connsiteY37" fmla="*/ 1347239 h 2243802"/>
                <a:gd name="connsiteX38" fmla="*/ 364064 w 1959607"/>
                <a:gd name="connsiteY38" fmla="*/ 1326828 h 2243802"/>
                <a:gd name="connsiteX39" fmla="*/ 401683 w 1959607"/>
                <a:gd name="connsiteY39" fmla="*/ 1312666 h 2243802"/>
                <a:gd name="connsiteX40" fmla="*/ 398857 w 1959607"/>
                <a:gd name="connsiteY40" fmla="*/ 1302837 h 2243802"/>
                <a:gd name="connsiteX41" fmla="*/ 349589 w 1959607"/>
                <a:gd name="connsiteY41" fmla="*/ 1309746 h 2243802"/>
                <a:gd name="connsiteX42" fmla="*/ 393393 w 1959607"/>
                <a:gd name="connsiteY42" fmla="*/ 1224366 h 2243802"/>
                <a:gd name="connsiteX43" fmla="*/ 343811 w 1959607"/>
                <a:gd name="connsiteY43" fmla="*/ 1238371 h 2243802"/>
                <a:gd name="connsiteX44" fmla="*/ 413239 w 1959607"/>
                <a:gd name="connsiteY44" fmla="*/ 1164359 h 2243802"/>
                <a:gd name="connsiteX45" fmla="*/ 429347 w 1959607"/>
                <a:gd name="connsiteY45" fmla="*/ 1039005 h 2243802"/>
                <a:gd name="connsiteX46" fmla="*/ 412579 w 1959607"/>
                <a:gd name="connsiteY46" fmla="*/ 1031061 h 2243802"/>
                <a:gd name="connsiteX47" fmla="*/ 338567 w 1959607"/>
                <a:gd name="connsiteY47" fmla="*/ 1135627 h 2243802"/>
                <a:gd name="connsiteX48" fmla="*/ 263801 w 1959607"/>
                <a:gd name="connsiteY48" fmla="*/ 1315084 h 2243802"/>
                <a:gd name="connsiteX49" fmla="*/ 231772 w 1959607"/>
                <a:gd name="connsiteY49" fmla="*/ 1374243 h 2243802"/>
                <a:gd name="connsiteX50" fmla="*/ 184481 w 1959607"/>
                <a:gd name="connsiteY50" fmla="*/ 1374243 h 2243802"/>
                <a:gd name="connsiteX51" fmla="*/ 187999 w 1959607"/>
                <a:gd name="connsiteY51" fmla="*/ 1392487 h 2243802"/>
                <a:gd name="connsiteX52" fmla="*/ 148936 w 1959607"/>
                <a:gd name="connsiteY52" fmla="*/ 1494824 h 2243802"/>
                <a:gd name="connsiteX53" fmla="*/ 113232 w 1959607"/>
                <a:gd name="connsiteY53" fmla="*/ 1512314 h 2243802"/>
                <a:gd name="connsiteX54" fmla="*/ 76367 w 1959607"/>
                <a:gd name="connsiteY54" fmla="*/ 1530558 h 2243802"/>
                <a:gd name="connsiteX55" fmla="*/ 65785 w 1959607"/>
                <a:gd name="connsiteY55" fmla="*/ 1474727 h 2243802"/>
                <a:gd name="connsiteX56" fmla="*/ 69051 w 1959607"/>
                <a:gd name="connsiteY56" fmla="*/ 1415285 h 2243802"/>
                <a:gd name="connsiteX57" fmla="*/ 83119 w 1959607"/>
                <a:gd name="connsiteY57" fmla="*/ 1389724 h 2243802"/>
                <a:gd name="connsiteX58" fmla="*/ 74452 w 1959607"/>
                <a:gd name="connsiteY58" fmla="*/ 1381905 h 2243802"/>
                <a:gd name="connsiteX59" fmla="*/ 48295 w 1959607"/>
                <a:gd name="connsiteY59" fmla="*/ 1415128 h 2243802"/>
                <a:gd name="connsiteX60" fmla="*/ 15638 w 1959607"/>
                <a:gd name="connsiteY60" fmla="*/ 1465778 h 2243802"/>
                <a:gd name="connsiteX61" fmla="*/ 0 w 1959607"/>
                <a:gd name="connsiteY61" fmla="*/ 1458775 h 2243802"/>
                <a:gd name="connsiteX62" fmla="*/ 5464 w 1959607"/>
                <a:gd name="connsiteY62" fmla="*/ 1400872 h 2243802"/>
                <a:gd name="connsiteX63" fmla="*/ 12875 w 1959607"/>
                <a:gd name="connsiteY63" fmla="*/ 1382471 h 2243802"/>
                <a:gd name="connsiteX64" fmla="*/ 94643 w 1959607"/>
                <a:gd name="connsiteY64" fmla="*/ 1276429 h 2243802"/>
                <a:gd name="connsiteX65" fmla="*/ 94643 w 1959607"/>
                <a:gd name="connsiteY65" fmla="*/ 1319668 h 2243802"/>
                <a:gd name="connsiteX66" fmla="*/ 157979 w 1959607"/>
                <a:gd name="connsiteY66" fmla="*/ 1246818 h 2243802"/>
                <a:gd name="connsiteX67" fmla="*/ 174684 w 1959607"/>
                <a:gd name="connsiteY67" fmla="*/ 1299854 h 2243802"/>
                <a:gd name="connsiteX68" fmla="*/ 236796 w 1959607"/>
                <a:gd name="connsiteY68" fmla="*/ 1196984 h 2243802"/>
                <a:gd name="connsiteX69" fmla="*/ 291999 w 1959607"/>
                <a:gd name="connsiteY69" fmla="*/ 1153588 h 2243802"/>
                <a:gd name="connsiteX70" fmla="*/ 327859 w 1959607"/>
                <a:gd name="connsiteY70" fmla="*/ 1099735 h 2243802"/>
                <a:gd name="connsiteX71" fmla="*/ 329241 w 1959607"/>
                <a:gd name="connsiteY71" fmla="*/ 1087928 h 2243802"/>
                <a:gd name="connsiteX72" fmla="*/ 393864 w 1959607"/>
                <a:gd name="connsiteY72" fmla="*/ 978495 h 2243802"/>
                <a:gd name="connsiteX73" fmla="*/ 452490 w 1959607"/>
                <a:gd name="connsiteY73" fmla="*/ 966814 h 2243802"/>
                <a:gd name="connsiteX74" fmla="*/ 421591 w 1959607"/>
                <a:gd name="connsiteY74" fmla="*/ 945053 h 2243802"/>
                <a:gd name="connsiteX75" fmla="*/ 569176 w 1959607"/>
                <a:gd name="connsiteY75" fmla="*/ 905111 h 2243802"/>
                <a:gd name="connsiteX76" fmla="*/ 621051 w 1959607"/>
                <a:gd name="connsiteY76" fmla="*/ 854838 h 2243802"/>
                <a:gd name="connsiteX77" fmla="*/ 461282 w 1959607"/>
                <a:gd name="connsiteY77" fmla="*/ 876410 h 2243802"/>
                <a:gd name="connsiteX78" fmla="*/ 589807 w 1959607"/>
                <a:gd name="connsiteY78" fmla="*/ 745939 h 2243802"/>
                <a:gd name="connsiteX79" fmla="*/ 668812 w 1959607"/>
                <a:gd name="connsiteY79" fmla="*/ 699999 h 2243802"/>
                <a:gd name="connsiteX80" fmla="*/ 615807 w 1959607"/>
                <a:gd name="connsiteY80" fmla="*/ 722733 h 2243802"/>
                <a:gd name="connsiteX81" fmla="*/ 554010 w 1959607"/>
                <a:gd name="connsiteY81" fmla="*/ 720692 h 2243802"/>
                <a:gd name="connsiteX82" fmla="*/ 594454 w 1959607"/>
                <a:gd name="connsiteY82" fmla="*/ 673151 h 2243802"/>
                <a:gd name="connsiteX83" fmla="*/ 854204 w 1959607"/>
                <a:gd name="connsiteY83" fmla="*/ 380367 h 2243802"/>
                <a:gd name="connsiteX84" fmla="*/ 971864 w 1959607"/>
                <a:gd name="connsiteY84" fmla="*/ 249205 h 2243802"/>
                <a:gd name="connsiteX85" fmla="*/ 1021258 w 1959607"/>
                <a:gd name="connsiteY85" fmla="*/ 162349 h 2243802"/>
                <a:gd name="connsiteX86" fmla="*/ 1100923 w 1959607"/>
                <a:gd name="connsiteY86" fmla="*/ 92356 h 2243802"/>
                <a:gd name="connsiteX87" fmla="*/ 1178829 w 1959607"/>
                <a:gd name="connsiteY87" fmla="*/ 56779 h 2243802"/>
                <a:gd name="connsiteX88" fmla="*/ 1224863 w 1959607"/>
                <a:gd name="connsiteY88" fmla="*/ 45820 h 2243802"/>
                <a:gd name="connsiteX89" fmla="*/ 1274351 w 1959607"/>
                <a:gd name="connsiteY89" fmla="*/ 36400 h 2243802"/>
                <a:gd name="connsiteX90" fmla="*/ 1406895 w 1959607"/>
                <a:gd name="connsiteY90" fmla="*/ 24938 h 2243802"/>
                <a:gd name="connsiteX91" fmla="*/ 1500407 w 1959607"/>
                <a:gd name="connsiteY91" fmla="*/ 26163 h 2243802"/>
                <a:gd name="connsiteX92" fmla="*/ 1534321 w 1959607"/>
                <a:gd name="connsiteY92" fmla="*/ 17371 h 2243802"/>
                <a:gd name="connsiteX93" fmla="*/ 1598693 w 1959607"/>
                <a:gd name="connsiteY93" fmla="*/ 26131 h 2243802"/>
                <a:gd name="connsiteX94" fmla="*/ 1812848 w 1959607"/>
                <a:gd name="connsiteY94" fmla="*/ 26226 h 2243802"/>
                <a:gd name="connsiteX95" fmla="*/ 1884443 w 1959607"/>
                <a:gd name="connsiteY95" fmla="*/ 40827 h 2243802"/>
                <a:gd name="connsiteX96" fmla="*/ 1958863 w 1959607"/>
                <a:gd name="connsiteY96" fmla="*/ 189574 h 2243802"/>
                <a:gd name="connsiteX97" fmla="*/ 1897003 w 1959607"/>
                <a:gd name="connsiteY97" fmla="*/ 279130 h 2243802"/>
                <a:gd name="connsiteX98" fmla="*/ 1862808 w 1959607"/>
                <a:gd name="connsiteY98" fmla="*/ 361841 h 2243802"/>
                <a:gd name="connsiteX99" fmla="*/ 1803208 w 1959607"/>
                <a:gd name="connsiteY99" fmla="*/ 539068 h 2243802"/>
                <a:gd name="connsiteX100" fmla="*/ 1783865 w 1959607"/>
                <a:gd name="connsiteY100" fmla="*/ 591194 h 2243802"/>
                <a:gd name="connsiteX101" fmla="*/ 1712333 w 1959607"/>
                <a:gd name="connsiteY101" fmla="*/ 733379 h 2243802"/>
                <a:gd name="connsiteX102" fmla="*/ 1681906 w 1959607"/>
                <a:gd name="connsiteY102" fmla="*/ 749519 h 2243802"/>
                <a:gd name="connsiteX103" fmla="*/ 1692582 w 1959607"/>
                <a:gd name="connsiteY103" fmla="*/ 766036 h 2243802"/>
                <a:gd name="connsiteX104" fmla="*/ 1680273 w 1959607"/>
                <a:gd name="connsiteY104" fmla="*/ 821930 h 2243802"/>
                <a:gd name="connsiteX105" fmla="*/ 1650034 w 1959607"/>
                <a:gd name="connsiteY105" fmla="*/ 853236 h 2243802"/>
                <a:gd name="connsiteX106" fmla="*/ 1584688 w 1959607"/>
                <a:gd name="connsiteY106" fmla="*/ 919493 h 2243802"/>
                <a:gd name="connsiteX107" fmla="*/ 1551623 w 1959607"/>
                <a:gd name="connsiteY107" fmla="*/ 932493 h 2243802"/>
                <a:gd name="connsiteX108" fmla="*/ 1388651 w 1959607"/>
                <a:gd name="connsiteY108" fmla="*/ 973785 h 2243802"/>
                <a:gd name="connsiteX109" fmla="*/ 1342083 w 1959607"/>
                <a:gd name="connsiteY109" fmla="*/ 1007290 h 2243802"/>
                <a:gd name="connsiteX110" fmla="*/ 1550430 w 1959607"/>
                <a:gd name="connsiteY110" fmla="*/ 957268 h 2243802"/>
                <a:gd name="connsiteX111" fmla="*/ 1528763 w 1959607"/>
                <a:gd name="connsiteY111" fmla="*/ 996771 h 2243802"/>
                <a:gd name="connsiteX112" fmla="*/ 1632637 w 1959607"/>
                <a:gd name="connsiteY112" fmla="*/ 1049493 h 2243802"/>
                <a:gd name="connsiteX113" fmla="*/ 1491709 w 1959607"/>
                <a:gd name="connsiteY113" fmla="*/ 1119267 h 2243802"/>
                <a:gd name="connsiteX114" fmla="*/ 1460245 w 1959607"/>
                <a:gd name="connsiteY114" fmla="*/ 1122218 h 2243802"/>
                <a:gd name="connsiteX115" fmla="*/ 1387835 w 1959607"/>
                <a:gd name="connsiteY115" fmla="*/ 1213909 h 2243802"/>
                <a:gd name="connsiteX116" fmla="*/ 1394083 w 1959607"/>
                <a:gd name="connsiteY116" fmla="*/ 1231117 h 2243802"/>
                <a:gd name="connsiteX117" fmla="*/ 1202285 w 1959607"/>
                <a:gd name="connsiteY117" fmla="*/ 1215919 h 2243802"/>
                <a:gd name="connsiteX118" fmla="*/ 1144319 w 1959607"/>
                <a:gd name="connsiteY118" fmla="*/ 1193028 h 2243802"/>
                <a:gd name="connsiteX119" fmla="*/ 1108396 w 1959607"/>
                <a:gd name="connsiteY119" fmla="*/ 1189511 h 2243802"/>
                <a:gd name="connsiteX120" fmla="*/ 1112981 w 1959607"/>
                <a:gd name="connsiteY120" fmla="*/ 1221885 h 2243802"/>
                <a:gd name="connsiteX121" fmla="*/ 1149908 w 1959607"/>
                <a:gd name="connsiteY121" fmla="*/ 1252030 h 2243802"/>
                <a:gd name="connsiteX122" fmla="*/ 1337593 w 1959607"/>
                <a:gd name="connsiteY122" fmla="*/ 1276649 h 2243802"/>
                <a:gd name="connsiteX123" fmla="*/ 1411322 w 1959607"/>
                <a:gd name="connsiteY123" fmla="*/ 1285755 h 2243802"/>
                <a:gd name="connsiteX124" fmla="*/ 1487973 w 1959607"/>
                <a:gd name="connsiteY124" fmla="*/ 1253192 h 2243802"/>
                <a:gd name="connsiteX125" fmla="*/ 1604565 w 1959607"/>
                <a:gd name="connsiteY125" fmla="*/ 1213721 h 2243802"/>
                <a:gd name="connsiteX126" fmla="*/ 1633956 w 1959607"/>
                <a:gd name="connsiteY126" fmla="*/ 1245876 h 2243802"/>
                <a:gd name="connsiteX127" fmla="*/ 1694592 w 1959607"/>
                <a:gd name="connsiteY127" fmla="*/ 1289523 h 2243802"/>
                <a:gd name="connsiteX128" fmla="*/ 1743829 w 1959607"/>
                <a:gd name="connsiteY128" fmla="*/ 1304690 h 2243802"/>
                <a:gd name="connsiteX129" fmla="*/ 1844218 w 1959607"/>
                <a:gd name="connsiteY129" fmla="*/ 1372234 h 2243802"/>
                <a:gd name="connsiteX130" fmla="*/ 1836242 w 1959607"/>
                <a:gd name="connsiteY130" fmla="*/ 1416321 h 2243802"/>
                <a:gd name="connsiteX131" fmla="*/ 1656722 w 1959607"/>
                <a:gd name="connsiteY131" fmla="*/ 1545851 h 2243802"/>
                <a:gd name="connsiteX132" fmla="*/ 1525497 w 1959607"/>
                <a:gd name="connsiteY132" fmla="*/ 1543747 h 2243802"/>
                <a:gd name="connsiteX133" fmla="*/ 1366419 w 1959607"/>
                <a:gd name="connsiteY133" fmla="*/ 1525660 h 2243802"/>
                <a:gd name="connsiteX134" fmla="*/ 1277334 w 1959607"/>
                <a:gd name="connsiteY134" fmla="*/ 1591068 h 2243802"/>
                <a:gd name="connsiteX135" fmla="*/ 1229541 w 1959607"/>
                <a:gd name="connsiteY135" fmla="*/ 1656728 h 2243802"/>
                <a:gd name="connsiteX136" fmla="*/ 1232336 w 1959607"/>
                <a:gd name="connsiteY136" fmla="*/ 1691991 h 2243802"/>
                <a:gd name="connsiteX137" fmla="*/ 1263423 w 1959607"/>
                <a:gd name="connsiteY137" fmla="*/ 1680969 h 2243802"/>
                <a:gd name="connsiteX138" fmla="*/ 1306663 w 1959607"/>
                <a:gd name="connsiteY138" fmla="*/ 1627085 h 2243802"/>
                <a:gd name="connsiteX139" fmla="*/ 1460874 w 1959607"/>
                <a:gd name="connsiteY139" fmla="*/ 1570375 h 2243802"/>
                <a:gd name="connsiteX140" fmla="*/ 1488192 w 1959607"/>
                <a:gd name="connsiteY140" fmla="*/ 1578445 h 2243802"/>
                <a:gd name="connsiteX141" fmla="*/ 1744551 w 1959607"/>
                <a:gd name="connsiteY141" fmla="*/ 1555334 h 2243802"/>
                <a:gd name="connsiteX142" fmla="*/ 1769013 w 1959607"/>
                <a:gd name="connsiteY142" fmla="*/ 1643791 h 2243802"/>
                <a:gd name="connsiteX143" fmla="*/ 1698109 w 1959607"/>
                <a:gd name="connsiteY143" fmla="*/ 1719750 h 2243802"/>
                <a:gd name="connsiteX144" fmla="*/ 1548326 w 1959607"/>
                <a:gd name="connsiteY144" fmla="*/ 1838823 h 2243802"/>
                <a:gd name="connsiteX145" fmla="*/ 1456006 w 1959607"/>
                <a:gd name="connsiteY145" fmla="*/ 1956828 h 2243802"/>
                <a:gd name="connsiteX146" fmla="*/ 1384694 w 1959607"/>
                <a:gd name="connsiteY146" fmla="*/ 2001198 h 2243802"/>
                <a:gd name="connsiteX147" fmla="*/ 1245933 w 1959607"/>
                <a:gd name="connsiteY147" fmla="*/ 2019473 h 2243802"/>
                <a:gd name="connsiteX148" fmla="*/ 1208660 w 1959607"/>
                <a:gd name="connsiteY148" fmla="*/ 1987350 h 2243802"/>
                <a:gd name="connsiteX149" fmla="*/ 1189254 w 1959607"/>
                <a:gd name="connsiteY149" fmla="*/ 1972686 h 2243802"/>
                <a:gd name="connsiteX150" fmla="*/ 1210544 w 1959607"/>
                <a:gd name="connsiteY150" fmla="*/ 2055051 h 2243802"/>
                <a:gd name="connsiteX151" fmla="*/ 1172831 w 1959607"/>
                <a:gd name="connsiteY151" fmla="*/ 2083877 h 2243802"/>
                <a:gd name="connsiteX152" fmla="*/ 1116278 w 1959607"/>
                <a:gd name="connsiteY152" fmla="*/ 2082809 h 2243802"/>
                <a:gd name="connsiteX153" fmla="*/ 1111945 w 1959607"/>
                <a:gd name="connsiteY153" fmla="*/ 2058096 h 2243802"/>
                <a:gd name="connsiteX154" fmla="*/ 1060353 w 1959607"/>
                <a:gd name="connsiteY154" fmla="*/ 2147119 h 2243802"/>
                <a:gd name="connsiteX155" fmla="*/ 980719 w 1959607"/>
                <a:gd name="connsiteY155" fmla="*/ 2116095 h 2243802"/>
                <a:gd name="connsiteX156" fmla="*/ 980719 w 1959607"/>
                <a:gd name="connsiteY156" fmla="*/ 2158612 h 2243802"/>
                <a:gd name="connsiteX157" fmla="*/ 932424 w 1959607"/>
                <a:gd name="connsiteY157" fmla="*/ 2110756 h 2243802"/>
                <a:gd name="connsiteX158" fmla="*/ 965490 w 1959607"/>
                <a:gd name="connsiteY158" fmla="*/ 2067768 h 2243802"/>
                <a:gd name="connsiteX159" fmla="*/ 957608 w 1959607"/>
                <a:gd name="connsiteY159" fmla="*/ 2059824 h 2243802"/>
                <a:gd name="connsiteX160" fmla="*/ 910130 w 1959607"/>
                <a:gd name="connsiteY160" fmla="*/ 2102152 h 2243802"/>
                <a:gd name="connsiteX161" fmla="*/ 873767 w 1959607"/>
                <a:gd name="connsiteY161" fmla="*/ 2069150 h 2243802"/>
                <a:gd name="connsiteX162" fmla="*/ 837122 w 1959607"/>
                <a:gd name="connsiteY162" fmla="*/ 2056778 h 2243802"/>
                <a:gd name="connsiteX163" fmla="*/ 843497 w 1959607"/>
                <a:gd name="connsiteY163" fmla="*/ 2099452 h 2243802"/>
                <a:gd name="connsiteX164" fmla="*/ 877786 w 1959607"/>
                <a:gd name="connsiteY164" fmla="*/ 2186213 h 2243802"/>
                <a:gd name="connsiteX165" fmla="*/ 828864 w 1959607"/>
                <a:gd name="connsiteY165" fmla="*/ 2217646 h 2243802"/>
                <a:gd name="connsiteX166" fmla="*/ 755165 w 1959607"/>
                <a:gd name="connsiteY166" fmla="*/ 2156288 h 2243802"/>
                <a:gd name="connsiteX167" fmla="*/ 689035 w 1959607"/>
                <a:gd name="connsiteY167" fmla="*/ 2091853 h 2243802"/>
                <a:gd name="connsiteX168" fmla="*/ 649187 w 1959607"/>
                <a:gd name="connsiteY168" fmla="*/ 2081491 h 2243802"/>
                <a:gd name="connsiteX169" fmla="*/ 626295 w 1959607"/>
                <a:gd name="connsiteY169" fmla="*/ 2136191 h 2243802"/>
                <a:gd name="connsiteX170" fmla="*/ 649281 w 1959607"/>
                <a:gd name="connsiteY170" fmla="*/ 2213407 h 2243802"/>
                <a:gd name="connsiteX171" fmla="*/ 642655 w 1959607"/>
                <a:gd name="connsiteY171" fmla="*/ 2243803 h 2243802"/>
                <a:gd name="connsiteX172" fmla="*/ 613452 w 1959607"/>
                <a:gd name="connsiteY172" fmla="*/ 2228322 h 2243802"/>
                <a:gd name="connsiteX173" fmla="*/ 608334 w 1959607"/>
                <a:gd name="connsiteY173" fmla="*/ 2222105 h 2243802"/>
                <a:gd name="connsiteX174" fmla="*/ 526377 w 1959607"/>
                <a:gd name="connsiteY174" fmla="*/ 2057594 h 2243802"/>
                <a:gd name="connsiteX175" fmla="*/ 552754 w 1959607"/>
                <a:gd name="connsiteY175" fmla="*/ 1950422 h 2243802"/>
                <a:gd name="connsiteX176" fmla="*/ 557432 w 1959607"/>
                <a:gd name="connsiteY176" fmla="*/ 1989266 h 2243802"/>
                <a:gd name="connsiteX177" fmla="*/ 578283 w 1959607"/>
                <a:gd name="connsiteY177" fmla="*/ 2015234 h 2243802"/>
                <a:gd name="connsiteX178" fmla="*/ 598285 w 1959607"/>
                <a:gd name="connsiteY178" fmla="*/ 1989736 h 2243802"/>
                <a:gd name="connsiteX179" fmla="*/ 595585 w 1959607"/>
                <a:gd name="connsiteY179" fmla="*/ 1937642 h 2243802"/>
                <a:gd name="connsiteX180" fmla="*/ 625322 w 1959607"/>
                <a:gd name="connsiteY180" fmla="*/ 1845480 h 2243802"/>
                <a:gd name="connsiteX181" fmla="*/ 672737 w 1959607"/>
                <a:gd name="connsiteY181" fmla="*/ 1762424 h 2243802"/>
                <a:gd name="connsiteX182" fmla="*/ 747252 w 1959607"/>
                <a:gd name="connsiteY182" fmla="*/ 1638389 h 2243802"/>
                <a:gd name="connsiteX183" fmla="*/ 758462 w 1959607"/>
                <a:gd name="connsiteY183" fmla="*/ 1615090 h 2243802"/>
                <a:gd name="connsiteX184" fmla="*/ 711518 w 1959607"/>
                <a:gd name="connsiteY184" fmla="*/ 1511341 h 2243802"/>
                <a:gd name="connsiteX185" fmla="*/ 654964 w 1959607"/>
                <a:gd name="connsiteY185" fmla="*/ 1424548 h 2243802"/>
                <a:gd name="connsiteX186" fmla="*/ 679426 w 1959607"/>
                <a:gd name="connsiteY186" fmla="*/ 1370946 h 2243802"/>
                <a:gd name="connsiteX187" fmla="*/ 687778 w 1959607"/>
                <a:gd name="connsiteY187" fmla="*/ 1369753 h 2243802"/>
                <a:gd name="connsiteX188" fmla="*/ 781354 w 1959607"/>
                <a:gd name="connsiteY188" fmla="*/ 1062431 h 2243802"/>
                <a:gd name="connsiteX189" fmla="*/ 817245 w 1959607"/>
                <a:gd name="connsiteY189" fmla="*/ 1211021 h 2243802"/>
                <a:gd name="connsiteX190" fmla="*/ 781354 w 1959607"/>
                <a:gd name="connsiteY190" fmla="*/ 1062431 h 2243802"/>
                <a:gd name="connsiteX191" fmla="*/ 1086666 w 1959607"/>
                <a:gd name="connsiteY191" fmla="*/ 842309 h 2243802"/>
                <a:gd name="connsiteX192" fmla="*/ 922690 w 1959607"/>
                <a:gd name="connsiteY192" fmla="*/ 927280 h 2243802"/>
                <a:gd name="connsiteX193" fmla="*/ 1086666 w 1959607"/>
                <a:gd name="connsiteY193" fmla="*/ 842309 h 2243802"/>
                <a:gd name="connsiteX194" fmla="*/ 942975 w 1959607"/>
                <a:gd name="connsiteY194" fmla="*/ 581209 h 2243802"/>
                <a:gd name="connsiteX195" fmla="*/ 929002 w 1959607"/>
                <a:gd name="connsiteY195" fmla="*/ 572636 h 2243802"/>
                <a:gd name="connsiteX196" fmla="*/ 878195 w 1959607"/>
                <a:gd name="connsiteY196" fmla="*/ 688726 h 2243802"/>
                <a:gd name="connsiteX197" fmla="*/ 892325 w 1959607"/>
                <a:gd name="connsiteY197" fmla="*/ 694849 h 2243802"/>
                <a:gd name="connsiteX198" fmla="*/ 942944 w 1959607"/>
                <a:gd name="connsiteY198" fmla="*/ 581209 h 2243802"/>
                <a:gd name="connsiteX199" fmla="*/ 524932 w 1959607"/>
                <a:gd name="connsiteY199" fmla="*/ 1093675 h 2243802"/>
                <a:gd name="connsiteX200" fmla="*/ 575174 w 1959607"/>
                <a:gd name="connsiteY200" fmla="*/ 998875 h 2243802"/>
                <a:gd name="connsiteX201" fmla="*/ 524932 w 1959607"/>
                <a:gd name="connsiteY201" fmla="*/ 1093675 h 224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959607" h="2243802">
                  <a:moveTo>
                    <a:pt x="688061" y="1369722"/>
                  </a:moveTo>
                  <a:cubicBezTo>
                    <a:pt x="683414" y="1343659"/>
                    <a:pt x="677165" y="1317753"/>
                    <a:pt x="674653" y="1291470"/>
                  </a:cubicBezTo>
                  <a:cubicBezTo>
                    <a:pt x="672769" y="1271750"/>
                    <a:pt x="680713" y="1254574"/>
                    <a:pt x="705206" y="1260509"/>
                  </a:cubicBezTo>
                  <a:cubicBezTo>
                    <a:pt x="728192" y="1266067"/>
                    <a:pt x="750267" y="1275299"/>
                    <a:pt x="778057" y="1276994"/>
                  </a:cubicBezTo>
                  <a:cubicBezTo>
                    <a:pt x="765496" y="1265250"/>
                    <a:pt x="754883" y="1248608"/>
                    <a:pt x="740030" y="1242704"/>
                  </a:cubicBezTo>
                  <a:cubicBezTo>
                    <a:pt x="705237" y="1228919"/>
                    <a:pt x="706870" y="1203987"/>
                    <a:pt x="713778" y="1176322"/>
                  </a:cubicBezTo>
                  <a:cubicBezTo>
                    <a:pt x="721095" y="1146994"/>
                    <a:pt x="730076" y="1118105"/>
                    <a:pt x="731897" y="1086955"/>
                  </a:cubicBezTo>
                  <a:cubicBezTo>
                    <a:pt x="718834" y="1103126"/>
                    <a:pt x="705771" y="1119329"/>
                    <a:pt x="685486" y="1144450"/>
                  </a:cubicBezTo>
                  <a:cubicBezTo>
                    <a:pt x="685486" y="1160433"/>
                    <a:pt x="685612" y="1190767"/>
                    <a:pt x="685360" y="1221100"/>
                  </a:cubicBezTo>
                  <a:cubicBezTo>
                    <a:pt x="685329" y="1226062"/>
                    <a:pt x="683947" y="1231149"/>
                    <a:pt x="682440" y="1235953"/>
                  </a:cubicBezTo>
                  <a:cubicBezTo>
                    <a:pt x="673554" y="1264654"/>
                    <a:pt x="664510" y="1293323"/>
                    <a:pt x="655341" y="1321929"/>
                  </a:cubicBezTo>
                  <a:cubicBezTo>
                    <a:pt x="652986" y="1329308"/>
                    <a:pt x="649846" y="1336437"/>
                    <a:pt x="646266" y="1345826"/>
                  </a:cubicBezTo>
                  <a:cubicBezTo>
                    <a:pt x="633580" y="1341272"/>
                    <a:pt x="622841" y="1337410"/>
                    <a:pt x="601425" y="1329748"/>
                  </a:cubicBezTo>
                  <a:cubicBezTo>
                    <a:pt x="638039" y="1373521"/>
                    <a:pt x="639170" y="1414563"/>
                    <a:pt x="620863" y="1471210"/>
                  </a:cubicBezTo>
                  <a:cubicBezTo>
                    <a:pt x="595082" y="1425176"/>
                    <a:pt x="574797" y="1388939"/>
                    <a:pt x="554544" y="1352734"/>
                  </a:cubicBezTo>
                  <a:cubicBezTo>
                    <a:pt x="512529" y="1373867"/>
                    <a:pt x="482007" y="1354398"/>
                    <a:pt x="478741" y="1301424"/>
                  </a:cubicBezTo>
                  <a:cubicBezTo>
                    <a:pt x="474188" y="1227569"/>
                    <a:pt x="513502" y="1179871"/>
                    <a:pt x="569679" y="1140400"/>
                  </a:cubicBezTo>
                  <a:cubicBezTo>
                    <a:pt x="581768" y="1131890"/>
                    <a:pt x="590090" y="1117979"/>
                    <a:pt x="600044" y="1106486"/>
                  </a:cubicBezTo>
                  <a:cubicBezTo>
                    <a:pt x="617754" y="1085950"/>
                    <a:pt x="635401" y="1065351"/>
                    <a:pt x="653080" y="1044783"/>
                  </a:cubicBezTo>
                  <a:cubicBezTo>
                    <a:pt x="650976" y="1042020"/>
                    <a:pt x="648904" y="1039257"/>
                    <a:pt x="646800" y="1036493"/>
                  </a:cubicBezTo>
                  <a:cubicBezTo>
                    <a:pt x="627771" y="1052445"/>
                    <a:pt x="607800" y="1067392"/>
                    <a:pt x="589995" y="1084600"/>
                  </a:cubicBezTo>
                  <a:cubicBezTo>
                    <a:pt x="574295" y="1099767"/>
                    <a:pt x="562833" y="1119675"/>
                    <a:pt x="546285" y="1133617"/>
                  </a:cubicBezTo>
                  <a:cubicBezTo>
                    <a:pt x="486089" y="1184330"/>
                    <a:pt x="446461" y="1243175"/>
                    <a:pt x="462538" y="1326357"/>
                  </a:cubicBezTo>
                  <a:cubicBezTo>
                    <a:pt x="464485" y="1336342"/>
                    <a:pt x="468096" y="1349185"/>
                    <a:pt x="475413" y="1354429"/>
                  </a:cubicBezTo>
                  <a:cubicBezTo>
                    <a:pt x="507316" y="1377227"/>
                    <a:pt x="490988" y="1396475"/>
                    <a:pt x="471707" y="1413526"/>
                  </a:cubicBezTo>
                  <a:cubicBezTo>
                    <a:pt x="420555" y="1458775"/>
                    <a:pt x="389499" y="1509928"/>
                    <a:pt x="410946" y="1581679"/>
                  </a:cubicBezTo>
                  <a:cubicBezTo>
                    <a:pt x="413929" y="1591696"/>
                    <a:pt x="409439" y="1606580"/>
                    <a:pt x="403473" y="1616095"/>
                  </a:cubicBezTo>
                  <a:cubicBezTo>
                    <a:pt x="390410" y="1636977"/>
                    <a:pt x="387835" y="1654875"/>
                    <a:pt x="398292" y="1678960"/>
                  </a:cubicBezTo>
                  <a:cubicBezTo>
                    <a:pt x="402782" y="1689291"/>
                    <a:pt x="390065" y="1709105"/>
                    <a:pt x="381523" y="1722262"/>
                  </a:cubicBezTo>
                  <a:cubicBezTo>
                    <a:pt x="377284" y="1728762"/>
                    <a:pt x="365101" y="1731588"/>
                    <a:pt x="355994" y="1733158"/>
                  </a:cubicBezTo>
                  <a:cubicBezTo>
                    <a:pt x="332915" y="1737146"/>
                    <a:pt x="309552" y="1739470"/>
                    <a:pt x="286315" y="1742453"/>
                  </a:cubicBezTo>
                  <a:cubicBezTo>
                    <a:pt x="286096" y="1716390"/>
                    <a:pt x="277083" y="1685899"/>
                    <a:pt x="287540" y="1665238"/>
                  </a:cubicBezTo>
                  <a:cubicBezTo>
                    <a:pt x="306161" y="1628404"/>
                    <a:pt x="307794" y="1591288"/>
                    <a:pt x="313729" y="1552602"/>
                  </a:cubicBezTo>
                  <a:cubicBezTo>
                    <a:pt x="322113" y="1497964"/>
                    <a:pt x="342272" y="1445618"/>
                    <a:pt x="392451" y="1412207"/>
                  </a:cubicBezTo>
                  <a:cubicBezTo>
                    <a:pt x="398009" y="1408502"/>
                    <a:pt x="402908" y="1403415"/>
                    <a:pt x="407178" y="1398203"/>
                  </a:cubicBezTo>
                  <a:cubicBezTo>
                    <a:pt x="409439" y="1395439"/>
                    <a:pt x="409722" y="1391043"/>
                    <a:pt x="409439" y="1391828"/>
                  </a:cubicBezTo>
                  <a:cubicBezTo>
                    <a:pt x="390347" y="1388311"/>
                    <a:pt x="370313" y="1388123"/>
                    <a:pt x="354016" y="1380241"/>
                  </a:cubicBezTo>
                  <a:cubicBezTo>
                    <a:pt x="345004" y="1375876"/>
                    <a:pt x="337562" y="1358260"/>
                    <a:pt x="338316" y="1347239"/>
                  </a:cubicBezTo>
                  <a:cubicBezTo>
                    <a:pt x="338818" y="1339765"/>
                    <a:pt x="354110" y="1331978"/>
                    <a:pt x="364064" y="1326828"/>
                  </a:cubicBezTo>
                  <a:cubicBezTo>
                    <a:pt x="375871" y="1320705"/>
                    <a:pt x="389091" y="1317251"/>
                    <a:pt x="401683" y="1312666"/>
                  </a:cubicBezTo>
                  <a:cubicBezTo>
                    <a:pt x="400741" y="1309400"/>
                    <a:pt x="399799" y="1306103"/>
                    <a:pt x="398857" y="1302837"/>
                  </a:cubicBezTo>
                  <a:cubicBezTo>
                    <a:pt x="382371" y="1305161"/>
                    <a:pt x="365886" y="1307453"/>
                    <a:pt x="349589" y="1309746"/>
                  </a:cubicBezTo>
                  <a:cubicBezTo>
                    <a:pt x="323055" y="1258750"/>
                    <a:pt x="375871" y="1254166"/>
                    <a:pt x="393393" y="1224366"/>
                  </a:cubicBezTo>
                  <a:cubicBezTo>
                    <a:pt x="378195" y="1228668"/>
                    <a:pt x="363028" y="1232939"/>
                    <a:pt x="343811" y="1238371"/>
                  </a:cubicBezTo>
                  <a:cubicBezTo>
                    <a:pt x="339195" y="1184769"/>
                    <a:pt x="381523" y="1179431"/>
                    <a:pt x="413239" y="1164359"/>
                  </a:cubicBezTo>
                  <a:cubicBezTo>
                    <a:pt x="406236" y="1121716"/>
                    <a:pt x="382403" y="1078037"/>
                    <a:pt x="429347" y="1039005"/>
                  </a:cubicBezTo>
                  <a:cubicBezTo>
                    <a:pt x="423758" y="1036368"/>
                    <a:pt x="418169" y="1033698"/>
                    <a:pt x="412579" y="1031061"/>
                  </a:cubicBezTo>
                  <a:cubicBezTo>
                    <a:pt x="386673" y="1065759"/>
                    <a:pt x="343779" y="1098071"/>
                    <a:pt x="338567" y="1135627"/>
                  </a:cubicBezTo>
                  <a:cubicBezTo>
                    <a:pt x="328989" y="1204521"/>
                    <a:pt x="298185" y="1259221"/>
                    <a:pt x="263801" y="1315084"/>
                  </a:cubicBezTo>
                  <a:cubicBezTo>
                    <a:pt x="252653" y="1333202"/>
                    <a:pt x="243453" y="1352545"/>
                    <a:pt x="231772" y="1374243"/>
                  </a:cubicBezTo>
                  <a:lnTo>
                    <a:pt x="184481" y="1374243"/>
                  </a:lnTo>
                  <a:cubicBezTo>
                    <a:pt x="185957" y="1382376"/>
                    <a:pt x="185738" y="1388060"/>
                    <a:pt x="187999" y="1392487"/>
                  </a:cubicBezTo>
                  <a:cubicBezTo>
                    <a:pt x="213465" y="1441787"/>
                    <a:pt x="201187" y="1473785"/>
                    <a:pt x="148936" y="1494824"/>
                  </a:cubicBezTo>
                  <a:cubicBezTo>
                    <a:pt x="136689" y="1499754"/>
                    <a:pt x="125133" y="1506442"/>
                    <a:pt x="113232" y="1512314"/>
                  </a:cubicBezTo>
                  <a:cubicBezTo>
                    <a:pt x="100955" y="1518406"/>
                    <a:pt x="88645" y="1524466"/>
                    <a:pt x="76367" y="1530558"/>
                  </a:cubicBezTo>
                  <a:cubicBezTo>
                    <a:pt x="72254" y="1511780"/>
                    <a:pt x="61013" y="1490899"/>
                    <a:pt x="65785" y="1474727"/>
                  </a:cubicBezTo>
                  <a:cubicBezTo>
                    <a:pt x="71877" y="1454128"/>
                    <a:pt x="95428" y="1438051"/>
                    <a:pt x="69051" y="1415285"/>
                  </a:cubicBezTo>
                  <a:cubicBezTo>
                    <a:pt x="67512" y="1413966"/>
                    <a:pt x="78157" y="1398579"/>
                    <a:pt x="83119" y="1389724"/>
                  </a:cubicBezTo>
                  <a:cubicBezTo>
                    <a:pt x="80230" y="1387118"/>
                    <a:pt x="77341" y="1384512"/>
                    <a:pt x="74452" y="1381905"/>
                  </a:cubicBezTo>
                  <a:cubicBezTo>
                    <a:pt x="65691" y="1392959"/>
                    <a:pt x="56302" y="1403572"/>
                    <a:pt x="48295" y="1415128"/>
                  </a:cubicBezTo>
                  <a:cubicBezTo>
                    <a:pt x="36865" y="1431645"/>
                    <a:pt x="26471" y="1448853"/>
                    <a:pt x="15638" y="1465778"/>
                  </a:cubicBezTo>
                  <a:cubicBezTo>
                    <a:pt x="10425" y="1463454"/>
                    <a:pt x="5213" y="1461099"/>
                    <a:pt x="0" y="1458775"/>
                  </a:cubicBezTo>
                  <a:cubicBezTo>
                    <a:pt x="1727" y="1439464"/>
                    <a:pt x="2920" y="1420089"/>
                    <a:pt x="5464" y="1400872"/>
                  </a:cubicBezTo>
                  <a:cubicBezTo>
                    <a:pt x="6312" y="1394434"/>
                    <a:pt x="14382" y="1387338"/>
                    <a:pt x="12875" y="1382471"/>
                  </a:cubicBezTo>
                  <a:cubicBezTo>
                    <a:pt x="-9640" y="1309934"/>
                    <a:pt x="62425" y="1315429"/>
                    <a:pt x="94643" y="1276429"/>
                  </a:cubicBezTo>
                  <a:lnTo>
                    <a:pt x="94643" y="1319668"/>
                  </a:lnTo>
                  <a:cubicBezTo>
                    <a:pt x="116592" y="1294422"/>
                    <a:pt x="134679" y="1273634"/>
                    <a:pt x="157979" y="1246818"/>
                  </a:cubicBezTo>
                  <a:cubicBezTo>
                    <a:pt x="165767" y="1271468"/>
                    <a:pt x="169880" y="1284625"/>
                    <a:pt x="174684" y="1299854"/>
                  </a:cubicBezTo>
                  <a:cubicBezTo>
                    <a:pt x="196288" y="1263272"/>
                    <a:pt x="213653" y="1227977"/>
                    <a:pt x="236796" y="1196984"/>
                  </a:cubicBezTo>
                  <a:cubicBezTo>
                    <a:pt x="250361" y="1178803"/>
                    <a:pt x="271965" y="1165646"/>
                    <a:pt x="291999" y="1153588"/>
                  </a:cubicBezTo>
                  <a:cubicBezTo>
                    <a:pt x="313289" y="1140776"/>
                    <a:pt x="336526" y="1131764"/>
                    <a:pt x="327859" y="1099735"/>
                  </a:cubicBezTo>
                  <a:cubicBezTo>
                    <a:pt x="326886" y="1096093"/>
                    <a:pt x="326980" y="1089907"/>
                    <a:pt x="329241" y="1087928"/>
                  </a:cubicBezTo>
                  <a:cubicBezTo>
                    <a:pt x="363279" y="1058411"/>
                    <a:pt x="372134" y="1014701"/>
                    <a:pt x="393864" y="978495"/>
                  </a:cubicBezTo>
                  <a:cubicBezTo>
                    <a:pt x="400270" y="967819"/>
                    <a:pt x="429441" y="970834"/>
                    <a:pt x="452490" y="966814"/>
                  </a:cubicBezTo>
                  <a:cubicBezTo>
                    <a:pt x="441280" y="958901"/>
                    <a:pt x="431451" y="951993"/>
                    <a:pt x="421591" y="945053"/>
                  </a:cubicBezTo>
                  <a:cubicBezTo>
                    <a:pt x="454625" y="871952"/>
                    <a:pt x="515386" y="898423"/>
                    <a:pt x="569176" y="905111"/>
                  </a:cubicBezTo>
                  <a:cubicBezTo>
                    <a:pt x="606449" y="909727"/>
                    <a:pt x="620988" y="898485"/>
                    <a:pt x="621051" y="854838"/>
                  </a:cubicBezTo>
                  <a:cubicBezTo>
                    <a:pt x="572631" y="920246"/>
                    <a:pt x="514821" y="864980"/>
                    <a:pt x="461282" y="876410"/>
                  </a:cubicBezTo>
                  <a:cubicBezTo>
                    <a:pt x="465992" y="807611"/>
                    <a:pt x="527758" y="749110"/>
                    <a:pt x="589807" y="745939"/>
                  </a:cubicBezTo>
                  <a:cubicBezTo>
                    <a:pt x="622181" y="744306"/>
                    <a:pt x="652044" y="734321"/>
                    <a:pt x="668812" y="699999"/>
                  </a:cubicBezTo>
                  <a:cubicBezTo>
                    <a:pt x="651227" y="707881"/>
                    <a:pt x="634240" y="718651"/>
                    <a:pt x="615807" y="722733"/>
                  </a:cubicBezTo>
                  <a:cubicBezTo>
                    <a:pt x="600044" y="726219"/>
                    <a:pt x="582585" y="722043"/>
                    <a:pt x="554010" y="720692"/>
                  </a:cubicBezTo>
                  <a:cubicBezTo>
                    <a:pt x="573855" y="697330"/>
                    <a:pt x="583935" y="685021"/>
                    <a:pt x="594454" y="673151"/>
                  </a:cubicBezTo>
                  <a:cubicBezTo>
                    <a:pt x="680964" y="575494"/>
                    <a:pt x="767380" y="477773"/>
                    <a:pt x="854204" y="380367"/>
                  </a:cubicBezTo>
                  <a:cubicBezTo>
                    <a:pt x="893299" y="336500"/>
                    <a:pt x="935156" y="294925"/>
                    <a:pt x="971864" y="249205"/>
                  </a:cubicBezTo>
                  <a:cubicBezTo>
                    <a:pt x="992463" y="223550"/>
                    <a:pt x="1005275" y="191647"/>
                    <a:pt x="1021258" y="162349"/>
                  </a:cubicBezTo>
                  <a:cubicBezTo>
                    <a:pt x="1039251" y="129347"/>
                    <a:pt x="1056678" y="99296"/>
                    <a:pt x="1100923" y="92356"/>
                  </a:cubicBezTo>
                  <a:cubicBezTo>
                    <a:pt x="1128053" y="88117"/>
                    <a:pt x="1152389" y="67864"/>
                    <a:pt x="1178829" y="56779"/>
                  </a:cubicBezTo>
                  <a:cubicBezTo>
                    <a:pt x="1193744" y="50530"/>
                    <a:pt x="1217578" y="39697"/>
                    <a:pt x="1224863" y="45820"/>
                  </a:cubicBezTo>
                  <a:cubicBezTo>
                    <a:pt x="1248916" y="66074"/>
                    <a:pt x="1259278" y="52351"/>
                    <a:pt x="1274351" y="36400"/>
                  </a:cubicBezTo>
                  <a:cubicBezTo>
                    <a:pt x="1317182" y="-9006"/>
                    <a:pt x="1352163" y="-10890"/>
                    <a:pt x="1406895" y="24938"/>
                  </a:cubicBezTo>
                  <a:cubicBezTo>
                    <a:pt x="1437072" y="44690"/>
                    <a:pt x="1468064" y="52383"/>
                    <a:pt x="1500407" y="26163"/>
                  </a:cubicBezTo>
                  <a:cubicBezTo>
                    <a:pt x="1508760" y="19380"/>
                    <a:pt x="1522985" y="16900"/>
                    <a:pt x="1534321" y="17371"/>
                  </a:cubicBezTo>
                  <a:cubicBezTo>
                    <a:pt x="1555925" y="18218"/>
                    <a:pt x="1578533" y="19223"/>
                    <a:pt x="1598693" y="26131"/>
                  </a:cubicBezTo>
                  <a:cubicBezTo>
                    <a:pt x="1670539" y="50687"/>
                    <a:pt x="1741631" y="21735"/>
                    <a:pt x="1812848" y="26226"/>
                  </a:cubicBezTo>
                  <a:cubicBezTo>
                    <a:pt x="1837184" y="27764"/>
                    <a:pt x="1865477" y="28361"/>
                    <a:pt x="1884443" y="40827"/>
                  </a:cubicBezTo>
                  <a:cubicBezTo>
                    <a:pt x="1936506" y="74992"/>
                    <a:pt x="1964641" y="130320"/>
                    <a:pt x="1958863" y="189574"/>
                  </a:cubicBezTo>
                  <a:cubicBezTo>
                    <a:pt x="1955755" y="221384"/>
                    <a:pt x="1922501" y="253099"/>
                    <a:pt x="1897003" y="279130"/>
                  </a:cubicBezTo>
                  <a:cubicBezTo>
                    <a:pt x="1873076" y="303560"/>
                    <a:pt x="1863624" y="328650"/>
                    <a:pt x="1862808" y="361841"/>
                  </a:cubicBezTo>
                  <a:cubicBezTo>
                    <a:pt x="1861206" y="426495"/>
                    <a:pt x="1844061" y="486534"/>
                    <a:pt x="1803208" y="539068"/>
                  </a:cubicBezTo>
                  <a:cubicBezTo>
                    <a:pt x="1792218" y="553199"/>
                    <a:pt x="1783269" y="573892"/>
                    <a:pt x="1783865" y="591194"/>
                  </a:cubicBezTo>
                  <a:cubicBezTo>
                    <a:pt x="1786032" y="652615"/>
                    <a:pt x="1739276" y="687815"/>
                    <a:pt x="1712333" y="733379"/>
                  </a:cubicBezTo>
                  <a:cubicBezTo>
                    <a:pt x="1707749" y="741134"/>
                    <a:pt x="1693964" y="743427"/>
                    <a:pt x="1681906" y="749519"/>
                  </a:cubicBezTo>
                  <a:cubicBezTo>
                    <a:pt x="1687150" y="757620"/>
                    <a:pt x="1691891" y="764937"/>
                    <a:pt x="1692582" y="766036"/>
                  </a:cubicBezTo>
                  <a:cubicBezTo>
                    <a:pt x="1688155" y="787859"/>
                    <a:pt x="1687589" y="806480"/>
                    <a:pt x="1680273" y="821930"/>
                  </a:cubicBezTo>
                  <a:cubicBezTo>
                    <a:pt x="1674401" y="834364"/>
                    <a:pt x="1660270" y="842780"/>
                    <a:pt x="1650034" y="853236"/>
                  </a:cubicBezTo>
                  <a:cubicBezTo>
                    <a:pt x="1628304" y="875406"/>
                    <a:pt x="1607642" y="898705"/>
                    <a:pt x="1584688" y="919493"/>
                  </a:cubicBezTo>
                  <a:cubicBezTo>
                    <a:pt x="1576273" y="927123"/>
                    <a:pt x="1560855" y="935099"/>
                    <a:pt x="1551623" y="932493"/>
                  </a:cubicBezTo>
                  <a:cubicBezTo>
                    <a:pt x="1488601" y="914594"/>
                    <a:pt x="1437291" y="936387"/>
                    <a:pt x="1388651" y="973785"/>
                  </a:cubicBezTo>
                  <a:cubicBezTo>
                    <a:pt x="1374112" y="984964"/>
                    <a:pt x="1356528" y="992155"/>
                    <a:pt x="1342083" y="1007290"/>
                  </a:cubicBezTo>
                  <a:cubicBezTo>
                    <a:pt x="1412704" y="999660"/>
                    <a:pt x="1463323" y="910543"/>
                    <a:pt x="1550430" y="957268"/>
                  </a:cubicBezTo>
                  <a:cubicBezTo>
                    <a:pt x="1543992" y="968981"/>
                    <a:pt x="1536927" y="981887"/>
                    <a:pt x="1528763" y="996771"/>
                  </a:cubicBezTo>
                  <a:cubicBezTo>
                    <a:pt x="1563147" y="1014199"/>
                    <a:pt x="1597939" y="1031877"/>
                    <a:pt x="1632637" y="1049493"/>
                  </a:cubicBezTo>
                  <a:cubicBezTo>
                    <a:pt x="1619480" y="1106110"/>
                    <a:pt x="1539596" y="1144513"/>
                    <a:pt x="1491709" y="1119267"/>
                  </a:cubicBezTo>
                  <a:cubicBezTo>
                    <a:pt x="1483608" y="1114996"/>
                    <a:pt x="1465489" y="1116252"/>
                    <a:pt x="1460245" y="1122218"/>
                  </a:cubicBezTo>
                  <a:cubicBezTo>
                    <a:pt x="1434591" y="1151453"/>
                    <a:pt x="1411699" y="1183105"/>
                    <a:pt x="1387835" y="1213909"/>
                  </a:cubicBezTo>
                  <a:cubicBezTo>
                    <a:pt x="1389907" y="1219656"/>
                    <a:pt x="1392011" y="1225371"/>
                    <a:pt x="1394083" y="1231117"/>
                  </a:cubicBezTo>
                  <a:cubicBezTo>
                    <a:pt x="1330119" y="1226344"/>
                    <a:pt x="1265967" y="1223141"/>
                    <a:pt x="1202285" y="1215919"/>
                  </a:cubicBezTo>
                  <a:cubicBezTo>
                    <a:pt x="1182377" y="1213658"/>
                    <a:pt x="1164102" y="1199434"/>
                    <a:pt x="1144319" y="1193028"/>
                  </a:cubicBezTo>
                  <a:cubicBezTo>
                    <a:pt x="1133140" y="1189417"/>
                    <a:pt x="1120423" y="1190516"/>
                    <a:pt x="1108396" y="1189511"/>
                  </a:cubicBezTo>
                  <a:cubicBezTo>
                    <a:pt x="1109652" y="1200501"/>
                    <a:pt x="1107234" y="1214286"/>
                    <a:pt x="1112981" y="1221885"/>
                  </a:cubicBezTo>
                  <a:cubicBezTo>
                    <a:pt x="1122464" y="1234414"/>
                    <a:pt x="1136061" y="1249707"/>
                    <a:pt x="1149908" y="1252030"/>
                  </a:cubicBezTo>
                  <a:cubicBezTo>
                    <a:pt x="1212082" y="1262518"/>
                    <a:pt x="1274948" y="1268893"/>
                    <a:pt x="1337593" y="1276649"/>
                  </a:cubicBezTo>
                  <a:cubicBezTo>
                    <a:pt x="1362180" y="1279695"/>
                    <a:pt x="1387175" y="1280668"/>
                    <a:pt x="1411322" y="1285755"/>
                  </a:cubicBezTo>
                  <a:cubicBezTo>
                    <a:pt x="1445393" y="1292915"/>
                    <a:pt x="1470639" y="1288770"/>
                    <a:pt x="1487973" y="1253192"/>
                  </a:cubicBezTo>
                  <a:cubicBezTo>
                    <a:pt x="1512151" y="1203610"/>
                    <a:pt x="1566758" y="1186057"/>
                    <a:pt x="1604565" y="1213721"/>
                  </a:cubicBezTo>
                  <a:cubicBezTo>
                    <a:pt x="1616278" y="1222294"/>
                    <a:pt x="1623154" y="1237523"/>
                    <a:pt x="1633956" y="1245876"/>
                  </a:cubicBezTo>
                  <a:cubicBezTo>
                    <a:pt x="1654053" y="1260634"/>
                    <a:pt x="1673113" y="1277214"/>
                    <a:pt x="1694592" y="1289523"/>
                  </a:cubicBezTo>
                  <a:cubicBezTo>
                    <a:pt x="1709225" y="1297907"/>
                    <a:pt x="1727186" y="1304219"/>
                    <a:pt x="1743829" y="1304690"/>
                  </a:cubicBezTo>
                  <a:cubicBezTo>
                    <a:pt x="1796049" y="1306197"/>
                    <a:pt x="1828612" y="1324693"/>
                    <a:pt x="1844218" y="1372234"/>
                  </a:cubicBezTo>
                  <a:cubicBezTo>
                    <a:pt x="1848426" y="1385077"/>
                    <a:pt x="1845223" y="1407749"/>
                    <a:pt x="1836242" y="1416321"/>
                  </a:cubicBezTo>
                  <a:cubicBezTo>
                    <a:pt x="1782546" y="1467473"/>
                    <a:pt x="1730860" y="1521075"/>
                    <a:pt x="1656722" y="1545851"/>
                  </a:cubicBezTo>
                  <a:cubicBezTo>
                    <a:pt x="1611128" y="1561080"/>
                    <a:pt x="1569521" y="1557281"/>
                    <a:pt x="1525497" y="1543747"/>
                  </a:cubicBezTo>
                  <a:cubicBezTo>
                    <a:pt x="1473905" y="1527858"/>
                    <a:pt x="1422344" y="1509519"/>
                    <a:pt x="1366419" y="1525660"/>
                  </a:cubicBezTo>
                  <a:cubicBezTo>
                    <a:pt x="1328172" y="1536713"/>
                    <a:pt x="1297808" y="1555271"/>
                    <a:pt x="1277334" y="1591068"/>
                  </a:cubicBezTo>
                  <a:cubicBezTo>
                    <a:pt x="1263989" y="1614430"/>
                    <a:pt x="1243170" y="1633491"/>
                    <a:pt x="1229541" y="1656728"/>
                  </a:cubicBezTo>
                  <a:cubicBezTo>
                    <a:pt x="1224643" y="1665080"/>
                    <a:pt x="1231080" y="1680059"/>
                    <a:pt x="1232336" y="1691991"/>
                  </a:cubicBezTo>
                  <a:cubicBezTo>
                    <a:pt x="1242887" y="1688506"/>
                    <a:pt x="1256390" y="1687972"/>
                    <a:pt x="1263423" y="1680969"/>
                  </a:cubicBezTo>
                  <a:cubicBezTo>
                    <a:pt x="1279689" y="1664766"/>
                    <a:pt x="1296112" y="1647182"/>
                    <a:pt x="1306663" y="1627085"/>
                  </a:cubicBezTo>
                  <a:cubicBezTo>
                    <a:pt x="1341518" y="1560609"/>
                    <a:pt x="1398511" y="1559070"/>
                    <a:pt x="1460874" y="1570375"/>
                  </a:cubicBezTo>
                  <a:cubicBezTo>
                    <a:pt x="1470168" y="1572070"/>
                    <a:pt x="1479494" y="1574802"/>
                    <a:pt x="1488192" y="1578445"/>
                  </a:cubicBezTo>
                  <a:cubicBezTo>
                    <a:pt x="1574734" y="1614462"/>
                    <a:pt x="1657915" y="1605104"/>
                    <a:pt x="1744551" y="1555334"/>
                  </a:cubicBezTo>
                  <a:cubicBezTo>
                    <a:pt x="1754411" y="1587080"/>
                    <a:pt x="1777082" y="1620868"/>
                    <a:pt x="1769013" y="1643791"/>
                  </a:cubicBezTo>
                  <a:cubicBezTo>
                    <a:pt x="1758210" y="1674344"/>
                    <a:pt x="1728002" y="1708571"/>
                    <a:pt x="1698109" y="1719750"/>
                  </a:cubicBezTo>
                  <a:cubicBezTo>
                    <a:pt x="1633454" y="1743929"/>
                    <a:pt x="1592632" y="1793323"/>
                    <a:pt x="1548326" y="1838823"/>
                  </a:cubicBezTo>
                  <a:cubicBezTo>
                    <a:pt x="1513690" y="1874400"/>
                    <a:pt x="1489668" y="1920120"/>
                    <a:pt x="1456006" y="1956828"/>
                  </a:cubicBezTo>
                  <a:cubicBezTo>
                    <a:pt x="1437605" y="1976925"/>
                    <a:pt x="1410789" y="1994447"/>
                    <a:pt x="1384694" y="2001198"/>
                  </a:cubicBezTo>
                  <a:cubicBezTo>
                    <a:pt x="1339728" y="2012785"/>
                    <a:pt x="1292469" y="2017621"/>
                    <a:pt x="1245933" y="2019473"/>
                  </a:cubicBezTo>
                  <a:cubicBezTo>
                    <a:pt x="1233969" y="2019944"/>
                    <a:pt x="1221283" y="1998466"/>
                    <a:pt x="1208660" y="1987350"/>
                  </a:cubicBezTo>
                  <a:cubicBezTo>
                    <a:pt x="1203196" y="1982546"/>
                    <a:pt x="1197041" y="1978526"/>
                    <a:pt x="1189254" y="1972686"/>
                  </a:cubicBezTo>
                  <a:cubicBezTo>
                    <a:pt x="1197261" y="2002517"/>
                    <a:pt x="1206870" y="2028391"/>
                    <a:pt x="1210544" y="2055051"/>
                  </a:cubicBezTo>
                  <a:cubicBezTo>
                    <a:pt x="1214218" y="2081616"/>
                    <a:pt x="1205771" y="2096909"/>
                    <a:pt x="1172831" y="2083877"/>
                  </a:cubicBezTo>
                  <a:cubicBezTo>
                    <a:pt x="1157288" y="2077722"/>
                    <a:pt x="1137316" y="2082809"/>
                    <a:pt x="1116278" y="2082809"/>
                  </a:cubicBezTo>
                  <a:cubicBezTo>
                    <a:pt x="1115838" y="2080392"/>
                    <a:pt x="1113860" y="2068930"/>
                    <a:pt x="1111945" y="2058096"/>
                  </a:cubicBezTo>
                  <a:cubicBezTo>
                    <a:pt x="1094862" y="2088775"/>
                    <a:pt x="1083526" y="2123819"/>
                    <a:pt x="1060353" y="2147119"/>
                  </a:cubicBezTo>
                  <a:cubicBezTo>
                    <a:pt x="1029422" y="2178237"/>
                    <a:pt x="1018149" y="2171674"/>
                    <a:pt x="980719" y="2116095"/>
                  </a:cubicBezTo>
                  <a:lnTo>
                    <a:pt x="980719" y="2158612"/>
                  </a:lnTo>
                  <a:cubicBezTo>
                    <a:pt x="949758" y="2165426"/>
                    <a:pt x="919550" y="2135626"/>
                    <a:pt x="932424" y="2110756"/>
                  </a:cubicBezTo>
                  <a:cubicBezTo>
                    <a:pt x="940589" y="2094961"/>
                    <a:pt x="954280" y="2081993"/>
                    <a:pt x="965490" y="2067768"/>
                  </a:cubicBezTo>
                  <a:cubicBezTo>
                    <a:pt x="962852" y="2065130"/>
                    <a:pt x="960246" y="2062461"/>
                    <a:pt x="957608" y="2059824"/>
                  </a:cubicBezTo>
                  <a:cubicBezTo>
                    <a:pt x="942598" y="2073201"/>
                    <a:pt x="927589" y="2086578"/>
                    <a:pt x="910130" y="2102152"/>
                  </a:cubicBezTo>
                  <a:cubicBezTo>
                    <a:pt x="897475" y="2090345"/>
                    <a:pt x="886956" y="2077660"/>
                    <a:pt x="873767" y="2069150"/>
                  </a:cubicBezTo>
                  <a:cubicBezTo>
                    <a:pt x="863248" y="2062367"/>
                    <a:pt x="849463" y="2060703"/>
                    <a:pt x="837122" y="2056778"/>
                  </a:cubicBezTo>
                  <a:cubicBezTo>
                    <a:pt x="838912" y="2071411"/>
                    <a:pt x="835269" y="2092983"/>
                    <a:pt x="843497" y="2099452"/>
                  </a:cubicBezTo>
                  <a:cubicBezTo>
                    <a:pt x="873076" y="2122752"/>
                    <a:pt x="877001" y="2152928"/>
                    <a:pt x="877786" y="2186213"/>
                  </a:cubicBezTo>
                  <a:cubicBezTo>
                    <a:pt x="878697" y="2225151"/>
                    <a:pt x="861960" y="2238025"/>
                    <a:pt x="828864" y="2217646"/>
                  </a:cubicBezTo>
                  <a:cubicBezTo>
                    <a:pt x="801890" y="2201034"/>
                    <a:pt x="778716" y="2177923"/>
                    <a:pt x="755165" y="2156288"/>
                  </a:cubicBezTo>
                  <a:cubicBezTo>
                    <a:pt x="732494" y="2135469"/>
                    <a:pt x="712805" y="2111196"/>
                    <a:pt x="689035" y="2091853"/>
                  </a:cubicBezTo>
                  <a:cubicBezTo>
                    <a:pt x="678829" y="2083532"/>
                    <a:pt x="652672" y="2076969"/>
                    <a:pt x="649187" y="2081491"/>
                  </a:cubicBezTo>
                  <a:cubicBezTo>
                    <a:pt x="637285" y="2096909"/>
                    <a:pt x="625070" y="2118104"/>
                    <a:pt x="626295" y="2136191"/>
                  </a:cubicBezTo>
                  <a:cubicBezTo>
                    <a:pt x="628085" y="2162286"/>
                    <a:pt x="642906" y="2187249"/>
                    <a:pt x="649281" y="2213407"/>
                  </a:cubicBezTo>
                  <a:cubicBezTo>
                    <a:pt x="651479" y="2222450"/>
                    <a:pt x="645104" y="2233597"/>
                    <a:pt x="642655" y="2243803"/>
                  </a:cubicBezTo>
                  <a:cubicBezTo>
                    <a:pt x="632889" y="2238684"/>
                    <a:pt x="623061" y="2233755"/>
                    <a:pt x="613452" y="2228322"/>
                  </a:cubicBezTo>
                  <a:cubicBezTo>
                    <a:pt x="611254" y="2227097"/>
                    <a:pt x="609527" y="2224460"/>
                    <a:pt x="608334" y="2222105"/>
                  </a:cubicBezTo>
                  <a:cubicBezTo>
                    <a:pt x="580920" y="2167310"/>
                    <a:pt x="553193" y="2112672"/>
                    <a:pt x="526377" y="2057594"/>
                  </a:cubicBezTo>
                  <a:cubicBezTo>
                    <a:pt x="501978" y="2007415"/>
                    <a:pt x="510425" y="1969074"/>
                    <a:pt x="552754" y="1950422"/>
                  </a:cubicBezTo>
                  <a:cubicBezTo>
                    <a:pt x="554167" y="1964364"/>
                    <a:pt x="553099" y="1977867"/>
                    <a:pt x="557432" y="1989266"/>
                  </a:cubicBezTo>
                  <a:cubicBezTo>
                    <a:pt x="561169" y="1999125"/>
                    <a:pt x="571092" y="2006662"/>
                    <a:pt x="578283" y="2015234"/>
                  </a:cubicBezTo>
                  <a:cubicBezTo>
                    <a:pt x="585285" y="2006787"/>
                    <a:pt x="596872" y="1999031"/>
                    <a:pt x="598285" y="1989736"/>
                  </a:cubicBezTo>
                  <a:cubicBezTo>
                    <a:pt x="600892" y="1972654"/>
                    <a:pt x="603467" y="1951207"/>
                    <a:pt x="595585" y="1937642"/>
                  </a:cubicBezTo>
                  <a:cubicBezTo>
                    <a:pt x="570118" y="1893775"/>
                    <a:pt x="597469" y="1867304"/>
                    <a:pt x="625322" y="1845480"/>
                  </a:cubicBezTo>
                  <a:cubicBezTo>
                    <a:pt x="654242" y="1822840"/>
                    <a:pt x="661370" y="1794924"/>
                    <a:pt x="672737" y="1762424"/>
                  </a:cubicBezTo>
                  <a:cubicBezTo>
                    <a:pt x="688187" y="1718211"/>
                    <a:pt x="690793" y="1660747"/>
                    <a:pt x="747252" y="1638389"/>
                  </a:cubicBezTo>
                  <a:cubicBezTo>
                    <a:pt x="753344" y="1635972"/>
                    <a:pt x="759090" y="1622752"/>
                    <a:pt x="758462" y="1615090"/>
                  </a:cubicBezTo>
                  <a:cubicBezTo>
                    <a:pt x="755259" y="1575462"/>
                    <a:pt x="752622" y="1538817"/>
                    <a:pt x="711518" y="1511341"/>
                  </a:cubicBezTo>
                  <a:cubicBezTo>
                    <a:pt x="684732" y="1493442"/>
                    <a:pt x="667148" y="1456546"/>
                    <a:pt x="654964" y="1424548"/>
                  </a:cubicBezTo>
                  <a:cubicBezTo>
                    <a:pt x="650066" y="1411674"/>
                    <a:pt x="670508" y="1389096"/>
                    <a:pt x="679426" y="1370946"/>
                  </a:cubicBezTo>
                  <a:cubicBezTo>
                    <a:pt x="682220" y="1370538"/>
                    <a:pt x="684984" y="1370130"/>
                    <a:pt x="687778" y="1369753"/>
                  </a:cubicBezTo>
                  <a:close/>
                  <a:moveTo>
                    <a:pt x="781354" y="1062431"/>
                  </a:moveTo>
                  <a:cubicBezTo>
                    <a:pt x="793600" y="1113206"/>
                    <a:pt x="804999" y="1160402"/>
                    <a:pt x="817245" y="1211021"/>
                  </a:cubicBezTo>
                  <a:cubicBezTo>
                    <a:pt x="848332" y="1164610"/>
                    <a:pt x="834265" y="1110977"/>
                    <a:pt x="781354" y="1062431"/>
                  </a:cubicBezTo>
                  <a:close/>
                  <a:moveTo>
                    <a:pt x="1086666" y="842309"/>
                  </a:moveTo>
                  <a:cubicBezTo>
                    <a:pt x="1038183" y="838541"/>
                    <a:pt x="939804" y="892205"/>
                    <a:pt x="922690" y="927280"/>
                  </a:cubicBezTo>
                  <a:cubicBezTo>
                    <a:pt x="979432" y="897889"/>
                    <a:pt x="1033065" y="870099"/>
                    <a:pt x="1086666" y="842309"/>
                  </a:cubicBezTo>
                  <a:close/>
                  <a:moveTo>
                    <a:pt x="942975" y="581209"/>
                  </a:moveTo>
                  <a:cubicBezTo>
                    <a:pt x="938328" y="578351"/>
                    <a:pt x="933680" y="575494"/>
                    <a:pt x="929002" y="572636"/>
                  </a:cubicBezTo>
                  <a:cubicBezTo>
                    <a:pt x="912076" y="611322"/>
                    <a:pt x="895151" y="650009"/>
                    <a:pt x="878195" y="688726"/>
                  </a:cubicBezTo>
                  <a:cubicBezTo>
                    <a:pt x="882905" y="690767"/>
                    <a:pt x="887615" y="692808"/>
                    <a:pt x="892325" y="694849"/>
                  </a:cubicBezTo>
                  <a:lnTo>
                    <a:pt x="942944" y="581209"/>
                  </a:lnTo>
                  <a:close/>
                  <a:moveTo>
                    <a:pt x="524932" y="1093675"/>
                  </a:moveTo>
                  <a:cubicBezTo>
                    <a:pt x="561106" y="1072950"/>
                    <a:pt x="582962" y="1043370"/>
                    <a:pt x="575174" y="998875"/>
                  </a:cubicBezTo>
                  <a:cubicBezTo>
                    <a:pt x="558437" y="1030464"/>
                    <a:pt x="541669" y="1062085"/>
                    <a:pt x="524932" y="109367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4D125712-919A-F39C-E979-E2C020C0EB17}"/>
                </a:ext>
              </a:extLst>
            </p:cNvPr>
            <p:cNvSpPr/>
            <p:nvPr/>
          </p:nvSpPr>
          <p:spPr>
            <a:xfrm>
              <a:off x="6622280" y="4122653"/>
              <a:ext cx="2189411" cy="1679289"/>
            </a:xfrm>
            <a:custGeom>
              <a:avLst/>
              <a:gdLst>
                <a:gd name="connsiteX0" fmla="*/ 1752936 w 2189411"/>
                <a:gd name="connsiteY0" fmla="*/ 1422403 h 1679289"/>
                <a:gd name="connsiteX1" fmla="*/ 1808705 w 2189411"/>
                <a:gd name="connsiteY1" fmla="*/ 1427741 h 1679289"/>
                <a:gd name="connsiteX2" fmla="*/ 1871193 w 2189411"/>
                <a:gd name="connsiteY2" fmla="*/ 1472174 h 1679289"/>
                <a:gd name="connsiteX3" fmla="*/ 1837437 w 2189411"/>
                <a:gd name="connsiteY3" fmla="*/ 1510264 h 1679289"/>
                <a:gd name="connsiteX4" fmla="*/ 1738398 w 2189411"/>
                <a:gd name="connsiteY4" fmla="*/ 1500812 h 1679289"/>
                <a:gd name="connsiteX5" fmla="*/ 1736074 w 2189411"/>
                <a:gd name="connsiteY5" fmla="*/ 1513341 h 1679289"/>
                <a:gd name="connsiteX6" fmla="*/ 1851756 w 2189411"/>
                <a:gd name="connsiteY6" fmla="*/ 1533500 h 1679289"/>
                <a:gd name="connsiteX7" fmla="*/ 1732149 w 2189411"/>
                <a:gd name="connsiteY7" fmla="*/ 1585092 h 1679289"/>
                <a:gd name="connsiteX8" fmla="*/ 1651480 w 2189411"/>
                <a:gd name="connsiteY8" fmla="*/ 1607952 h 1679289"/>
                <a:gd name="connsiteX9" fmla="*/ 1568675 w 2189411"/>
                <a:gd name="connsiteY9" fmla="*/ 1624752 h 1679289"/>
                <a:gd name="connsiteX10" fmla="*/ 1314483 w 2189411"/>
                <a:gd name="connsiteY10" fmla="*/ 1656687 h 1679289"/>
                <a:gd name="connsiteX11" fmla="*/ 1189915 w 2189411"/>
                <a:gd name="connsiteY11" fmla="*/ 1637627 h 1679289"/>
                <a:gd name="connsiteX12" fmla="*/ 1145074 w 2189411"/>
                <a:gd name="connsiteY12" fmla="*/ 1586286 h 1679289"/>
                <a:gd name="connsiteX13" fmla="*/ 1018653 w 2189411"/>
                <a:gd name="connsiteY13" fmla="*/ 1594638 h 1679289"/>
                <a:gd name="connsiteX14" fmla="*/ 970201 w 2189411"/>
                <a:gd name="connsiteY14" fmla="*/ 1646073 h 1679289"/>
                <a:gd name="connsiteX15" fmla="*/ 897633 w 2189411"/>
                <a:gd name="connsiteY15" fmla="*/ 1538933 h 1679289"/>
                <a:gd name="connsiteX16" fmla="*/ 782863 w 2189411"/>
                <a:gd name="connsiteY16" fmla="*/ 1459394 h 1679289"/>
                <a:gd name="connsiteX17" fmla="*/ 631321 w 2189411"/>
                <a:gd name="connsiteY17" fmla="*/ 1460933 h 1679289"/>
                <a:gd name="connsiteX18" fmla="*/ 597031 w 2189411"/>
                <a:gd name="connsiteY18" fmla="*/ 1406326 h 1679289"/>
                <a:gd name="connsiteX19" fmla="*/ 549113 w 2189411"/>
                <a:gd name="connsiteY19" fmla="*/ 1342645 h 1679289"/>
                <a:gd name="connsiteX20" fmla="*/ 447373 w 2189411"/>
                <a:gd name="connsiteY20" fmla="*/ 1313127 h 1679289"/>
                <a:gd name="connsiteX21" fmla="*/ 427025 w 2189411"/>
                <a:gd name="connsiteY21" fmla="*/ 1053346 h 1679289"/>
                <a:gd name="connsiteX22" fmla="*/ 422409 w 2189411"/>
                <a:gd name="connsiteY22" fmla="*/ 1029576 h 1679289"/>
                <a:gd name="connsiteX23" fmla="*/ 348522 w 2189411"/>
                <a:gd name="connsiteY23" fmla="*/ 847041 h 1679289"/>
                <a:gd name="connsiteX24" fmla="*/ 286757 w 2189411"/>
                <a:gd name="connsiteY24" fmla="*/ 807853 h 1679289"/>
                <a:gd name="connsiteX25" fmla="*/ 228288 w 2189411"/>
                <a:gd name="connsiteY25" fmla="*/ 765430 h 1679289"/>
                <a:gd name="connsiteX26" fmla="*/ 70434 w 2189411"/>
                <a:gd name="connsiteY26" fmla="*/ 684320 h 1679289"/>
                <a:gd name="connsiteX27" fmla="*/ 8982 w 2189411"/>
                <a:gd name="connsiteY27" fmla="*/ 661398 h 1679289"/>
                <a:gd name="connsiteX28" fmla="*/ 1 w 2189411"/>
                <a:gd name="connsiteY28" fmla="*/ 644975 h 1679289"/>
                <a:gd name="connsiteX29" fmla="*/ 106954 w 2189411"/>
                <a:gd name="connsiteY29" fmla="*/ 575736 h 1679289"/>
                <a:gd name="connsiteX30" fmla="*/ 191485 w 2189411"/>
                <a:gd name="connsiteY30" fmla="*/ 595801 h 1679289"/>
                <a:gd name="connsiteX31" fmla="*/ 199587 w 2189411"/>
                <a:gd name="connsiteY31" fmla="*/ 585187 h 1679289"/>
                <a:gd name="connsiteX32" fmla="*/ 180464 w 2189411"/>
                <a:gd name="connsiteY32" fmla="*/ 545402 h 1679289"/>
                <a:gd name="connsiteX33" fmla="*/ 125229 w 2189411"/>
                <a:gd name="connsiteY33" fmla="*/ 449911 h 1679289"/>
                <a:gd name="connsiteX34" fmla="*/ 108932 w 2189411"/>
                <a:gd name="connsiteY34" fmla="*/ 417694 h 1679289"/>
                <a:gd name="connsiteX35" fmla="*/ 102149 w 2189411"/>
                <a:gd name="connsiteY35" fmla="*/ 396655 h 1679289"/>
                <a:gd name="connsiteX36" fmla="*/ 74516 w 2189411"/>
                <a:gd name="connsiteY36" fmla="*/ 342111 h 1679289"/>
                <a:gd name="connsiteX37" fmla="*/ 1352 w 2189411"/>
                <a:gd name="connsiteY37" fmla="*/ 236855 h 1679289"/>
                <a:gd name="connsiteX38" fmla="*/ 14069 w 2189411"/>
                <a:gd name="connsiteY38" fmla="*/ 216758 h 1679289"/>
                <a:gd name="connsiteX39" fmla="*/ 66101 w 2189411"/>
                <a:gd name="connsiteY39" fmla="*/ 216821 h 1679289"/>
                <a:gd name="connsiteX40" fmla="*/ 103500 w 2189411"/>
                <a:gd name="connsiteY40" fmla="*/ 263671 h 1679289"/>
                <a:gd name="connsiteX41" fmla="*/ 194343 w 2189411"/>
                <a:gd name="connsiteY41" fmla="*/ 308575 h 1679289"/>
                <a:gd name="connsiteX42" fmla="*/ 372293 w 2189411"/>
                <a:gd name="connsiteY42" fmla="*/ 311841 h 1679289"/>
                <a:gd name="connsiteX43" fmla="*/ 420054 w 2189411"/>
                <a:gd name="connsiteY43" fmla="*/ 369995 h 1679289"/>
                <a:gd name="connsiteX44" fmla="*/ 440088 w 2189411"/>
                <a:gd name="connsiteY44" fmla="*/ 587793 h 1679289"/>
                <a:gd name="connsiteX45" fmla="*/ 497552 w 2189411"/>
                <a:gd name="connsiteY45" fmla="*/ 637250 h 1679289"/>
                <a:gd name="connsiteX46" fmla="*/ 551939 w 2189411"/>
                <a:gd name="connsiteY46" fmla="*/ 671823 h 1679289"/>
                <a:gd name="connsiteX47" fmla="*/ 687968 w 2189411"/>
                <a:gd name="connsiteY47" fmla="*/ 697446 h 1679289"/>
                <a:gd name="connsiteX48" fmla="*/ 820795 w 2189411"/>
                <a:gd name="connsiteY48" fmla="*/ 630907 h 1679289"/>
                <a:gd name="connsiteX49" fmla="*/ 901339 w 2189411"/>
                <a:gd name="connsiteY49" fmla="*/ 569926 h 1679289"/>
                <a:gd name="connsiteX50" fmla="*/ 990298 w 2189411"/>
                <a:gd name="connsiteY50" fmla="*/ 526247 h 1679289"/>
                <a:gd name="connsiteX51" fmla="*/ 1064813 w 2189411"/>
                <a:gd name="connsiteY51" fmla="*/ 464670 h 1679289"/>
                <a:gd name="connsiteX52" fmla="*/ 1092603 w 2189411"/>
                <a:gd name="connsiteY52" fmla="*/ 289703 h 1679289"/>
                <a:gd name="connsiteX53" fmla="*/ 1088521 w 2189411"/>
                <a:gd name="connsiteY53" fmla="*/ 82016 h 1679289"/>
                <a:gd name="connsiteX54" fmla="*/ 1170509 w 2189411"/>
                <a:gd name="connsiteY54" fmla="*/ 17895 h 1679289"/>
                <a:gd name="connsiteX55" fmla="*/ 1228161 w 2189411"/>
                <a:gd name="connsiteY55" fmla="*/ 6810 h 1679289"/>
                <a:gd name="connsiteX56" fmla="*/ 1282328 w 2189411"/>
                <a:gd name="connsiteY56" fmla="*/ 21538 h 1679289"/>
                <a:gd name="connsiteX57" fmla="*/ 1425549 w 2189411"/>
                <a:gd name="connsiteY57" fmla="*/ 134927 h 1679289"/>
                <a:gd name="connsiteX58" fmla="*/ 1456604 w 2189411"/>
                <a:gd name="connsiteY58" fmla="*/ 158980 h 1679289"/>
                <a:gd name="connsiteX59" fmla="*/ 1552409 w 2189411"/>
                <a:gd name="connsiteY59" fmla="*/ 358879 h 1679289"/>
                <a:gd name="connsiteX60" fmla="*/ 1494945 w 2189411"/>
                <a:gd name="connsiteY60" fmla="*/ 484955 h 1679289"/>
                <a:gd name="connsiteX61" fmla="*/ 1424732 w 2189411"/>
                <a:gd name="connsiteY61" fmla="*/ 562610 h 1679289"/>
                <a:gd name="connsiteX62" fmla="*/ 1509923 w 2189411"/>
                <a:gd name="connsiteY62" fmla="*/ 633639 h 1679289"/>
                <a:gd name="connsiteX63" fmla="*/ 1568738 w 2189411"/>
                <a:gd name="connsiteY63" fmla="*/ 639731 h 1679289"/>
                <a:gd name="connsiteX64" fmla="*/ 1595491 w 2189411"/>
                <a:gd name="connsiteY64" fmla="*/ 594074 h 1679289"/>
                <a:gd name="connsiteX65" fmla="*/ 1670100 w 2189411"/>
                <a:gd name="connsiteY65" fmla="*/ 524834 h 1679289"/>
                <a:gd name="connsiteX66" fmla="*/ 1955254 w 2189411"/>
                <a:gd name="connsiteY66" fmla="*/ 535605 h 1679289"/>
                <a:gd name="connsiteX67" fmla="*/ 2021447 w 2189411"/>
                <a:gd name="connsiteY67" fmla="*/ 558151 h 1679289"/>
                <a:gd name="connsiteX68" fmla="*/ 2151511 w 2189411"/>
                <a:gd name="connsiteY68" fmla="*/ 668777 h 1679289"/>
                <a:gd name="connsiteX69" fmla="*/ 2177825 w 2189411"/>
                <a:gd name="connsiteY69" fmla="*/ 725048 h 1679289"/>
                <a:gd name="connsiteX70" fmla="*/ 2144069 w 2189411"/>
                <a:gd name="connsiteY70" fmla="*/ 775886 h 1679289"/>
                <a:gd name="connsiteX71" fmla="*/ 2122057 w 2189411"/>
                <a:gd name="connsiteY71" fmla="*/ 795166 h 1679289"/>
                <a:gd name="connsiteX72" fmla="*/ 2182127 w 2189411"/>
                <a:gd name="connsiteY72" fmla="*/ 787190 h 1679289"/>
                <a:gd name="connsiteX73" fmla="*/ 2177354 w 2189411"/>
                <a:gd name="connsiteY73" fmla="*/ 965454 h 1679289"/>
                <a:gd name="connsiteX74" fmla="*/ 2143441 w 2189411"/>
                <a:gd name="connsiteY74" fmla="*/ 1150187 h 1679289"/>
                <a:gd name="connsiteX75" fmla="*/ 2128871 w 2189411"/>
                <a:gd name="connsiteY75" fmla="*/ 1176847 h 1679289"/>
                <a:gd name="connsiteX76" fmla="*/ 2063399 w 2189411"/>
                <a:gd name="connsiteY76" fmla="*/ 1216161 h 1679289"/>
                <a:gd name="connsiteX77" fmla="*/ 2010143 w 2189411"/>
                <a:gd name="connsiteY77" fmla="*/ 1122020 h 1679289"/>
                <a:gd name="connsiteX78" fmla="*/ 2030459 w 2189411"/>
                <a:gd name="connsiteY78" fmla="*/ 1278680 h 1679289"/>
                <a:gd name="connsiteX79" fmla="*/ 1907053 w 2189411"/>
                <a:gd name="connsiteY79" fmla="*/ 1164224 h 1679289"/>
                <a:gd name="connsiteX80" fmla="*/ 1995824 w 2189411"/>
                <a:gd name="connsiteY80" fmla="*/ 1265272 h 1679289"/>
                <a:gd name="connsiteX81" fmla="*/ 1898355 w 2189411"/>
                <a:gd name="connsiteY81" fmla="*/ 1260907 h 1679289"/>
                <a:gd name="connsiteX82" fmla="*/ 1897507 w 2189411"/>
                <a:gd name="connsiteY82" fmla="*/ 1272714 h 1679289"/>
                <a:gd name="connsiteX83" fmla="*/ 1977329 w 2189411"/>
                <a:gd name="connsiteY83" fmla="*/ 1284396 h 1679289"/>
                <a:gd name="connsiteX84" fmla="*/ 2000157 w 2189411"/>
                <a:gd name="connsiteY84" fmla="*/ 1329707 h 1679289"/>
                <a:gd name="connsiteX85" fmla="*/ 2011650 w 2189411"/>
                <a:gd name="connsiteY85" fmla="*/ 1336019 h 1679289"/>
                <a:gd name="connsiteX86" fmla="*/ 1913176 w 2189411"/>
                <a:gd name="connsiteY86" fmla="*/ 1421587 h 1679289"/>
                <a:gd name="connsiteX87" fmla="*/ 1843435 w 2189411"/>
                <a:gd name="connsiteY87" fmla="*/ 1302357 h 1679289"/>
                <a:gd name="connsiteX88" fmla="*/ 1832570 w 2189411"/>
                <a:gd name="connsiteY88" fmla="*/ 1307758 h 1679289"/>
                <a:gd name="connsiteX89" fmla="*/ 1872732 w 2189411"/>
                <a:gd name="connsiteY89" fmla="*/ 1393452 h 1679289"/>
                <a:gd name="connsiteX90" fmla="*/ 1752968 w 2189411"/>
                <a:gd name="connsiteY90" fmla="*/ 1422278 h 167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189411" h="1679288">
                  <a:moveTo>
                    <a:pt x="1752936" y="1422403"/>
                  </a:moveTo>
                  <a:cubicBezTo>
                    <a:pt x="1769265" y="1451167"/>
                    <a:pt x="1790618" y="1432986"/>
                    <a:pt x="1808705" y="1427741"/>
                  </a:cubicBezTo>
                  <a:cubicBezTo>
                    <a:pt x="1855618" y="1414113"/>
                    <a:pt x="1868367" y="1423126"/>
                    <a:pt x="1871193" y="1472174"/>
                  </a:cubicBezTo>
                  <a:cubicBezTo>
                    <a:pt x="1872669" y="1497515"/>
                    <a:pt x="1864254" y="1512210"/>
                    <a:pt x="1837437" y="1510264"/>
                  </a:cubicBezTo>
                  <a:cubicBezTo>
                    <a:pt x="1804371" y="1507846"/>
                    <a:pt x="1771400" y="1504015"/>
                    <a:pt x="1738398" y="1500812"/>
                  </a:cubicBezTo>
                  <a:cubicBezTo>
                    <a:pt x="1737613" y="1504988"/>
                    <a:pt x="1736828" y="1509165"/>
                    <a:pt x="1736074" y="1513341"/>
                  </a:cubicBezTo>
                  <a:cubicBezTo>
                    <a:pt x="1775043" y="1520124"/>
                    <a:pt x="1814012" y="1526906"/>
                    <a:pt x="1851756" y="1533500"/>
                  </a:cubicBezTo>
                  <a:cubicBezTo>
                    <a:pt x="1828582" y="1580194"/>
                    <a:pt x="1785029" y="1602646"/>
                    <a:pt x="1732149" y="1585092"/>
                  </a:cubicBezTo>
                  <a:cubicBezTo>
                    <a:pt x="1697043" y="1573443"/>
                    <a:pt x="1674685" y="1580822"/>
                    <a:pt x="1651480" y="1607952"/>
                  </a:cubicBezTo>
                  <a:cubicBezTo>
                    <a:pt x="1630064" y="1632979"/>
                    <a:pt x="1605006" y="1640359"/>
                    <a:pt x="1568675" y="1624752"/>
                  </a:cubicBezTo>
                  <a:cubicBezTo>
                    <a:pt x="1479622" y="1586443"/>
                    <a:pt x="1392138" y="1591812"/>
                    <a:pt x="1314483" y="1656687"/>
                  </a:cubicBezTo>
                  <a:cubicBezTo>
                    <a:pt x="1271118" y="1692924"/>
                    <a:pt x="1220908" y="1684885"/>
                    <a:pt x="1189915" y="1637627"/>
                  </a:cubicBezTo>
                  <a:cubicBezTo>
                    <a:pt x="1177511" y="1618755"/>
                    <a:pt x="1162753" y="1599945"/>
                    <a:pt x="1145074" y="1586286"/>
                  </a:cubicBezTo>
                  <a:cubicBezTo>
                    <a:pt x="1098161" y="1550143"/>
                    <a:pt x="1062175" y="1553346"/>
                    <a:pt x="1018653" y="1594638"/>
                  </a:cubicBezTo>
                  <a:cubicBezTo>
                    <a:pt x="1002105" y="1610339"/>
                    <a:pt x="987252" y="1627861"/>
                    <a:pt x="970201" y="1646073"/>
                  </a:cubicBezTo>
                  <a:cubicBezTo>
                    <a:pt x="927684" y="1620701"/>
                    <a:pt x="895184" y="1596303"/>
                    <a:pt x="897633" y="1538933"/>
                  </a:cubicBezTo>
                  <a:cubicBezTo>
                    <a:pt x="900177" y="1479271"/>
                    <a:pt x="839981" y="1440585"/>
                    <a:pt x="782863" y="1459394"/>
                  </a:cubicBezTo>
                  <a:cubicBezTo>
                    <a:pt x="731961" y="1476162"/>
                    <a:pt x="680620" y="1497044"/>
                    <a:pt x="631321" y="1460933"/>
                  </a:cubicBezTo>
                  <a:cubicBezTo>
                    <a:pt x="614835" y="1448843"/>
                    <a:pt x="598726" y="1425669"/>
                    <a:pt x="597031" y="1406326"/>
                  </a:cubicBezTo>
                  <a:cubicBezTo>
                    <a:pt x="594048" y="1372004"/>
                    <a:pt x="586040" y="1350181"/>
                    <a:pt x="549113" y="1342645"/>
                  </a:cubicBezTo>
                  <a:cubicBezTo>
                    <a:pt x="516424" y="1335956"/>
                    <a:pt x="484772" y="1324212"/>
                    <a:pt x="447373" y="1313127"/>
                  </a:cubicBezTo>
                  <a:cubicBezTo>
                    <a:pt x="470045" y="1227214"/>
                    <a:pt x="438455" y="1141206"/>
                    <a:pt x="427025" y="1053346"/>
                  </a:cubicBezTo>
                  <a:cubicBezTo>
                    <a:pt x="425989" y="1045276"/>
                    <a:pt x="426837" y="1035291"/>
                    <a:pt x="422409" y="1029576"/>
                  </a:cubicBezTo>
                  <a:cubicBezTo>
                    <a:pt x="380363" y="975440"/>
                    <a:pt x="366327" y="911162"/>
                    <a:pt x="348522" y="847041"/>
                  </a:cubicBezTo>
                  <a:cubicBezTo>
                    <a:pt x="343687" y="829676"/>
                    <a:pt x="307638" y="821512"/>
                    <a:pt x="286757" y="807853"/>
                  </a:cubicBezTo>
                  <a:cubicBezTo>
                    <a:pt x="266628" y="794664"/>
                    <a:pt x="246500" y="781099"/>
                    <a:pt x="228288" y="765430"/>
                  </a:cubicBezTo>
                  <a:cubicBezTo>
                    <a:pt x="182096" y="725739"/>
                    <a:pt x="139454" y="682248"/>
                    <a:pt x="70434" y="684320"/>
                  </a:cubicBezTo>
                  <a:cubicBezTo>
                    <a:pt x="50118" y="684949"/>
                    <a:pt x="28985" y="670504"/>
                    <a:pt x="8982" y="661398"/>
                  </a:cubicBezTo>
                  <a:cubicBezTo>
                    <a:pt x="4303" y="659262"/>
                    <a:pt x="-93" y="650564"/>
                    <a:pt x="1" y="644975"/>
                  </a:cubicBezTo>
                  <a:cubicBezTo>
                    <a:pt x="535" y="606101"/>
                    <a:pt x="68770" y="563583"/>
                    <a:pt x="106954" y="575736"/>
                  </a:cubicBezTo>
                  <a:cubicBezTo>
                    <a:pt x="134461" y="584497"/>
                    <a:pt x="163256" y="589270"/>
                    <a:pt x="191485" y="595801"/>
                  </a:cubicBezTo>
                  <a:cubicBezTo>
                    <a:pt x="194186" y="592284"/>
                    <a:pt x="196887" y="588736"/>
                    <a:pt x="199587" y="585187"/>
                  </a:cubicBezTo>
                  <a:cubicBezTo>
                    <a:pt x="193432" y="571653"/>
                    <a:pt x="190795" y="553818"/>
                    <a:pt x="180464" y="545402"/>
                  </a:cubicBezTo>
                  <a:cubicBezTo>
                    <a:pt x="149314" y="520061"/>
                    <a:pt x="128432" y="491266"/>
                    <a:pt x="125229" y="449911"/>
                  </a:cubicBezTo>
                  <a:cubicBezTo>
                    <a:pt x="124381" y="438827"/>
                    <a:pt x="114113" y="428653"/>
                    <a:pt x="108932" y="417694"/>
                  </a:cubicBezTo>
                  <a:cubicBezTo>
                    <a:pt x="105698" y="410880"/>
                    <a:pt x="99575" y="400329"/>
                    <a:pt x="102149" y="396655"/>
                  </a:cubicBezTo>
                  <a:cubicBezTo>
                    <a:pt x="127773" y="360104"/>
                    <a:pt x="98319" y="352160"/>
                    <a:pt x="74516" y="342111"/>
                  </a:cubicBezTo>
                  <a:cubicBezTo>
                    <a:pt x="27917" y="322391"/>
                    <a:pt x="23364" y="273468"/>
                    <a:pt x="1352" y="236855"/>
                  </a:cubicBezTo>
                  <a:cubicBezTo>
                    <a:pt x="-626" y="233526"/>
                    <a:pt x="8574" y="217669"/>
                    <a:pt x="14069" y="216758"/>
                  </a:cubicBezTo>
                  <a:cubicBezTo>
                    <a:pt x="31340" y="213901"/>
                    <a:pt x="52912" y="209191"/>
                    <a:pt x="66101" y="216821"/>
                  </a:cubicBezTo>
                  <a:cubicBezTo>
                    <a:pt x="82335" y="226210"/>
                    <a:pt x="95241" y="245741"/>
                    <a:pt x="103500" y="263671"/>
                  </a:cubicBezTo>
                  <a:cubicBezTo>
                    <a:pt x="122340" y="304587"/>
                    <a:pt x="154841" y="309454"/>
                    <a:pt x="194343" y="308575"/>
                  </a:cubicBezTo>
                  <a:cubicBezTo>
                    <a:pt x="253628" y="307256"/>
                    <a:pt x="313133" y="308104"/>
                    <a:pt x="372293" y="311841"/>
                  </a:cubicBezTo>
                  <a:cubicBezTo>
                    <a:pt x="404919" y="313913"/>
                    <a:pt x="418515" y="334324"/>
                    <a:pt x="420054" y="369995"/>
                  </a:cubicBezTo>
                  <a:cubicBezTo>
                    <a:pt x="423163" y="442752"/>
                    <a:pt x="432049" y="515320"/>
                    <a:pt x="440088" y="587793"/>
                  </a:cubicBezTo>
                  <a:cubicBezTo>
                    <a:pt x="443731" y="620639"/>
                    <a:pt x="471489" y="627265"/>
                    <a:pt x="497552" y="637250"/>
                  </a:cubicBezTo>
                  <a:cubicBezTo>
                    <a:pt x="517397" y="644849"/>
                    <a:pt x="539315" y="655777"/>
                    <a:pt x="551939" y="671823"/>
                  </a:cubicBezTo>
                  <a:cubicBezTo>
                    <a:pt x="595241" y="726806"/>
                    <a:pt x="628997" y="732710"/>
                    <a:pt x="687968" y="697446"/>
                  </a:cubicBezTo>
                  <a:cubicBezTo>
                    <a:pt x="730329" y="672105"/>
                    <a:pt x="777964" y="655620"/>
                    <a:pt x="820795" y="630907"/>
                  </a:cubicBezTo>
                  <a:cubicBezTo>
                    <a:pt x="849715" y="614202"/>
                    <a:pt x="872984" y="587888"/>
                    <a:pt x="901339" y="569926"/>
                  </a:cubicBezTo>
                  <a:cubicBezTo>
                    <a:pt x="929192" y="552279"/>
                    <a:pt x="958928" y="534914"/>
                    <a:pt x="990298" y="526247"/>
                  </a:cubicBezTo>
                  <a:cubicBezTo>
                    <a:pt x="1026378" y="516262"/>
                    <a:pt x="1056429" y="499274"/>
                    <a:pt x="1064813" y="464670"/>
                  </a:cubicBezTo>
                  <a:cubicBezTo>
                    <a:pt x="1078692" y="407394"/>
                    <a:pt x="1089525" y="348423"/>
                    <a:pt x="1092603" y="289703"/>
                  </a:cubicBezTo>
                  <a:cubicBezTo>
                    <a:pt x="1096214" y="220746"/>
                    <a:pt x="1089431" y="151287"/>
                    <a:pt x="1088521" y="82016"/>
                  </a:cubicBezTo>
                  <a:cubicBezTo>
                    <a:pt x="1087799" y="24772"/>
                    <a:pt x="1114709" y="6465"/>
                    <a:pt x="1170509" y="17895"/>
                  </a:cubicBezTo>
                  <a:cubicBezTo>
                    <a:pt x="1188408" y="21569"/>
                    <a:pt x="1210859" y="15069"/>
                    <a:pt x="1228161" y="6810"/>
                  </a:cubicBezTo>
                  <a:cubicBezTo>
                    <a:pt x="1252780" y="-4934"/>
                    <a:pt x="1269360" y="-2390"/>
                    <a:pt x="1282328" y="21538"/>
                  </a:cubicBezTo>
                  <a:cubicBezTo>
                    <a:pt x="1313855" y="79787"/>
                    <a:pt x="1359732" y="119195"/>
                    <a:pt x="1425549" y="134927"/>
                  </a:cubicBezTo>
                  <a:cubicBezTo>
                    <a:pt x="1437355" y="137753"/>
                    <a:pt x="1451109" y="148272"/>
                    <a:pt x="1456604" y="158980"/>
                  </a:cubicBezTo>
                  <a:cubicBezTo>
                    <a:pt x="1490298" y="224797"/>
                    <a:pt x="1527602" y="289672"/>
                    <a:pt x="1552409" y="358879"/>
                  </a:cubicBezTo>
                  <a:cubicBezTo>
                    <a:pt x="1573573" y="418008"/>
                    <a:pt x="1548201" y="450037"/>
                    <a:pt x="1494945" y="484955"/>
                  </a:cubicBezTo>
                  <a:cubicBezTo>
                    <a:pt x="1464926" y="504612"/>
                    <a:pt x="1444892" y="539561"/>
                    <a:pt x="1424732" y="562610"/>
                  </a:cubicBezTo>
                  <a:cubicBezTo>
                    <a:pt x="1453872" y="587605"/>
                    <a:pt x="1479496" y="614421"/>
                    <a:pt x="1509923" y="633639"/>
                  </a:cubicBezTo>
                  <a:cubicBezTo>
                    <a:pt x="1524965" y="643154"/>
                    <a:pt x="1549143" y="641458"/>
                    <a:pt x="1568738" y="639731"/>
                  </a:cubicBezTo>
                  <a:cubicBezTo>
                    <a:pt x="1596025" y="637344"/>
                    <a:pt x="1595460" y="616023"/>
                    <a:pt x="1595491" y="594074"/>
                  </a:cubicBezTo>
                  <a:cubicBezTo>
                    <a:pt x="1595554" y="549202"/>
                    <a:pt x="1624914" y="523264"/>
                    <a:pt x="1670100" y="524834"/>
                  </a:cubicBezTo>
                  <a:cubicBezTo>
                    <a:pt x="1765152" y="528163"/>
                    <a:pt x="1860297" y="530141"/>
                    <a:pt x="1955254" y="535605"/>
                  </a:cubicBezTo>
                  <a:cubicBezTo>
                    <a:pt x="1977894" y="536892"/>
                    <a:pt x="2003549" y="544774"/>
                    <a:pt x="2021447" y="558151"/>
                  </a:cubicBezTo>
                  <a:cubicBezTo>
                    <a:pt x="2067010" y="592158"/>
                    <a:pt x="2110501" y="629400"/>
                    <a:pt x="2151511" y="668777"/>
                  </a:cubicBezTo>
                  <a:cubicBezTo>
                    <a:pt x="2165516" y="682217"/>
                    <a:pt x="2172141" y="705202"/>
                    <a:pt x="2177825" y="725048"/>
                  </a:cubicBezTo>
                  <a:cubicBezTo>
                    <a:pt x="2185801" y="752901"/>
                    <a:pt x="2176914" y="772589"/>
                    <a:pt x="2144069" y="775886"/>
                  </a:cubicBezTo>
                  <a:cubicBezTo>
                    <a:pt x="2135779" y="776703"/>
                    <a:pt x="2128023" y="782763"/>
                    <a:pt x="2122057" y="795166"/>
                  </a:cubicBezTo>
                  <a:cubicBezTo>
                    <a:pt x="2140709" y="792686"/>
                    <a:pt x="2159393" y="790205"/>
                    <a:pt x="2182127" y="787190"/>
                  </a:cubicBezTo>
                  <a:cubicBezTo>
                    <a:pt x="2182127" y="848014"/>
                    <a:pt x="2201344" y="917536"/>
                    <a:pt x="2177354" y="965454"/>
                  </a:cubicBezTo>
                  <a:cubicBezTo>
                    <a:pt x="2146016" y="1028037"/>
                    <a:pt x="2147146" y="1087354"/>
                    <a:pt x="2143441" y="1150187"/>
                  </a:cubicBezTo>
                  <a:cubicBezTo>
                    <a:pt x="2142876" y="1159513"/>
                    <a:pt x="2136407" y="1171414"/>
                    <a:pt x="2128871" y="1176847"/>
                  </a:cubicBezTo>
                  <a:cubicBezTo>
                    <a:pt x="2109842" y="1190601"/>
                    <a:pt x="2088677" y="1201340"/>
                    <a:pt x="2063399" y="1216161"/>
                  </a:cubicBezTo>
                  <a:cubicBezTo>
                    <a:pt x="2049520" y="1191637"/>
                    <a:pt x="2032249" y="1161084"/>
                    <a:pt x="2010143" y="1122020"/>
                  </a:cubicBezTo>
                  <a:cubicBezTo>
                    <a:pt x="2001288" y="1180364"/>
                    <a:pt x="2072819" y="1214968"/>
                    <a:pt x="2030459" y="1278680"/>
                  </a:cubicBezTo>
                  <a:cubicBezTo>
                    <a:pt x="2000252" y="1220557"/>
                    <a:pt x="1970954" y="1172451"/>
                    <a:pt x="1907053" y="1164224"/>
                  </a:cubicBezTo>
                  <a:cubicBezTo>
                    <a:pt x="1939396" y="1195373"/>
                    <a:pt x="1990235" y="1210697"/>
                    <a:pt x="1995824" y="1265272"/>
                  </a:cubicBezTo>
                  <a:cubicBezTo>
                    <a:pt x="1962382" y="1263765"/>
                    <a:pt x="1930353" y="1262321"/>
                    <a:pt x="1898355" y="1260907"/>
                  </a:cubicBezTo>
                  <a:cubicBezTo>
                    <a:pt x="1898073" y="1264832"/>
                    <a:pt x="1897790" y="1268789"/>
                    <a:pt x="1897507" y="1272714"/>
                  </a:cubicBezTo>
                  <a:cubicBezTo>
                    <a:pt x="1927119" y="1277048"/>
                    <a:pt x="1956730" y="1281381"/>
                    <a:pt x="1977329" y="1284396"/>
                  </a:cubicBezTo>
                  <a:cubicBezTo>
                    <a:pt x="1987377" y="1304367"/>
                    <a:pt x="1993783" y="1317021"/>
                    <a:pt x="2000157" y="1329707"/>
                  </a:cubicBezTo>
                  <a:cubicBezTo>
                    <a:pt x="2003988" y="1331811"/>
                    <a:pt x="2007819" y="1333915"/>
                    <a:pt x="2011650" y="1336019"/>
                  </a:cubicBezTo>
                  <a:cubicBezTo>
                    <a:pt x="1979935" y="1363589"/>
                    <a:pt x="1948220" y="1391128"/>
                    <a:pt x="1913176" y="1421587"/>
                  </a:cubicBezTo>
                  <a:cubicBezTo>
                    <a:pt x="1886580" y="1376087"/>
                    <a:pt x="1865007" y="1339222"/>
                    <a:pt x="1843435" y="1302357"/>
                  </a:cubicBezTo>
                  <a:cubicBezTo>
                    <a:pt x="1839823" y="1304147"/>
                    <a:pt x="1836181" y="1305968"/>
                    <a:pt x="1832570" y="1307758"/>
                  </a:cubicBezTo>
                  <a:cubicBezTo>
                    <a:pt x="1846072" y="1336553"/>
                    <a:pt x="1859575" y="1365347"/>
                    <a:pt x="1872732" y="1393452"/>
                  </a:cubicBezTo>
                  <a:cubicBezTo>
                    <a:pt x="1832036" y="1403249"/>
                    <a:pt x="1793381" y="1412575"/>
                    <a:pt x="1752968" y="14222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A47F3FC1-A4BA-5020-72A2-D925365D9E16}"/>
                </a:ext>
              </a:extLst>
            </p:cNvPr>
            <p:cNvSpPr/>
            <p:nvPr/>
          </p:nvSpPr>
          <p:spPr>
            <a:xfrm>
              <a:off x="6439215" y="2634646"/>
              <a:ext cx="1660112" cy="2190318"/>
            </a:xfrm>
            <a:custGeom>
              <a:avLst/>
              <a:gdLst>
                <a:gd name="connsiteX0" fmla="*/ 708628 w 1660112"/>
                <a:gd name="connsiteY0" fmla="*/ 0 h 2190318"/>
                <a:gd name="connsiteX1" fmla="*/ 787005 w 1660112"/>
                <a:gd name="connsiteY1" fmla="*/ 58469 h 2190318"/>
                <a:gd name="connsiteX2" fmla="*/ 816271 w 1660112"/>
                <a:gd name="connsiteY2" fmla="*/ 94454 h 2190318"/>
                <a:gd name="connsiteX3" fmla="*/ 867831 w 1660112"/>
                <a:gd name="connsiteY3" fmla="*/ 196068 h 2190318"/>
                <a:gd name="connsiteX4" fmla="*/ 882370 w 1660112"/>
                <a:gd name="connsiteY4" fmla="*/ 313760 h 2190318"/>
                <a:gd name="connsiteX5" fmla="*/ 877911 w 1660112"/>
                <a:gd name="connsiteY5" fmla="*/ 341110 h 2190318"/>
                <a:gd name="connsiteX6" fmla="*/ 885761 w 1660112"/>
                <a:gd name="connsiteY6" fmla="*/ 380832 h 2190318"/>
                <a:gd name="connsiteX7" fmla="*/ 918105 w 1660112"/>
                <a:gd name="connsiteY7" fmla="*/ 454782 h 2190318"/>
                <a:gd name="connsiteX8" fmla="*/ 957921 w 1660112"/>
                <a:gd name="connsiteY8" fmla="*/ 553413 h 2190318"/>
                <a:gd name="connsiteX9" fmla="*/ 979745 w 1660112"/>
                <a:gd name="connsiteY9" fmla="*/ 627677 h 2190318"/>
                <a:gd name="connsiteX10" fmla="*/ 1034289 w 1660112"/>
                <a:gd name="connsiteY10" fmla="*/ 750895 h 2190318"/>
                <a:gd name="connsiteX11" fmla="*/ 1046723 w 1660112"/>
                <a:gd name="connsiteY11" fmla="*/ 766250 h 2190318"/>
                <a:gd name="connsiteX12" fmla="*/ 1157224 w 1660112"/>
                <a:gd name="connsiteY12" fmla="*/ 844250 h 2190318"/>
                <a:gd name="connsiteX13" fmla="*/ 1322739 w 1660112"/>
                <a:gd name="connsiteY13" fmla="*/ 936946 h 2190318"/>
                <a:gd name="connsiteX14" fmla="*/ 1374143 w 1660112"/>
                <a:gd name="connsiteY14" fmla="*/ 1036205 h 2190318"/>
                <a:gd name="connsiteX15" fmla="*/ 1502039 w 1660112"/>
                <a:gd name="connsiteY15" fmla="*/ 1164133 h 2190318"/>
                <a:gd name="connsiteX16" fmla="*/ 1530928 w 1660112"/>
                <a:gd name="connsiteY16" fmla="*/ 1186679 h 2190318"/>
                <a:gd name="connsiteX17" fmla="*/ 1506938 w 1660112"/>
                <a:gd name="connsiteY17" fmla="*/ 1205582 h 2190318"/>
                <a:gd name="connsiteX18" fmla="*/ 1479713 w 1660112"/>
                <a:gd name="connsiteY18" fmla="*/ 1290460 h 2190318"/>
                <a:gd name="connsiteX19" fmla="*/ 1603810 w 1660112"/>
                <a:gd name="connsiteY19" fmla="*/ 1477547 h 2190318"/>
                <a:gd name="connsiteX20" fmla="*/ 1660112 w 1660112"/>
                <a:gd name="connsiteY20" fmla="*/ 1551654 h 2190318"/>
                <a:gd name="connsiteX21" fmla="*/ 1616685 w 1660112"/>
                <a:gd name="connsiteY21" fmla="*/ 1551623 h 2190318"/>
                <a:gd name="connsiteX22" fmla="*/ 1557682 w 1660112"/>
                <a:gd name="connsiteY22" fmla="*/ 1551497 h 2190318"/>
                <a:gd name="connsiteX23" fmla="*/ 1505682 w 1660112"/>
                <a:gd name="connsiteY23" fmla="*/ 1538214 h 2190318"/>
                <a:gd name="connsiteX24" fmla="*/ 1485114 w 1660112"/>
                <a:gd name="connsiteY24" fmla="*/ 1507849 h 2190318"/>
                <a:gd name="connsiteX25" fmla="*/ 1399295 w 1660112"/>
                <a:gd name="connsiteY25" fmla="*/ 1481253 h 2190318"/>
                <a:gd name="connsiteX26" fmla="*/ 1353418 w 1660112"/>
                <a:gd name="connsiteY26" fmla="*/ 1485712 h 2190318"/>
                <a:gd name="connsiteX27" fmla="*/ 1254850 w 1660112"/>
                <a:gd name="connsiteY27" fmla="*/ 1559002 h 2190318"/>
                <a:gd name="connsiteX28" fmla="*/ 1258147 w 1660112"/>
                <a:gd name="connsiteY28" fmla="*/ 1774884 h 2190318"/>
                <a:gd name="connsiteX29" fmla="*/ 1235067 w 1660112"/>
                <a:gd name="connsiteY29" fmla="*/ 1938484 h 2190318"/>
                <a:gd name="connsiteX30" fmla="*/ 1164477 w 1660112"/>
                <a:gd name="connsiteY30" fmla="*/ 1996325 h 2190318"/>
                <a:gd name="connsiteX31" fmla="*/ 1034697 w 1660112"/>
                <a:gd name="connsiteY31" fmla="*/ 2074984 h 2190318"/>
                <a:gd name="connsiteX32" fmla="*/ 971800 w 1660112"/>
                <a:gd name="connsiteY32" fmla="*/ 2109024 h 2190318"/>
                <a:gd name="connsiteX33" fmla="*/ 862273 w 1660112"/>
                <a:gd name="connsiteY33" fmla="*/ 2169376 h 2190318"/>
                <a:gd name="connsiteX34" fmla="*/ 749889 w 1660112"/>
                <a:gd name="connsiteY34" fmla="*/ 2147584 h 2190318"/>
                <a:gd name="connsiteX35" fmla="*/ 684700 w 1660112"/>
                <a:gd name="connsiteY35" fmla="*/ 2106417 h 2190318"/>
                <a:gd name="connsiteX36" fmla="*/ 639325 w 1660112"/>
                <a:gd name="connsiteY36" fmla="*/ 2051088 h 2190318"/>
                <a:gd name="connsiteX37" fmla="*/ 621018 w 1660112"/>
                <a:gd name="connsiteY37" fmla="*/ 1821389 h 2190318"/>
                <a:gd name="connsiteX38" fmla="*/ 604062 w 1660112"/>
                <a:gd name="connsiteY38" fmla="*/ 1801670 h 2190318"/>
                <a:gd name="connsiteX39" fmla="*/ 495257 w 1660112"/>
                <a:gd name="connsiteY39" fmla="*/ 1773440 h 2190318"/>
                <a:gd name="connsiteX40" fmla="*/ 353795 w 1660112"/>
                <a:gd name="connsiteY40" fmla="*/ 1777051 h 2190318"/>
                <a:gd name="connsiteX41" fmla="*/ 307667 w 1660112"/>
                <a:gd name="connsiteY41" fmla="*/ 1751145 h 2190318"/>
                <a:gd name="connsiteX42" fmla="*/ 236638 w 1660112"/>
                <a:gd name="connsiteY42" fmla="*/ 1668843 h 2190318"/>
                <a:gd name="connsiteX43" fmla="*/ 223701 w 1660112"/>
                <a:gd name="connsiteY43" fmla="*/ 1566538 h 2190318"/>
                <a:gd name="connsiteX44" fmla="*/ 280223 w 1660112"/>
                <a:gd name="connsiteY44" fmla="*/ 1495038 h 2190318"/>
                <a:gd name="connsiteX45" fmla="*/ 234785 w 1660112"/>
                <a:gd name="connsiteY45" fmla="*/ 1328643 h 2190318"/>
                <a:gd name="connsiteX46" fmla="*/ 311561 w 1660112"/>
                <a:gd name="connsiteY46" fmla="*/ 1410977 h 2190318"/>
                <a:gd name="connsiteX47" fmla="*/ 292563 w 1660112"/>
                <a:gd name="connsiteY47" fmla="*/ 1362023 h 2190318"/>
                <a:gd name="connsiteX48" fmla="*/ 309708 w 1660112"/>
                <a:gd name="connsiteY48" fmla="*/ 1317935 h 2190318"/>
                <a:gd name="connsiteX49" fmla="*/ 311466 w 1660112"/>
                <a:gd name="connsiteY49" fmla="*/ 1284745 h 2190318"/>
                <a:gd name="connsiteX50" fmla="*/ 310839 w 1660112"/>
                <a:gd name="connsiteY50" fmla="*/ 1242855 h 2190318"/>
                <a:gd name="connsiteX51" fmla="*/ 355931 w 1660112"/>
                <a:gd name="connsiteY51" fmla="*/ 1200056 h 2190318"/>
                <a:gd name="connsiteX52" fmla="*/ 364000 w 1660112"/>
                <a:gd name="connsiteY52" fmla="*/ 1113985 h 2190318"/>
                <a:gd name="connsiteX53" fmla="*/ 282578 w 1660112"/>
                <a:gd name="connsiteY53" fmla="*/ 1191358 h 2190318"/>
                <a:gd name="connsiteX54" fmla="*/ 279626 w 1660112"/>
                <a:gd name="connsiteY54" fmla="*/ 1142372 h 2190318"/>
                <a:gd name="connsiteX55" fmla="*/ 257865 w 1660112"/>
                <a:gd name="connsiteY55" fmla="*/ 1101550 h 2190318"/>
                <a:gd name="connsiteX56" fmla="*/ 238302 w 1660112"/>
                <a:gd name="connsiteY56" fmla="*/ 1140739 h 2190318"/>
                <a:gd name="connsiteX57" fmla="*/ 213778 w 1660112"/>
                <a:gd name="connsiteY57" fmla="*/ 1229667 h 2190318"/>
                <a:gd name="connsiteX58" fmla="*/ 158512 w 1660112"/>
                <a:gd name="connsiteY58" fmla="*/ 1203039 h 2190318"/>
                <a:gd name="connsiteX59" fmla="*/ 198894 w 1660112"/>
                <a:gd name="connsiteY59" fmla="*/ 1132983 h 2190318"/>
                <a:gd name="connsiteX60" fmla="*/ 196852 w 1660112"/>
                <a:gd name="connsiteY60" fmla="*/ 1089116 h 2190318"/>
                <a:gd name="connsiteX61" fmla="*/ 163724 w 1660112"/>
                <a:gd name="connsiteY61" fmla="*/ 1107046 h 2190318"/>
                <a:gd name="connsiteX62" fmla="*/ 136154 w 1660112"/>
                <a:gd name="connsiteY62" fmla="*/ 1145418 h 2190318"/>
                <a:gd name="connsiteX63" fmla="*/ 84311 w 1660112"/>
                <a:gd name="connsiteY63" fmla="*/ 1050744 h 2190318"/>
                <a:gd name="connsiteX64" fmla="*/ 51528 w 1660112"/>
                <a:gd name="connsiteY64" fmla="*/ 982478 h 2190318"/>
                <a:gd name="connsiteX65" fmla="*/ 10989 w 1660112"/>
                <a:gd name="connsiteY65" fmla="*/ 937731 h 2190318"/>
                <a:gd name="connsiteX66" fmla="*/ 313 w 1660112"/>
                <a:gd name="connsiteY66" fmla="*/ 917163 h 2190318"/>
                <a:gd name="connsiteX67" fmla="*/ 63837 w 1660112"/>
                <a:gd name="connsiteY67" fmla="*/ 753783 h 2190318"/>
                <a:gd name="connsiteX68" fmla="*/ 83055 w 1660112"/>
                <a:gd name="connsiteY68" fmla="*/ 712554 h 2190318"/>
                <a:gd name="connsiteX69" fmla="*/ 146736 w 1660112"/>
                <a:gd name="connsiteY69" fmla="*/ 616466 h 2190318"/>
                <a:gd name="connsiteX70" fmla="*/ 283928 w 1660112"/>
                <a:gd name="connsiteY70" fmla="*/ 542454 h 2190318"/>
                <a:gd name="connsiteX71" fmla="*/ 307007 w 1660112"/>
                <a:gd name="connsiteY71" fmla="*/ 520316 h 2190318"/>
                <a:gd name="connsiteX72" fmla="*/ 500721 w 1660112"/>
                <a:gd name="connsiteY72" fmla="*/ 308578 h 2190318"/>
                <a:gd name="connsiteX73" fmla="*/ 600011 w 1660112"/>
                <a:gd name="connsiteY73" fmla="*/ 243296 h 2190318"/>
                <a:gd name="connsiteX74" fmla="*/ 619574 w 1660112"/>
                <a:gd name="connsiteY74" fmla="*/ 177134 h 2190318"/>
                <a:gd name="connsiteX75" fmla="*/ 664478 w 1660112"/>
                <a:gd name="connsiteY75" fmla="*/ 40696 h 2190318"/>
                <a:gd name="connsiteX76" fmla="*/ 708690 w 1660112"/>
                <a:gd name="connsiteY76" fmla="*/ 31 h 219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60112" h="2190318">
                  <a:moveTo>
                    <a:pt x="708628" y="0"/>
                  </a:moveTo>
                  <a:cubicBezTo>
                    <a:pt x="735476" y="23111"/>
                    <a:pt x="734722" y="81831"/>
                    <a:pt x="787005" y="58469"/>
                  </a:cubicBezTo>
                  <a:cubicBezTo>
                    <a:pt x="798089" y="72631"/>
                    <a:pt x="804621" y="88865"/>
                    <a:pt x="816271" y="94454"/>
                  </a:cubicBezTo>
                  <a:cubicBezTo>
                    <a:pt x="860672" y="115744"/>
                    <a:pt x="863812" y="155247"/>
                    <a:pt x="867831" y="196068"/>
                  </a:cubicBezTo>
                  <a:cubicBezTo>
                    <a:pt x="871694" y="235383"/>
                    <a:pt x="878225" y="274477"/>
                    <a:pt x="882370" y="313760"/>
                  </a:cubicBezTo>
                  <a:cubicBezTo>
                    <a:pt x="883312" y="322615"/>
                    <a:pt x="877377" y="332098"/>
                    <a:pt x="877911" y="341110"/>
                  </a:cubicBezTo>
                  <a:cubicBezTo>
                    <a:pt x="878727" y="354832"/>
                    <a:pt x="877660" y="374803"/>
                    <a:pt x="885761" y="380832"/>
                  </a:cubicBezTo>
                  <a:cubicBezTo>
                    <a:pt x="912201" y="400490"/>
                    <a:pt x="912609" y="426239"/>
                    <a:pt x="918105" y="454782"/>
                  </a:cubicBezTo>
                  <a:cubicBezTo>
                    <a:pt x="924699" y="488915"/>
                    <a:pt x="945360" y="520159"/>
                    <a:pt x="957921" y="553413"/>
                  </a:cubicBezTo>
                  <a:cubicBezTo>
                    <a:pt x="967027" y="577498"/>
                    <a:pt x="974469" y="602493"/>
                    <a:pt x="979745" y="627677"/>
                  </a:cubicBezTo>
                  <a:cubicBezTo>
                    <a:pt x="989165" y="672831"/>
                    <a:pt x="993090" y="719807"/>
                    <a:pt x="1034289" y="750895"/>
                  </a:cubicBezTo>
                  <a:cubicBezTo>
                    <a:pt x="1039469" y="754820"/>
                    <a:pt x="1046033" y="760660"/>
                    <a:pt x="1046723" y="766250"/>
                  </a:cubicBezTo>
                  <a:cubicBezTo>
                    <a:pt x="1054825" y="832788"/>
                    <a:pt x="1113419" y="834045"/>
                    <a:pt x="1157224" y="844250"/>
                  </a:cubicBezTo>
                  <a:cubicBezTo>
                    <a:pt x="1222726" y="859574"/>
                    <a:pt x="1274318" y="897381"/>
                    <a:pt x="1322739" y="936946"/>
                  </a:cubicBezTo>
                  <a:cubicBezTo>
                    <a:pt x="1349273" y="958644"/>
                    <a:pt x="1359478" y="1001601"/>
                    <a:pt x="1374143" y="1036205"/>
                  </a:cubicBezTo>
                  <a:cubicBezTo>
                    <a:pt x="1399672" y="1096558"/>
                    <a:pt x="1440776" y="1139734"/>
                    <a:pt x="1502039" y="1164133"/>
                  </a:cubicBezTo>
                  <a:cubicBezTo>
                    <a:pt x="1512935" y="1168466"/>
                    <a:pt x="1521351" y="1178986"/>
                    <a:pt x="1530928" y="1186679"/>
                  </a:cubicBezTo>
                  <a:cubicBezTo>
                    <a:pt x="1522984" y="1193116"/>
                    <a:pt x="1515981" y="1201720"/>
                    <a:pt x="1506938" y="1205582"/>
                  </a:cubicBezTo>
                  <a:cubicBezTo>
                    <a:pt x="1470010" y="1221377"/>
                    <a:pt x="1456194" y="1250235"/>
                    <a:pt x="1479713" y="1290460"/>
                  </a:cubicBezTo>
                  <a:cubicBezTo>
                    <a:pt x="1517394" y="1354989"/>
                    <a:pt x="1561607" y="1415719"/>
                    <a:pt x="1603810" y="1477547"/>
                  </a:cubicBezTo>
                  <a:cubicBezTo>
                    <a:pt x="1618946" y="1499716"/>
                    <a:pt x="1636216" y="1520378"/>
                    <a:pt x="1660112" y="1551654"/>
                  </a:cubicBezTo>
                  <a:cubicBezTo>
                    <a:pt x="1638445" y="1551654"/>
                    <a:pt x="1627549" y="1551842"/>
                    <a:pt x="1616685" y="1551623"/>
                  </a:cubicBezTo>
                  <a:cubicBezTo>
                    <a:pt x="1596808" y="1551214"/>
                    <a:pt x="1574419" y="1544494"/>
                    <a:pt x="1557682" y="1551497"/>
                  </a:cubicBezTo>
                  <a:cubicBezTo>
                    <a:pt x="1533660" y="1561545"/>
                    <a:pt x="1519216" y="1557432"/>
                    <a:pt x="1505682" y="1538214"/>
                  </a:cubicBezTo>
                  <a:cubicBezTo>
                    <a:pt x="1498648" y="1528229"/>
                    <a:pt x="1491928" y="1517992"/>
                    <a:pt x="1485114" y="1507849"/>
                  </a:cubicBezTo>
                  <a:cubicBezTo>
                    <a:pt x="1454278" y="1461847"/>
                    <a:pt x="1449474" y="1461219"/>
                    <a:pt x="1399295" y="1481253"/>
                  </a:cubicBezTo>
                  <a:cubicBezTo>
                    <a:pt x="1385447" y="1486779"/>
                    <a:pt x="1367580" y="1489260"/>
                    <a:pt x="1353418" y="1485712"/>
                  </a:cubicBezTo>
                  <a:cubicBezTo>
                    <a:pt x="1296802" y="1471581"/>
                    <a:pt x="1254912" y="1500313"/>
                    <a:pt x="1254850" y="1559002"/>
                  </a:cubicBezTo>
                  <a:cubicBezTo>
                    <a:pt x="1254787" y="1630973"/>
                    <a:pt x="1261004" y="1703101"/>
                    <a:pt x="1258147" y="1774884"/>
                  </a:cubicBezTo>
                  <a:cubicBezTo>
                    <a:pt x="1255949" y="1829711"/>
                    <a:pt x="1246623" y="1884725"/>
                    <a:pt x="1235067" y="1938484"/>
                  </a:cubicBezTo>
                  <a:cubicBezTo>
                    <a:pt x="1227751" y="1972648"/>
                    <a:pt x="1201656" y="1993562"/>
                    <a:pt x="1164477" y="1996325"/>
                  </a:cubicBezTo>
                  <a:cubicBezTo>
                    <a:pt x="1107830" y="2000564"/>
                    <a:pt x="1075769" y="2044902"/>
                    <a:pt x="1034697" y="2074984"/>
                  </a:cubicBezTo>
                  <a:cubicBezTo>
                    <a:pt x="1015636" y="2088958"/>
                    <a:pt x="992776" y="2097656"/>
                    <a:pt x="971800" y="2109024"/>
                  </a:cubicBezTo>
                  <a:cubicBezTo>
                    <a:pt x="935155" y="2128900"/>
                    <a:pt x="897756" y="2147584"/>
                    <a:pt x="862273" y="2169376"/>
                  </a:cubicBezTo>
                  <a:cubicBezTo>
                    <a:pt x="809928" y="2201531"/>
                    <a:pt x="784242" y="2198454"/>
                    <a:pt x="749889" y="2147584"/>
                  </a:cubicBezTo>
                  <a:cubicBezTo>
                    <a:pt x="733497" y="2123311"/>
                    <a:pt x="715536" y="2108395"/>
                    <a:pt x="684700" y="2106417"/>
                  </a:cubicBezTo>
                  <a:cubicBezTo>
                    <a:pt x="652859" y="2104376"/>
                    <a:pt x="640738" y="2084562"/>
                    <a:pt x="639325" y="2051088"/>
                  </a:cubicBezTo>
                  <a:cubicBezTo>
                    <a:pt x="636091" y="1974376"/>
                    <a:pt x="628304" y="1897851"/>
                    <a:pt x="621018" y="1821389"/>
                  </a:cubicBezTo>
                  <a:cubicBezTo>
                    <a:pt x="620328" y="1814136"/>
                    <a:pt x="611284" y="1803899"/>
                    <a:pt x="604062" y="1801670"/>
                  </a:cubicBezTo>
                  <a:cubicBezTo>
                    <a:pt x="568202" y="1790585"/>
                    <a:pt x="532091" y="1776266"/>
                    <a:pt x="495257" y="1773440"/>
                  </a:cubicBezTo>
                  <a:cubicBezTo>
                    <a:pt x="448501" y="1769860"/>
                    <a:pt x="400865" y="1778621"/>
                    <a:pt x="353795" y="1777051"/>
                  </a:cubicBezTo>
                  <a:cubicBezTo>
                    <a:pt x="337938" y="1776517"/>
                    <a:pt x="319694" y="1763454"/>
                    <a:pt x="307667" y="1751145"/>
                  </a:cubicBezTo>
                  <a:cubicBezTo>
                    <a:pt x="282358" y="1725302"/>
                    <a:pt x="262481" y="1694026"/>
                    <a:pt x="236638" y="1668843"/>
                  </a:cubicBezTo>
                  <a:cubicBezTo>
                    <a:pt x="201186" y="1634239"/>
                    <a:pt x="195220" y="1605758"/>
                    <a:pt x="223701" y="1566538"/>
                  </a:cubicBezTo>
                  <a:cubicBezTo>
                    <a:pt x="241442" y="1542139"/>
                    <a:pt x="261099" y="1519123"/>
                    <a:pt x="280223" y="1495038"/>
                  </a:cubicBezTo>
                  <a:cubicBezTo>
                    <a:pt x="225930" y="1471958"/>
                    <a:pt x="215944" y="1434779"/>
                    <a:pt x="234785" y="1328643"/>
                  </a:cubicBezTo>
                  <a:cubicBezTo>
                    <a:pt x="299785" y="1319506"/>
                    <a:pt x="257017" y="1407334"/>
                    <a:pt x="311561" y="1410977"/>
                  </a:cubicBezTo>
                  <a:cubicBezTo>
                    <a:pt x="304464" y="1393235"/>
                    <a:pt x="296111" y="1378163"/>
                    <a:pt x="292563" y="1362023"/>
                  </a:cubicBezTo>
                  <a:cubicBezTo>
                    <a:pt x="288921" y="1345411"/>
                    <a:pt x="277553" y="1323336"/>
                    <a:pt x="309708" y="1317935"/>
                  </a:cubicBezTo>
                  <a:cubicBezTo>
                    <a:pt x="312346" y="1317496"/>
                    <a:pt x="315329" y="1286440"/>
                    <a:pt x="311466" y="1284745"/>
                  </a:cubicBezTo>
                  <a:cubicBezTo>
                    <a:pt x="277961" y="1269954"/>
                    <a:pt x="298152" y="1256075"/>
                    <a:pt x="310839" y="1242855"/>
                  </a:cubicBezTo>
                  <a:cubicBezTo>
                    <a:pt x="324624" y="1228474"/>
                    <a:pt x="339727" y="1215317"/>
                    <a:pt x="355931" y="1200056"/>
                  </a:cubicBezTo>
                  <a:cubicBezTo>
                    <a:pt x="331595" y="1170225"/>
                    <a:pt x="310839" y="1140833"/>
                    <a:pt x="364000" y="1113985"/>
                  </a:cubicBezTo>
                  <a:cubicBezTo>
                    <a:pt x="343590" y="1113075"/>
                    <a:pt x="316459" y="1138855"/>
                    <a:pt x="282578" y="1191358"/>
                  </a:cubicBezTo>
                  <a:cubicBezTo>
                    <a:pt x="281573" y="1169440"/>
                    <a:pt x="283551" y="1154995"/>
                    <a:pt x="279626" y="1142372"/>
                  </a:cubicBezTo>
                  <a:cubicBezTo>
                    <a:pt x="275104" y="1127896"/>
                    <a:pt x="265370" y="1115084"/>
                    <a:pt x="257865" y="1101550"/>
                  </a:cubicBezTo>
                  <a:cubicBezTo>
                    <a:pt x="251208" y="1114582"/>
                    <a:pt x="242729" y="1126986"/>
                    <a:pt x="238302" y="1140739"/>
                  </a:cubicBezTo>
                  <a:cubicBezTo>
                    <a:pt x="229384" y="1168372"/>
                    <a:pt x="222696" y="1196759"/>
                    <a:pt x="213778" y="1229667"/>
                  </a:cubicBezTo>
                  <a:cubicBezTo>
                    <a:pt x="188783" y="1217641"/>
                    <a:pt x="174746" y="1210858"/>
                    <a:pt x="158512" y="1203039"/>
                  </a:cubicBezTo>
                  <a:cubicBezTo>
                    <a:pt x="172611" y="1179394"/>
                    <a:pt x="188814" y="1157444"/>
                    <a:pt x="198894" y="1132983"/>
                  </a:cubicBezTo>
                  <a:cubicBezTo>
                    <a:pt x="203949" y="1120736"/>
                    <a:pt x="197889" y="1103874"/>
                    <a:pt x="196852" y="1089116"/>
                  </a:cubicBezTo>
                  <a:cubicBezTo>
                    <a:pt x="185642" y="1094925"/>
                    <a:pt x="172359" y="1098599"/>
                    <a:pt x="163724" y="1107046"/>
                  </a:cubicBezTo>
                  <a:cubicBezTo>
                    <a:pt x="152546" y="1117911"/>
                    <a:pt x="145072" y="1132606"/>
                    <a:pt x="136154" y="1145418"/>
                  </a:cubicBezTo>
                  <a:cubicBezTo>
                    <a:pt x="94077" y="1126294"/>
                    <a:pt x="92727" y="1087703"/>
                    <a:pt x="84311" y="1050744"/>
                  </a:cubicBezTo>
                  <a:cubicBezTo>
                    <a:pt x="78816" y="1026659"/>
                    <a:pt x="65125" y="1003673"/>
                    <a:pt x="51528" y="982478"/>
                  </a:cubicBezTo>
                  <a:cubicBezTo>
                    <a:pt x="40789" y="965772"/>
                    <a:pt x="24115" y="952992"/>
                    <a:pt x="10989" y="937731"/>
                  </a:cubicBezTo>
                  <a:cubicBezTo>
                    <a:pt x="5934" y="931859"/>
                    <a:pt x="-1634" y="921748"/>
                    <a:pt x="313" y="917163"/>
                  </a:cubicBezTo>
                  <a:cubicBezTo>
                    <a:pt x="23173" y="863562"/>
                    <a:pt x="8414" y="795610"/>
                    <a:pt x="63837" y="753783"/>
                  </a:cubicBezTo>
                  <a:cubicBezTo>
                    <a:pt x="74608" y="745650"/>
                    <a:pt x="79695" y="727218"/>
                    <a:pt x="83055" y="712554"/>
                  </a:cubicBezTo>
                  <a:cubicBezTo>
                    <a:pt x="92287" y="672140"/>
                    <a:pt x="77560" y="616937"/>
                    <a:pt x="146736" y="616466"/>
                  </a:cubicBezTo>
                  <a:cubicBezTo>
                    <a:pt x="174526" y="558688"/>
                    <a:pt x="247063" y="583747"/>
                    <a:pt x="283928" y="542454"/>
                  </a:cubicBezTo>
                  <a:cubicBezTo>
                    <a:pt x="291024" y="534509"/>
                    <a:pt x="302046" y="529203"/>
                    <a:pt x="307007" y="520316"/>
                  </a:cubicBezTo>
                  <a:cubicBezTo>
                    <a:pt x="355020" y="434466"/>
                    <a:pt x="425233" y="368806"/>
                    <a:pt x="500721" y="308578"/>
                  </a:cubicBezTo>
                  <a:cubicBezTo>
                    <a:pt x="531557" y="283991"/>
                    <a:pt x="566946" y="265151"/>
                    <a:pt x="600011" y="243296"/>
                  </a:cubicBezTo>
                  <a:cubicBezTo>
                    <a:pt x="624881" y="226873"/>
                    <a:pt x="629654" y="206619"/>
                    <a:pt x="619574" y="177134"/>
                  </a:cubicBezTo>
                  <a:cubicBezTo>
                    <a:pt x="591721" y="95710"/>
                    <a:pt x="593291" y="95491"/>
                    <a:pt x="664478" y="40696"/>
                  </a:cubicBezTo>
                  <a:cubicBezTo>
                    <a:pt x="679425" y="29172"/>
                    <a:pt x="692425" y="15104"/>
                    <a:pt x="708690" y="3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8A8EAA06-7B14-21C2-9488-74996498882D}"/>
                </a:ext>
              </a:extLst>
            </p:cNvPr>
            <p:cNvSpPr/>
            <p:nvPr/>
          </p:nvSpPr>
          <p:spPr>
            <a:xfrm>
              <a:off x="5373515" y="5464225"/>
              <a:ext cx="3345615" cy="1376041"/>
            </a:xfrm>
            <a:custGeom>
              <a:avLst/>
              <a:gdLst>
                <a:gd name="connsiteX0" fmla="*/ 3013572 w 3345615"/>
                <a:gd name="connsiteY0" fmla="*/ 304156 h 1376041"/>
                <a:gd name="connsiteX1" fmla="*/ 2921441 w 3345615"/>
                <a:gd name="connsiteY1" fmla="*/ 336750 h 1376041"/>
                <a:gd name="connsiteX2" fmla="*/ 3014891 w 3345615"/>
                <a:gd name="connsiteY2" fmla="*/ 319103 h 1376041"/>
                <a:gd name="connsiteX3" fmla="*/ 3115249 w 3345615"/>
                <a:gd name="connsiteY3" fmla="*/ 328146 h 1376041"/>
                <a:gd name="connsiteX4" fmla="*/ 3107022 w 3345615"/>
                <a:gd name="connsiteY4" fmla="*/ 356816 h 1376041"/>
                <a:gd name="connsiteX5" fmla="*/ 3069246 w 3345615"/>
                <a:gd name="connsiteY5" fmla="*/ 364697 h 1376041"/>
                <a:gd name="connsiteX6" fmla="*/ 3069811 w 3345615"/>
                <a:gd name="connsiteY6" fmla="*/ 377069 h 1376041"/>
                <a:gd name="connsiteX7" fmla="*/ 3122879 w 3345615"/>
                <a:gd name="connsiteY7" fmla="*/ 371543 h 1376041"/>
                <a:gd name="connsiteX8" fmla="*/ 3310218 w 3345615"/>
                <a:gd name="connsiteY8" fmla="*/ 321113 h 1376041"/>
                <a:gd name="connsiteX9" fmla="*/ 3343755 w 3345615"/>
                <a:gd name="connsiteY9" fmla="*/ 337441 h 1376041"/>
                <a:gd name="connsiteX10" fmla="*/ 3336877 w 3345615"/>
                <a:gd name="connsiteY10" fmla="*/ 373835 h 1376041"/>
                <a:gd name="connsiteX11" fmla="*/ 3324977 w 3345615"/>
                <a:gd name="connsiteY11" fmla="*/ 429760 h 1376041"/>
                <a:gd name="connsiteX12" fmla="*/ 3300170 w 3345615"/>
                <a:gd name="connsiteY12" fmla="*/ 526853 h 1376041"/>
                <a:gd name="connsiteX13" fmla="*/ 3199152 w 3345615"/>
                <a:gd name="connsiteY13" fmla="*/ 573263 h 1376041"/>
                <a:gd name="connsiteX14" fmla="*/ 3144295 w 3345615"/>
                <a:gd name="connsiteY14" fmla="*/ 662223 h 1376041"/>
                <a:gd name="connsiteX15" fmla="*/ 3150449 w 3345615"/>
                <a:gd name="connsiteY15" fmla="*/ 694942 h 1376041"/>
                <a:gd name="connsiteX16" fmla="*/ 3109094 w 3345615"/>
                <a:gd name="connsiteY16" fmla="*/ 691080 h 1376041"/>
                <a:gd name="connsiteX17" fmla="*/ 3009552 w 3345615"/>
                <a:gd name="connsiteY17" fmla="*/ 705336 h 1376041"/>
                <a:gd name="connsiteX18" fmla="*/ 2939340 w 3345615"/>
                <a:gd name="connsiteY18" fmla="*/ 739532 h 1376041"/>
                <a:gd name="connsiteX19" fmla="*/ 2841745 w 3345615"/>
                <a:gd name="connsiteY19" fmla="*/ 812100 h 1376041"/>
                <a:gd name="connsiteX20" fmla="*/ 2784752 w 3345615"/>
                <a:gd name="connsiteY20" fmla="*/ 827079 h 1376041"/>
                <a:gd name="connsiteX21" fmla="*/ 2575809 w 3345615"/>
                <a:gd name="connsiteY21" fmla="*/ 775549 h 1376041"/>
                <a:gd name="connsiteX22" fmla="*/ 2379835 w 3345615"/>
                <a:gd name="connsiteY22" fmla="*/ 808960 h 1376041"/>
                <a:gd name="connsiteX23" fmla="*/ 2341149 w 3345615"/>
                <a:gd name="connsiteY23" fmla="*/ 837880 h 1376041"/>
                <a:gd name="connsiteX24" fmla="*/ 2300893 w 3345615"/>
                <a:gd name="connsiteY24" fmla="*/ 848462 h 1376041"/>
                <a:gd name="connsiteX25" fmla="*/ 2284124 w 3345615"/>
                <a:gd name="connsiteY25" fmla="*/ 797624 h 1376041"/>
                <a:gd name="connsiteX26" fmla="*/ 2326861 w 3345615"/>
                <a:gd name="connsiteY26" fmla="*/ 764527 h 1376041"/>
                <a:gd name="connsiteX27" fmla="*/ 2312417 w 3345615"/>
                <a:gd name="connsiteY27" fmla="*/ 749172 h 1376041"/>
                <a:gd name="connsiteX28" fmla="*/ 2241042 w 3345615"/>
                <a:gd name="connsiteY28" fmla="*/ 811692 h 1376041"/>
                <a:gd name="connsiteX29" fmla="*/ 2241042 w 3345615"/>
                <a:gd name="connsiteY29" fmla="*/ 751025 h 1376041"/>
                <a:gd name="connsiteX30" fmla="*/ 2229989 w 3345615"/>
                <a:gd name="connsiteY30" fmla="*/ 757085 h 1376041"/>
                <a:gd name="connsiteX31" fmla="*/ 2149288 w 3345615"/>
                <a:gd name="connsiteY31" fmla="*/ 804846 h 1376041"/>
                <a:gd name="connsiteX32" fmla="*/ 2068776 w 3345615"/>
                <a:gd name="connsiteY32" fmla="*/ 724868 h 1376041"/>
                <a:gd name="connsiteX33" fmla="*/ 2072669 w 3345615"/>
                <a:gd name="connsiteY33" fmla="*/ 688725 h 1376041"/>
                <a:gd name="connsiteX34" fmla="*/ 1982674 w 3345615"/>
                <a:gd name="connsiteY34" fmla="*/ 688725 h 1376041"/>
                <a:gd name="connsiteX35" fmla="*/ 2094493 w 3345615"/>
                <a:gd name="connsiteY35" fmla="*/ 793636 h 1376041"/>
                <a:gd name="connsiteX36" fmla="*/ 2023338 w 3345615"/>
                <a:gd name="connsiteY36" fmla="*/ 822148 h 1376041"/>
                <a:gd name="connsiteX37" fmla="*/ 1990712 w 3345615"/>
                <a:gd name="connsiteY37" fmla="*/ 836216 h 1376041"/>
                <a:gd name="connsiteX38" fmla="*/ 1917202 w 3345615"/>
                <a:gd name="connsiteY38" fmla="*/ 849216 h 1376041"/>
                <a:gd name="connsiteX39" fmla="*/ 1821900 w 3345615"/>
                <a:gd name="connsiteY39" fmla="*/ 863472 h 1376041"/>
                <a:gd name="connsiteX40" fmla="*/ 1731842 w 3345615"/>
                <a:gd name="connsiteY40" fmla="*/ 852199 h 1376041"/>
                <a:gd name="connsiteX41" fmla="*/ 1764782 w 3345615"/>
                <a:gd name="connsiteY41" fmla="*/ 870443 h 1376041"/>
                <a:gd name="connsiteX42" fmla="*/ 1793419 w 3345615"/>
                <a:gd name="connsiteY42" fmla="*/ 926902 h 1376041"/>
                <a:gd name="connsiteX43" fmla="*/ 1733632 w 3345615"/>
                <a:gd name="connsiteY43" fmla="*/ 952934 h 1376041"/>
                <a:gd name="connsiteX44" fmla="*/ 1601339 w 3345615"/>
                <a:gd name="connsiteY44" fmla="*/ 919272 h 1376041"/>
                <a:gd name="connsiteX45" fmla="*/ 1540766 w 3345615"/>
                <a:gd name="connsiteY45" fmla="*/ 923072 h 1376041"/>
                <a:gd name="connsiteX46" fmla="*/ 1567897 w 3345615"/>
                <a:gd name="connsiteY46" fmla="*/ 1004212 h 1376041"/>
                <a:gd name="connsiteX47" fmla="*/ 1501358 w 3345615"/>
                <a:gd name="connsiteY47" fmla="*/ 940719 h 1376041"/>
                <a:gd name="connsiteX48" fmla="*/ 1454602 w 3345615"/>
                <a:gd name="connsiteY48" fmla="*/ 896255 h 1376041"/>
                <a:gd name="connsiteX49" fmla="*/ 1448007 w 3345615"/>
                <a:gd name="connsiteY49" fmla="*/ 891482 h 1376041"/>
                <a:gd name="connsiteX50" fmla="*/ 1189137 w 3345615"/>
                <a:gd name="connsiteY50" fmla="*/ 894936 h 1376041"/>
                <a:gd name="connsiteX51" fmla="*/ 1165240 w 3345615"/>
                <a:gd name="connsiteY51" fmla="*/ 914279 h 1376041"/>
                <a:gd name="connsiteX52" fmla="*/ 1082624 w 3345615"/>
                <a:gd name="connsiteY52" fmla="*/ 969734 h 1376041"/>
                <a:gd name="connsiteX53" fmla="*/ 1069781 w 3345615"/>
                <a:gd name="connsiteY53" fmla="*/ 992311 h 1376041"/>
                <a:gd name="connsiteX54" fmla="*/ 1060706 w 3345615"/>
                <a:gd name="connsiteY54" fmla="*/ 1100080 h 1376041"/>
                <a:gd name="connsiteX55" fmla="*/ 1025945 w 3345615"/>
                <a:gd name="connsiteY55" fmla="*/ 1149348 h 1376041"/>
                <a:gd name="connsiteX56" fmla="*/ 999882 w 3345615"/>
                <a:gd name="connsiteY56" fmla="*/ 1180749 h 1376041"/>
                <a:gd name="connsiteX57" fmla="*/ 897263 w 3345615"/>
                <a:gd name="connsiteY57" fmla="*/ 1211365 h 1376041"/>
                <a:gd name="connsiteX58" fmla="*/ 873838 w 3345615"/>
                <a:gd name="connsiteY58" fmla="*/ 1184392 h 1376041"/>
                <a:gd name="connsiteX59" fmla="*/ 826297 w 3345615"/>
                <a:gd name="connsiteY59" fmla="*/ 1160275 h 1376041"/>
                <a:gd name="connsiteX60" fmla="*/ 796277 w 3345615"/>
                <a:gd name="connsiteY60" fmla="*/ 1153964 h 1376041"/>
                <a:gd name="connsiteX61" fmla="*/ 804191 w 3345615"/>
                <a:gd name="connsiteY61" fmla="*/ 1080674 h 1376041"/>
                <a:gd name="connsiteX62" fmla="*/ 758219 w 3345615"/>
                <a:gd name="connsiteY62" fmla="*/ 1047734 h 1376041"/>
                <a:gd name="connsiteX63" fmla="*/ 728671 w 3345615"/>
                <a:gd name="connsiteY63" fmla="*/ 1132925 h 1376041"/>
                <a:gd name="connsiteX64" fmla="*/ 720789 w 3345615"/>
                <a:gd name="connsiteY64" fmla="*/ 1132517 h 1376041"/>
                <a:gd name="connsiteX65" fmla="*/ 600963 w 3345615"/>
                <a:gd name="connsiteY65" fmla="*/ 1124980 h 1376041"/>
                <a:gd name="connsiteX66" fmla="*/ 515646 w 3345615"/>
                <a:gd name="connsiteY66" fmla="*/ 1125389 h 1376041"/>
                <a:gd name="connsiteX67" fmla="*/ 473317 w 3345615"/>
                <a:gd name="connsiteY67" fmla="*/ 1157073 h 1376041"/>
                <a:gd name="connsiteX68" fmla="*/ 436923 w 3345615"/>
                <a:gd name="connsiteY68" fmla="*/ 1195099 h 1376041"/>
                <a:gd name="connsiteX69" fmla="*/ 386933 w 3345615"/>
                <a:gd name="connsiteY69" fmla="*/ 1216609 h 1376041"/>
                <a:gd name="connsiteX70" fmla="*/ 305572 w 3345615"/>
                <a:gd name="connsiteY70" fmla="*/ 1275643 h 1376041"/>
                <a:gd name="connsiteX71" fmla="*/ 269838 w 3345615"/>
                <a:gd name="connsiteY71" fmla="*/ 1375781 h 1376041"/>
                <a:gd name="connsiteX72" fmla="*/ 236584 w 3345615"/>
                <a:gd name="connsiteY72" fmla="*/ 1351666 h 1376041"/>
                <a:gd name="connsiteX73" fmla="*/ 141156 w 3345615"/>
                <a:gd name="connsiteY73" fmla="*/ 1254730 h 1376041"/>
                <a:gd name="connsiteX74" fmla="*/ 108688 w 3345615"/>
                <a:gd name="connsiteY74" fmla="*/ 1263302 h 1376041"/>
                <a:gd name="connsiteX75" fmla="*/ 13071 w 3345615"/>
                <a:gd name="connsiteY75" fmla="*/ 1332322 h 1376041"/>
                <a:gd name="connsiteX76" fmla="*/ 40 w 3345615"/>
                <a:gd name="connsiteY76" fmla="*/ 1243897 h 1376041"/>
                <a:gd name="connsiteX77" fmla="*/ 8549 w 3345615"/>
                <a:gd name="connsiteY77" fmla="*/ 1226752 h 1376041"/>
                <a:gd name="connsiteX78" fmla="*/ 143291 w 3345615"/>
                <a:gd name="connsiteY78" fmla="*/ 1201882 h 1376041"/>
                <a:gd name="connsiteX79" fmla="*/ 261108 w 3345615"/>
                <a:gd name="connsiteY79" fmla="*/ 1111227 h 1376041"/>
                <a:gd name="connsiteX80" fmla="*/ 293326 w 3345615"/>
                <a:gd name="connsiteY80" fmla="*/ 1063435 h 1376041"/>
                <a:gd name="connsiteX81" fmla="*/ 303249 w 3345615"/>
                <a:gd name="connsiteY81" fmla="*/ 1043244 h 1376041"/>
                <a:gd name="connsiteX82" fmla="*/ 346300 w 3345615"/>
                <a:gd name="connsiteY82" fmla="*/ 980002 h 1376041"/>
                <a:gd name="connsiteX83" fmla="*/ 437897 w 3345615"/>
                <a:gd name="connsiteY83" fmla="*/ 908533 h 1376041"/>
                <a:gd name="connsiteX84" fmla="*/ 460191 w 3345615"/>
                <a:gd name="connsiteY84" fmla="*/ 900651 h 1376041"/>
                <a:gd name="connsiteX85" fmla="*/ 562810 w 3345615"/>
                <a:gd name="connsiteY85" fmla="*/ 783180 h 1376041"/>
                <a:gd name="connsiteX86" fmla="*/ 578574 w 3345615"/>
                <a:gd name="connsiteY86" fmla="*/ 703138 h 1376041"/>
                <a:gd name="connsiteX87" fmla="*/ 594777 w 3345615"/>
                <a:gd name="connsiteY87" fmla="*/ 595338 h 1376041"/>
                <a:gd name="connsiteX88" fmla="*/ 697050 w 3345615"/>
                <a:gd name="connsiteY88" fmla="*/ 632643 h 1376041"/>
                <a:gd name="connsiteX89" fmla="*/ 742801 w 3345615"/>
                <a:gd name="connsiteY89" fmla="*/ 599609 h 1376041"/>
                <a:gd name="connsiteX90" fmla="*/ 794331 w 3345615"/>
                <a:gd name="connsiteY90" fmla="*/ 476203 h 1376041"/>
                <a:gd name="connsiteX91" fmla="*/ 1003933 w 3345615"/>
                <a:gd name="connsiteY91" fmla="*/ 477082 h 1376041"/>
                <a:gd name="connsiteX92" fmla="*/ 1032037 w 3345615"/>
                <a:gd name="connsiteY92" fmla="*/ 479562 h 1376041"/>
                <a:gd name="connsiteX93" fmla="*/ 1129443 w 3345615"/>
                <a:gd name="connsiteY93" fmla="*/ 501229 h 1376041"/>
                <a:gd name="connsiteX94" fmla="*/ 1196704 w 3345615"/>
                <a:gd name="connsiteY94" fmla="*/ 492657 h 1376041"/>
                <a:gd name="connsiteX95" fmla="*/ 1245407 w 3345615"/>
                <a:gd name="connsiteY95" fmla="*/ 490050 h 1376041"/>
                <a:gd name="connsiteX96" fmla="*/ 1287171 w 3345615"/>
                <a:gd name="connsiteY96" fmla="*/ 509927 h 1376041"/>
                <a:gd name="connsiteX97" fmla="*/ 1287893 w 3345615"/>
                <a:gd name="connsiteY97" fmla="*/ 423543 h 1376041"/>
                <a:gd name="connsiteX98" fmla="*/ 1304912 w 3345615"/>
                <a:gd name="connsiteY98" fmla="*/ 376818 h 1376041"/>
                <a:gd name="connsiteX99" fmla="*/ 1429637 w 3345615"/>
                <a:gd name="connsiteY99" fmla="*/ 290873 h 1376041"/>
                <a:gd name="connsiteX100" fmla="*/ 1457930 w 3345615"/>
                <a:gd name="connsiteY100" fmla="*/ 265313 h 1376041"/>
                <a:gd name="connsiteX101" fmla="*/ 1516838 w 3345615"/>
                <a:gd name="connsiteY101" fmla="*/ 145894 h 1376041"/>
                <a:gd name="connsiteX102" fmla="*/ 1530058 w 3345615"/>
                <a:gd name="connsiteY102" fmla="*/ 131293 h 1376041"/>
                <a:gd name="connsiteX103" fmla="*/ 1644013 w 3345615"/>
                <a:gd name="connsiteY103" fmla="*/ 33541 h 1376041"/>
                <a:gd name="connsiteX104" fmla="*/ 1817535 w 3345615"/>
                <a:gd name="connsiteY104" fmla="*/ 29208 h 1376041"/>
                <a:gd name="connsiteX105" fmla="*/ 1825762 w 3345615"/>
                <a:gd name="connsiteY105" fmla="*/ 51126 h 1376041"/>
                <a:gd name="connsiteX106" fmla="*/ 1980005 w 3345615"/>
                <a:gd name="connsiteY106" fmla="*/ 153022 h 1376041"/>
                <a:gd name="connsiteX107" fmla="*/ 2022459 w 3345615"/>
                <a:gd name="connsiteY107" fmla="*/ 138860 h 1376041"/>
                <a:gd name="connsiteX108" fmla="*/ 2128218 w 3345615"/>
                <a:gd name="connsiteY108" fmla="*/ 214003 h 1376041"/>
                <a:gd name="connsiteX109" fmla="*/ 2203047 w 3345615"/>
                <a:gd name="connsiteY109" fmla="*/ 316999 h 1376041"/>
                <a:gd name="connsiteX110" fmla="*/ 2235704 w 3345615"/>
                <a:gd name="connsiteY110" fmla="*/ 311724 h 1376041"/>
                <a:gd name="connsiteX111" fmla="*/ 2260793 w 3345615"/>
                <a:gd name="connsiteY111" fmla="*/ 285441 h 1376041"/>
                <a:gd name="connsiteX112" fmla="*/ 2421787 w 3345615"/>
                <a:gd name="connsiteY112" fmla="*/ 302586 h 1376041"/>
                <a:gd name="connsiteX113" fmla="*/ 2519319 w 3345615"/>
                <a:gd name="connsiteY113" fmla="*/ 352828 h 1376041"/>
                <a:gd name="connsiteX114" fmla="*/ 2576406 w 3345615"/>
                <a:gd name="connsiteY114" fmla="*/ 326168 h 1376041"/>
                <a:gd name="connsiteX115" fmla="*/ 2805728 w 3345615"/>
                <a:gd name="connsiteY115" fmla="*/ 296557 h 1376041"/>
                <a:gd name="connsiteX116" fmla="*/ 2899869 w 3345615"/>
                <a:gd name="connsiteY116" fmla="*/ 292067 h 1376041"/>
                <a:gd name="connsiteX117" fmla="*/ 3008956 w 3345615"/>
                <a:gd name="connsiteY117" fmla="*/ 284687 h 1376041"/>
                <a:gd name="connsiteX118" fmla="*/ 3013572 w 3345615"/>
                <a:gd name="connsiteY118" fmla="*/ 304282 h 137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345615" h="1376041">
                  <a:moveTo>
                    <a:pt x="3013572" y="304156"/>
                  </a:moveTo>
                  <a:cubicBezTo>
                    <a:pt x="2982799" y="315052"/>
                    <a:pt x="2951994" y="325948"/>
                    <a:pt x="2921441" y="336750"/>
                  </a:cubicBezTo>
                  <a:cubicBezTo>
                    <a:pt x="2957929" y="351383"/>
                    <a:pt x="2981951" y="346798"/>
                    <a:pt x="3014891" y="319103"/>
                  </a:cubicBezTo>
                  <a:cubicBezTo>
                    <a:pt x="3035395" y="301864"/>
                    <a:pt x="3100930" y="306197"/>
                    <a:pt x="3115249" y="328146"/>
                  </a:cubicBezTo>
                  <a:cubicBezTo>
                    <a:pt x="3119048" y="333956"/>
                    <a:pt x="3113647" y="352545"/>
                    <a:pt x="3107022" y="356816"/>
                  </a:cubicBezTo>
                  <a:cubicBezTo>
                    <a:pt x="3096911" y="363315"/>
                    <a:pt x="3082089" y="362437"/>
                    <a:pt x="3069246" y="364697"/>
                  </a:cubicBezTo>
                  <a:cubicBezTo>
                    <a:pt x="3069435" y="368811"/>
                    <a:pt x="3069623" y="372956"/>
                    <a:pt x="3069811" y="377069"/>
                  </a:cubicBezTo>
                  <a:cubicBezTo>
                    <a:pt x="3087522" y="375374"/>
                    <a:pt x="3105860" y="375970"/>
                    <a:pt x="3122879" y="371543"/>
                  </a:cubicBezTo>
                  <a:cubicBezTo>
                    <a:pt x="3185461" y="355246"/>
                    <a:pt x="3247353" y="336248"/>
                    <a:pt x="3310218" y="321113"/>
                  </a:cubicBezTo>
                  <a:cubicBezTo>
                    <a:pt x="3320109" y="318726"/>
                    <a:pt x="3339264" y="328303"/>
                    <a:pt x="3343755" y="337441"/>
                  </a:cubicBezTo>
                  <a:cubicBezTo>
                    <a:pt x="3348339" y="346767"/>
                    <a:pt x="3343849" y="370758"/>
                    <a:pt x="3336877" y="373835"/>
                  </a:cubicBezTo>
                  <a:cubicBezTo>
                    <a:pt x="3304158" y="388374"/>
                    <a:pt x="3314237" y="407277"/>
                    <a:pt x="3324977" y="429760"/>
                  </a:cubicBezTo>
                  <a:cubicBezTo>
                    <a:pt x="3346737" y="475355"/>
                    <a:pt x="3340300" y="496959"/>
                    <a:pt x="3300170" y="526853"/>
                  </a:cubicBezTo>
                  <a:cubicBezTo>
                    <a:pt x="3269742" y="549524"/>
                    <a:pt x="3240257" y="569369"/>
                    <a:pt x="3199152" y="573263"/>
                  </a:cubicBezTo>
                  <a:cubicBezTo>
                    <a:pt x="3153307" y="577597"/>
                    <a:pt x="3133713" y="615780"/>
                    <a:pt x="3144295" y="662223"/>
                  </a:cubicBezTo>
                  <a:cubicBezTo>
                    <a:pt x="3146304" y="671078"/>
                    <a:pt x="3147686" y="680058"/>
                    <a:pt x="3150449" y="694942"/>
                  </a:cubicBezTo>
                  <a:cubicBezTo>
                    <a:pt x="3133870" y="693718"/>
                    <a:pt x="3118106" y="697298"/>
                    <a:pt x="3109094" y="691080"/>
                  </a:cubicBezTo>
                  <a:cubicBezTo>
                    <a:pt x="3070313" y="664389"/>
                    <a:pt x="3041016" y="688066"/>
                    <a:pt x="3009552" y="705336"/>
                  </a:cubicBezTo>
                  <a:cubicBezTo>
                    <a:pt x="2986567" y="717960"/>
                    <a:pt x="2963738" y="736738"/>
                    <a:pt x="2939340" y="739532"/>
                  </a:cubicBezTo>
                  <a:cubicBezTo>
                    <a:pt x="2890354" y="745122"/>
                    <a:pt x="2860083" y="769112"/>
                    <a:pt x="2841745" y="812100"/>
                  </a:cubicBezTo>
                  <a:cubicBezTo>
                    <a:pt x="2828619" y="842873"/>
                    <a:pt x="2816499" y="839513"/>
                    <a:pt x="2784752" y="827079"/>
                  </a:cubicBezTo>
                  <a:cubicBezTo>
                    <a:pt x="2718244" y="800984"/>
                    <a:pt x="2646430" y="778909"/>
                    <a:pt x="2575809" y="775549"/>
                  </a:cubicBezTo>
                  <a:cubicBezTo>
                    <a:pt x="2511091" y="772472"/>
                    <a:pt x="2444804" y="794861"/>
                    <a:pt x="2379835" y="808960"/>
                  </a:cubicBezTo>
                  <a:cubicBezTo>
                    <a:pt x="2365233" y="812132"/>
                    <a:pt x="2348654" y="824849"/>
                    <a:pt x="2341149" y="837880"/>
                  </a:cubicBezTo>
                  <a:cubicBezTo>
                    <a:pt x="2329468" y="858228"/>
                    <a:pt x="2320424" y="863755"/>
                    <a:pt x="2300893" y="848462"/>
                  </a:cubicBezTo>
                  <a:cubicBezTo>
                    <a:pt x="2283182" y="834615"/>
                    <a:pt x="2261170" y="822619"/>
                    <a:pt x="2284124" y="797624"/>
                  </a:cubicBezTo>
                  <a:cubicBezTo>
                    <a:pt x="2296151" y="784530"/>
                    <a:pt x="2312479" y="775423"/>
                    <a:pt x="2326861" y="764527"/>
                  </a:cubicBezTo>
                  <a:cubicBezTo>
                    <a:pt x="2322057" y="759409"/>
                    <a:pt x="2317253" y="754291"/>
                    <a:pt x="2312417" y="749172"/>
                  </a:cubicBezTo>
                  <a:cubicBezTo>
                    <a:pt x="2290562" y="768296"/>
                    <a:pt x="2268738" y="787450"/>
                    <a:pt x="2241042" y="811692"/>
                  </a:cubicBezTo>
                  <a:lnTo>
                    <a:pt x="2241042" y="751025"/>
                  </a:lnTo>
                  <a:cubicBezTo>
                    <a:pt x="2234165" y="754699"/>
                    <a:pt x="2230366" y="755515"/>
                    <a:pt x="2229989" y="757085"/>
                  </a:cubicBezTo>
                  <a:cubicBezTo>
                    <a:pt x="2218590" y="807453"/>
                    <a:pt x="2196201" y="826262"/>
                    <a:pt x="2149288" y="804846"/>
                  </a:cubicBezTo>
                  <a:cubicBezTo>
                    <a:pt x="2116882" y="790057"/>
                    <a:pt x="2093771" y="753600"/>
                    <a:pt x="2068776" y="724868"/>
                  </a:cubicBezTo>
                  <a:cubicBezTo>
                    <a:pt x="2064223" y="719624"/>
                    <a:pt x="2070597" y="704865"/>
                    <a:pt x="2072669" y="688725"/>
                  </a:cubicBezTo>
                  <a:lnTo>
                    <a:pt x="1982674" y="688725"/>
                  </a:lnTo>
                  <a:cubicBezTo>
                    <a:pt x="2018660" y="722481"/>
                    <a:pt x="2051756" y="753568"/>
                    <a:pt x="2094493" y="793636"/>
                  </a:cubicBezTo>
                  <a:cubicBezTo>
                    <a:pt x="2063123" y="806197"/>
                    <a:pt x="2043215" y="814141"/>
                    <a:pt x="2023338" y="822148"/>
                  </a:cubicBezTo>
                  <a:cubicBezTo>
                    <a:pt x="2012222" y="826607"/>
                    <a:pt x="1997464" y="828115"/>
                    <a:pt x="1990712" y="836216"/>
                  </a:cubicBezTo>
                  <a:cubicBezTo>
                    <a:pt x="1964681" y="867429"/>
                    <a:pt x="1938461" y="871448"/>
                    <a:pt x="1917202" y="849216"/>
                  </a:cubicBezTo>
                  <a:cubicBezTo>
                    <a:pt x="1880024" y="855277"/>
                    <a:pt x="1850789" y="864446"/>
                    <a:pt x="1821900" y="863472"/>
                  </a:cubicBezTo>
                  <a:cubicBezTo>
                    <a:pt x="1792697" y="862499"/>
                    <a:pt x="1763808" y="851509"/>
                    <a:pt x="1731842" y="852199"/>
                  </a:cubicBezTo>
                  <a:cubicBezTo>
                    <a:pt x="1742770" y="858417"/>
                    <a:pt x="1753037" y="866832"/>
                    <a:pt x="1764782" y="870443"/>
                  </a:cubicBezTo>
                  <a:cubicBezTo>
                    <a:pt x="1794895" y="879675"/>
                    <a:pt x="1802840" y="900557"/>
                    <a:pt x="1793419" y="926902"/>
                  </a:cubicBezTo>
                  <a:cubicBezTo>
                    <a:pt x="1783622" y="954410"/>
                    <a:pt x="1759852" y="959528"/>
                    <a:pt x="1733632" y="952934"/>
                  </a:cubicBezTo>
                  <a:cubicBezTo>
                    <a:pt x="1689482" y="941849"/>
                    <a:pt x="1645866" y="928316"/>
                    <a:pt x="1601339" y="919272"/>
                  </a:cubicBezTo>
                  <a:cubicBezTo>
                    <a:pt x="1583754" y="915692"/>
                    <a:pt x="1564285" y="921282"/>
                    <a:pt x="1540766" y="923072"/>
                  </a:cubicBezTo>
                  <a:cubicBezTo>
                    <a:pt x="1553955" y="954849"/>
                    <a:pt x="1605295" y="963642"/>
                    <a:pt x="1567897" y="1004212"/>
                  </a:cubicBezTo>
                  <a:cubicBezTo>
                    <a:pt x="1545728" y="983048"/>
                    <a:pt x="1523558" y="961883"/>
                    <a:pt x="1501358" y="940719"/>
                  </a:cubicBezTo>
                  <a:cubicBezTo>
                    <a:pt x="1485783" y="925866"/>
                    <a:pt x="1470239" y="911045"/>
                    <a:pt x="1454602" y="896255"/>
                  </a:cubicBezTo>
                  <a:cubicBezTo>
                    <a:pt x="1452655" y="894402"/>
                    <a:pt x="1450080" y="893209"/>
                    <a:pt x="1448007" y="891482"/>
                  </a:cubicBezTo>
                  <a:cubicBezTo>
                    <a:pt x="1360806" y="817344"/>
                    <a:pt x="1274925" y="869533"/>
                    <a:pt x="1189137" y="894936"/>
                  </a:cubicBezTo>
                  <a:cubicBezTo>
                    <a:pt x="1180062" y="897605"/>
                    <a:pt x="1173750" y="908501"/>
                    <a:pt x="1165240" y="914279"/>
                  </a:cubicBezTo>
                  <a:cubicBezTo>
                    <a:pt x="1137827" y="932932"/>
                    <a:pt x="1109535" y="950391"/>
                    <a:pt x="1082624" y="969734"/>
                  </a:cubicBezTo>
                  <a:cubicBezTo>
                    <a:pt x="1076124" y="974412"/>
                    <a:pt x="1070597" y="984304"/>
                    <a:pt x="1069781" y="992311"/>
                  </a:cubicBezTo>
                  <a:cubicBezTo>
                    <a:pt x="1066201" y="1028234"/>
                    <a:pt x="1068022" y="1065068"/>
                    <a:pt x="1060706" y="1100080"/>
                  </a:cubicBezTo>
                  <a:cubicBezTo>
                    <a:pt x="1056907" y="1118167"/>
                    <a:pt x="1038411" y="1133334"/>
                    <a:pt x="1025945" y="1149348"/>
                  </a:cubicBezTo>
                  <a:cubicBezTo>
                    <a:pt x="1017530" y="1160150"/>
                    <a:pt x="1003368" y="1168786"/>
                    <a:pt x="999882" y="1180749"/>
                  </a:cubicBezTo>
                  <a:cubicBezTo>
                    <a:pt x="985752" y="1229296"/>
                    <a:pt x="935604" y="1245372"/>
                    <a:pt x="897263" y="1211365"/>
                  </a:cubicBezTo>
                  <a:cubicBezTo>
                    <a:pt x="888314" y="1203420"/>
                    <a:pt x="876539" y="1194754"/>
                    <a:pt x="873838" y="1184392"/>
                  </a:cubicBezTo>
                  <a:cubicBezTo>
                    <a:pt x="866490" y="1156162"/>
                    <a:pt x="847932" y="1158266"/>
                    <a:pt x="826297" y="1160275"/>
                  </a:cubicBezTo>
                  <a:cubicBezTo>
                    <a:pt x="816468" y="1161186"/>
                    <a:pt x="804410" y="1159177"/>
                    <a:pt x="796277" y="1153964"/>
                  </a:cubicBezTo>
                  <a:cubicBezTo>
                    <a:pt x="755048" y="1127430"/>
                    <a:pt x="755519" y="1121275"/>
                    <a:pt x="804191" y="1080674"/>
                  </a:cubicBezTo>
                  <a:cubicBezTo>
                    <a:pt x="787956" y="1069024"/>
                    <a:pt x="773072" y="1058379"/>
                    <a:pt x="758219" y="1047734"/>
                  </a:cubicBezTo>
                  <a:cubicBezTo>
                    <a:pt x="749019" y="1074236"/>
                    <a:pt x="739850" y="1100739"/>
                    <a:pt x="728671" y="1132925"/>
                  </a:cubicBezTo>
                  <a:cubicBezTo>
                    <a:pt x="732941" y="1132925"/>
                    <a:pt x="724180" y="1135626"/>
                    <a:pt x="720789" y="1132517"/>
                  </a:cubicBezTo>
                  <a:cubicBezTo>
                    <a:pt x="682386" y="1097191"/>
                    <a:pt x="644799" y="1106046"/>
                    <a:pt x="600963" y="1124980"/>
                  </a:cubicBezTo>
                  <a:cubicBezTo>
                    <a:pt x="576627" y="1135500"/>
                    <a:pt x="542242" y="1133114"/>
                    <a:pt x="515646" y="1125389"/>
                  </a:cubicBezTo>
                  <a:cubicBezTo>
                    <a:pt x="480853" y="1115309"/>
                    <a:pt x="473348" y="1128529"/>
                    <a:pt x="473317" y="1157073"/>
                  </a:cubicBezTo>
                  <a:cubicBezTo>
                    <a:pt x="473317" y="1181722"/>
                    <a:pt x="476677" y="1204237"/>
                    <a:pt x="436923" y="1195099"/>
                  </a:cubicBezTo>
                  <a:cubicBezTo>
                    <a:pt x="422541" y="1191802"/>
                    <a:pt x="402256" y="1206592"/>
                    <a:pt x="386933" y="1216609"/>
                  </a:cubicBezTo>
                  <a:cubicBezTo>
                    <a:pt x="358797" y="1235010"/>
                    <a:pt x="332326" y="1256017"/>
                    <a:pt x="305572" y="1275643"/>
                  </a:cubicBezTo>
                  <a:cubicBezTo>
                    <a:pt x="319734" y="1314864"/>
                    <a:pt x="303343" y="1365167"/>
                    <a:pt x="269838" y="1375781"/>
                  </a:cubicBezTo>
                  <a:cubicBezTo>
                    <a:pt x="261579" y="1378388"/>
                    <a:pt x="237055" y="1360803"/>
                    <a:pt x="236584" y="1351666"/>
                  </a:cubicBezTo>
                  <a:cubicBezTo>
                    <a:pt x="233381" y="1290056"/>
                    <a:pt x="172181" y="1287325"/>
                    <a:pt x="141156" y="1254730"/>
                  </a:cubicBezTo>
                  <a:cubicBezTo>
                    <a:pt x="137168" y="1250553"/>
                    <a:pt x="109221" y="1258844"/>
                    <a:pt x="108688" y="1263302"/>
                  </a:cubicBezTo>
                  <a:cubicBezTo>
                    <a:pt x="101685" y="1322274"/>
                    <a:pt x="50784" y="1312602"/>
                    <a:pt x="13071" y="1332322"/>
                  </a:cubicBezTo>
                  <a:cubicBezTo>
                    <a:pt x="7953" y="1298912"/>
                    <a:pt x="3086" y="1271498"/>
                    <a:pt x="40" y="1243897"/>
                  </a:cubicBezTo>
                  <a:cubicBezTo>
                    <a:pt x="-588" y="1238307"/>
                    <a:pt x="6414" y="1226469"/>
                    <a:pt x="8549" y="1226752"/>
                  </a:cubicBezTo>
                  <a:cubicBezTo>
                    <a:pt x="57378" y="1233974"/>
                    <a:pt x="89282" y="1157575"/>
                    <a:pt x="143291" y="1201882"/>
                  </a:cubicBezTo>
                  <a:cubicBezTo>
                    <a:pt x="183673" y="1170261"/>
                    <a:pt x="220538" y="1137918"/>
                    <a:pt x="261108" y="1111227"/>
                  </a:cubicBezTo>
                  <a:cubicBezTo>
                    <a:pt x="280546" y="1098447"/>
                    <a:pt x="297816" y="1090816"/>
                    <a:pt x="293326" y="1063435"/>
                  </a:cubicBezTo>
                  <a:cubicBezTo>
                    <a:pt x="292290" y="1057123"/>
                    <a:pt x="298758" y="1043935"/>
                    <a:pt x="303249" y="1043244"/>
                  </a:cubicBezTo>
                  <a:cubicBezTo>
                    <a:pt x="341370" y="1037183"/>
                    <a:pt x="335152" y="1003835"/>
                    <a:pt x="346300" y="980002"/>
                  </a:cubicBezTo>
                  <a:cubicBezTo>
                    <a:pt x="364073" y="941944"/>
                    <a:pt x="390167" y="910668"/>
                    <a:pt x="437897" y="908533"/>
                  </a:cubicBezTo>
                  <a:cubicBezTo>
                    <a:pt x="445559" y="908187"/>
                    <a:pt x="455419" y="905832"/>
                    <a:pt x="460191" y="900651"/>
                  </a:cubicBezTo>
                  <a:cubicBezTo>
                    <a:pt x="495518" y="862405"/>
                    <a:pt x="533576" y="825791"/>
                    <a:pt x="562810" y="783180"/>
                  </a:cubicBezTo>
                  <a:cubicBezTo>
                    <a:pt x="576941" y="762581"/>
                    <a:pt x="574240" y="730237"/>
                    <a:pt x="578574" y="703138"/>
                  </a:cubicBezTo>
                  <a:cubicBezTo>
                    <a:pt x="584320" y="667121"/>
                    <a:pt x="589438" y="631010"/>
                    <a:pt x="594777" y="595338"/>
                  </a:cubicBezTo>
                  <a:cubicBezTo>
                    <a:pt x="635975" y="611353"/>
                    <a:pt x="665649" y="628153"/>
                    <a:pt x="697050" y="632643"/>
                  </a:cubicBezTo>
                  <a:cubicBezTo>
                    <a:pt x="710647" y="634590"/>
                    <a:pt x="727854" y="611070"/>
                    <a:pt x="742801" y="599609"/>
                  </a:cubicBezTo>
                  <a:cubicBezTo>
                    <a:pt x="705905" y="535865"/>
                    <a:pt x="727164" y="493096"/>
                    <a:pt x="794331" y="476203"/>
                  </a:cubicBezTo>
                  <a:cubicBezTo>
                    <a:pt x="864920" y="458430"/>
                    <a:pt x="933940" y="443734"/>
                    <a:pt x="1003933" y="477082"/>
                  </a:cubicBezTo>
                  <a:cubicBezTo>
                    <a:pt x="1011972" y="480913"/>
                    <a:pt x="1023245" y="481604"/>
                    <a:pt x="1032037" y="479562"/>
                  </a:cubicBezTo>
                  <a:cubicBezTo>
                    <a:pt x="1068337" y="471147"/>
                    <a:pt x="1099298" y="478369"/>
                    <a:pt x="1129443" y="501229"/>
                  </a:cubicBezTo>
                  <a:cubicBezTo>
                    <a:pt x="1151832" y="518217"/>
                    <a:pt x="1176325" y="519567"/>
                    <a:pt x="1196704" y="492657"/>
                  </a:cubicBezTo>
                  <a:cubicBezTo>
                    <a:pt x="1210364" y="474664"/>
                    <a:pt x="1227006" y="473753"/>
                    <a:pt x="1245407" y="490050"/>
                  </a:cubicBezTo>
                  <a:cubicBezTo>
                    <a:pt x="1254671" y="498277"/>
                    <a:pt x="1268487" y="501355"/>
                    <a:pt x="1287171" y="509927"/>
                  </a:cubicBezTo>
                  <a:cubicBezTo>
                    <a:pt x="1287171" y="476391"/>
                    <a:pt x="1285161" y="449700"/>
                    <a:pt x="1287893" y="423543"/>
                  </a:cubicBezTo>
                  <a:cubicBezTo>
                    <a:pt x="1289589" y="407214"/>
                    <a:pt x="1293702" y="385579"/>
                    <a:pt x="1304912" y="376818"/>
                  </a:cubicBezTo>
                  <a:cubicBezTo>
                    <a:pt x="1344635" y="345794"/>
                    <a:pt x="1388062" y="319574"/>
                    <a:pt x="1429637" y="290873"/>
                  </a:cubicBezTo>
                  <a:cubicBezTo>
                    <a:pt x="1440094" y="283651"/>
                    <a:pt x="1452278" y="275895"/>
                    <a:pt x="1457930" y="265313"/>
                  </a:cubicBezTo>
                  <a:cubicBezTo>
                    <a:pt x="1478812" y="226156"/>
                    <a:pt x="1497056" y="185617"/>
                    <a:pt x="1516838" y="145894"/>
                  </a:cubicBezTo>
                  <a:cubicBezTo>
                    <a:pt x="1519727" y="140117"/>
                    <a:pt x="1524846" y="132266"/>
                    <a:pt x="1530058" y="131293"/>
                  </a:cubicBezTo>
                  <a:cubicBezTo>
                    <a:pt x="1586957" y="120522"/>
                    <a:pt x="1608278" y="68302"/>
                    <a:pt x="1644013" y="33541"/>
                  </a:cubicBezTo>
                  <a:cubicBezTo>
                    <a:pt x="1686781" y="-8096"/>
                    <a:pt x="1775050" y="-12587"/>
                    <a:pt x="1817535" y="29208"/>
                  </a:cubicBezTo>
                  <a:cubicBezTo>
                    <a:pt x="1822622" y="34201"/>
                    <a:pt x="1824663" y="43495"/>
                    <a:pt x="1825762" y="51126"/>
                  </a:cubicBezTo>
                  <a:cubicBezTo>
                    <a:pt x="1837318" y="130696"/>
                    <a:pt x="1900843" y="172993"/>
                    <a:pt x="1980005" y="153022"/>
                  </a:cubicBezTo>
                  <a:cubicBezTo>
                    <a:pt x="1994449" y="149380"/>
                    <a:pt x="2009741" y="146114"/>
                    <a:pt x="2022459" y="138860"/>
                  </a:cubicBezTo>
                  <a:cubicBezTo>
                    <a:pt x="2081273" y="105167"/>
                    <a:pt x="2126836" y="151923"/>
                    <a:pt x="2128218" y="214003"/>
                  </a:cubicBezTo>
                  <a:cubicBezTo>
                    <a:pt x="2129443" y="269175"/>
                    <a:pt x="2168254" y="290653"/>
                    <a:pt x="2203047" y="316999"/>
                  </a:cubicBezTo>
                  <a:cubicBezTo>
                    <a:pt x="2209327" y="321740"/>
                    <a:pt x="2226409" y="316999"/>
                    <a:pt x="2235704" y="311724"/>
                  </a:cubicBezTo>
                  <a:cubicBezTo>
                    <a:pt x="2245784" y="305977"/>
                    <a:pt x="2252755" y="294610"/>
                    <a:pt x="2260793" y="285441"/>
                  </a:cubicBezTo>
                  <a:cubicBezTo>
                    <a:pt x="2320487" y="217614"/>
                    <a:pt x="2375658" y="222199"/>
                    <a:pt x="2421787" y="302586"/>
                  </a:cubicBezTo>
                  <a:cubicBezTo>
                    <a:pt x="2444741" y="342622"/>
                    <a:pt x="2476990" y="358762"/>
                    <a:pt x="2519319" y="352828"/>
                  </a:cubicBezTo>
                  <a:cubicBezTo>
                    <a:pt x="2539352" y="350033"/>
                    <a:pt x="2560611" y="339231"/>
                    <a:pt x="2576406" y="326168"/>
                  </a:cubicBezTo>
                  <a:cubicBezTo>
                    <a:pt x="2634938" y="277685"/>
                    <a:pt x="2739723" y="260508"/>
                    <a:pt x="2805728" y="296557"/>
                  </a:cubicBezTo>
                  <a:cubicBezTo>
                    <a:pt x="2840552" y="315586"/>
                    <a:pt x="2868750" y="314047"/>
                    <a:pt x="2899869" y="292067"/>
                  </a:cubicBezTo>
                  <a:cubicBezTo>
                    <a:pt x="2934943" y="267291"/>
                    <a:pt x="2972123" y="270400"/>
                    <a:pt x="3008956" y="284687"/>
                  </a:cubicBezTo>
                  <a:cubicBezTo>
                    <a:pt x="3010495" y="291219"/>
                    <a:pt x="3012033" y="297750"/>
                    <a:pt x="3013572" y="30428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A82805CB-85BB-BD2B-C455-77C0C2162A3D}"/>
                </a:ext>
              </a:extLst>
            </p:cNvPr>
            <p:cNvSpPr/>
            <p:nvPr/>
          </p:nvSpPr>
          <p:spPr>
            <a:xfrm>
              <a:off x="5245186" y="486057"/>
              <a:ext cx="1503611" cy="1572786"/>
            </a:xfrm>
            <a:custGeom>
              <a:avLst/>
              <a:gdLst>
                <a:gd name="connsiteX0" fmla="*/ 1131257 w 1503611"/>
                <a:gd name="connsiteY0" fmla="*/ 61326 h 1572786"/>
                <a:gd name="connsiteX1" fmla="*/ 1244238 w 1503611"/>
                <a:gd name="connsiteY1" fmla="*/ 52440 h 1572786"/>
                <a:gd name="connsiteX2" fmla="*/ 1304999 w 1503611"/>
                <a:gd name="connsiteY2" fmla="*/ 45123 h 1572786"/>
                <a:gd name="connsiteX3" fmla="*/ 1360077 w 1503611"/>
                <a:gd name="connsiteY3" fmla="*/ 2041 h 1572786"/>
                <a:gd name="connsiteX4" fmla="*/ 1472650 w 1503611"/>
                <a:gd name="connsiteY4" fmla="*/ 0 h 1572786"/>
                <a:gd name="connsiteX5" fmla="*/ 1503611 w 1503611"/>
                <a:gd name="connsiteY5" fmla="*/ 46850 h 1572786"/>
                <a:gd name="connsiteX6" fmla="*/ 1448220 w 1503611"/>
                <a:gd name="connsiteY6" fmla="*/ 145764 h 1572786"/>
                <a:gd name="connsiteX7" fmla="*/ 1484865 w 1503611"/>
                <a:gd name="connsiteY7" fmla="*/ 198455 h 1572786"/>
                <a:gd name="connsiteX8" fmla="*/ 1396094 w 1503611"/>
                <a:gd name="connsiteY8" fmla="*/ 292407 h 1572786"/>
                <a:gd name="connsiteX9" fmla="*/ 1320072 w 1503611"/>
                <a:gd name="connsiteY9" fmla="*/ 360516 h 1572786"/>
                <a:gd name="connsiteX10" fmla="*/ 1208409 w 1503611"/>
                <a:gd name="connsiteY10" fmla="*/ 456164 h 1572786"/>
                <a:gd name="connsiteX11" fmla="*/ 1178013 w 1503611"/>
                <a:gd name="connsiteY11" fmla="*/ 492338 h 1572786"/>
                <a:gd name="connsiteX12" fmla="*/ 1110815 w 1503611"/>
                <a:gd name="connsiteY12" fmla="*/ 545186 h 1572786"/>
                <a:gd name="connsiteX13" fmla="*/ 1068957 w 1503611"/>
                <a:gd name="connsiteY13" fmla="*/ 587672 h 1572786"/>
                <a:gd name="connsiteX14" fmla="*/ 983672 w 1503611"/>
                <a:gd name="connsiteY14" fmla="*/ 561106 h 1572786"/>
                <a:gd name="connsiteX15" fmla="*/ 938925 w 1503611"/>
                <a:gd name="connsiteY15" fmla="*/ 550461 h 1572786"/>
                <a:gd name="connsiteX16" fmla="*/ 935063 w 1503611"/>
                <a:gd name="connsiteY16" fmla="*/ 565440 h 1572786"/>
                <a:gd name="connsiteX17" fmla="*/ 1075206 w 1503611"/>
                <a:gd name="connsiteY17" fmla="*/ 606104 h 1572786"/>
                <a:gd name="connsiteX18" fmla="*/ 1149846 w 1503611"/>
                <a:gd name="connsiteY18" fmla="*/ 613107 h 1572786"/>
                <a:gd name="connsiteX19" fmla="*/ 1201878 w 1503611"/>
                <a:gd name="connsiteY19" fmla="*/ 589085 h 1572786"/>
                <a:gd name="connsiteX20" fmla="*/ 1120863 w 1503611"/>
                <a:gd name="connsiteY20" fmla="*/ 718520 h 1572786"/>
                <a:gd name="connsiteX21" fmla="*/ 952899 w 1503611"/>
                <a:gd name="connsiteY21" fmla="*/ 786064 h 1572786"/>
                <a:gd name="connsiteX22" fmla="*/ 1011273 w 1503611"/>
                <a:gd name="connsiteY22" fmla="*/ 741317 h 1572786"/>
                <a:gd name="connsiteX23" fmla="*/ 1091158 w 1503611"/>
                <a:gd name="connsiteY23" fmla="*/ 720027 h 1572786"/>
                <a:gd name="connsiteX24" fmla="*/ 1076148 w 1503611"/>
                <a:gd name="connsiteY24" fmla="*/ 777428 h 1572786"/>
                <a:gd name="connsiteX25" fmla="*/ 1031119 w 1503611"/>
                <a:gd name="connsiteY25" fmla="*/ 860170 h 1572786"/>
                <a:gd name="connsiteX26" fmla="*/ 1008416 w 1503611"/>
                <a:gd name="connsiteY26" fmla="*/ 884632 h 1572786"/>
                <a:gd name="connsiteX27" fmla="*/ 994191 w 1503611"/>
                <a:gd name="connsiteY27" fmla="*/ 897632 h 1572786"/>
                <a:gd name="connsiteX28" fmla="*/ 721064 w 1503611"/>
                <a:gd name="connsiteY28" fmla="*/ 1240971 h 1572786"/>
                <a:gd name="connsiteX29" fmla="*/ 578126 w 1503611"/>
                <a:gd name="connsiteY29" fmla="*/ 1302486 h 1572786"/>
                <a:gd name="connsiteX30" fmla="*/ 541262 w 1503611"/>
                <a:gd name="connsiteY30" fmla="*/ 1305783 h 1572786"/>
                <a:gd name="connsiteX31" fmla="*/ 542109 w 1503611"/>
                <a:gd name="connsiteY31" fmla="*/ 1315957 h 1572786"/>
                <a:gd name="connsiteX32" fmla="*/ 650883 w 1503611"/>
                <a:gd name="connsiteY32" fmla="*/ 1315957 h 1572786"/>
                <a:gd name="connsiteX33" fmla="*/ 427244 w 1503611"/>
                <a:gd name="connsiteY33" fmla="*/ 1572787 h 1572786"/>
                <a:gd name="connsiteX34" fmla="*/ 280193 w 1503611"/>
                <a:gd name="connsiteY34" fmla="*/ 1452144 h 1572786"/>
                <a:gd name="connsiteX35" fmla="*/ 360862 w 1503611"/>
                <a:gd name="connsiteY35" fmla="*/ 1444419 h 1572786"/>
                <a:gd name="connsiteX36" fmla="*/ 438737 w 1503611"/>
                <a:gd name="connsiteY36" fmla="*/ 1415813 h 1572786"/>
                <a:gd name="connsiteX37" fmla="*/ 367205 w 1503611"/>
                <a:gd name="connsiteY37" fmla="*/ 1421120 h 1572786"/>
                <a:gd name="connsiteX38" fmla="*/ 298060 w 1503611"/>
                <a:gd name="connsiteY38" fmla="*/ 1429284 h 1572786"/>
                <a:gd name="connsiteX39" fmla="*/ 187685 w 1503611"/>
                <a:gd name="connsiteY39" fmla="*/ 1421842 h 1572786"/>
                <a:gd name="connsiteX40" fmla="*/ 205270 w 1503611"/>
                <a:gd name="connsiteY40" fmla="*/ 1367612 h 1572786"/>
                <a:gd name="connsiteX41" fmla="*/ 263801 w 1503611"/>
                <a:gd name="connsiteY41" fmla="*/ 1354487 h 1572786"/>
                <a:gd name="connsiteX42" fmla="*/ 353106 w 1503611"/>
                <a:gd name="connsiteY42" fmla="*/ 1380863 h 1572786"/>
                <a:gd name="connsiteX43" fmla="*/ 418232 w 1503611"/>
                <a:gd name="connsiteY43" fmla="*/ 1372856 h 1572786"/>
                <a:gd name="connsiteX44" fmla="*/ 494568 w 1503611"/>
                <a:gd name="connsiteY44" fmla="*/ 1324090 h 1572786"/>
                <a:gd name="connsiteX45" fmla="*/ 488225 w 1503611"/>
                <a:gd name="connsiteY45" fmla="*/ 1313288 h 1572786"/>
                <a:gd name="connsiteX46" fmla="*/ 430730 w 1503611"/>
                <a:gd name="connsiteY46" fmla="*/ 1345223 h 1572786"/>
                <a:gd name="connsiteX47" fmla="*/ 319319 w 1503611"/>
                <a:gd name="connsiteY47" fmla="*/ 1320196 h 1572786"/>
                <a:gd name="connsiteX48" fmla="*/ 415092 w 1503611"/>
                <a:gd name="connsiteY48" fmla="*/ 1306474 h 1572786"/>
                <a:gd name="connsiteX49" fmla="*/ 415751 w 1503611"/>
                <a:gd name="connsiteY49" fmla="*/ 1298561 h 1572786"/>
                <a:gd name="connsiteX50" fmla="*/ 358915 w 1503611"/>
                <a:gd name="connsiteY50" fmla="*/ 1290899 h 1572786"/>
                <a:gd name="connsiteX51" fmla="*/ 330497 w 1503611"/>
                <a:gd name="connsiteY51" fmla="*/ 1274885 h 1572786"/>
                <a:gd name="connsiteX52" fmla="*/ 373486 w 1503611"/>
                <a:gd name="connsiteY52" fmla="*/ 1175469 h 1572786"/>
                <a:gd name="connsiteX53" fmla="*/ 407462 w 1503611"/>
                <a:gd name="connsiteY53" fmla="*/ 1191797 h 1572786"/>
                <a:gd name="connsiteX54" fmla="*/ 485368 w 1503611"/>
                <a:gd name="connsiteY54" fmla="*/ 1203636 h 1572786"/>
                <a:gd name="connsiteX55" fmla="*/ 379012 w 1503611"/>
                <a:gd name="connsiteY55" fmla="*/ 1154995 h 1572786"/>
                <a:gd name="connsiteX56" fmla="*/ 479025 w 1503611"/>
                <a:gd name="connsiteY56" fmla="*/ 1134459 h 1572786"/>
                <a:gd name="connsiteX57" fmla="*/ 526629 w 1503611"/>
                <a:gd name="connsiteY57" fmla="*/ 1120862 h 1572786"/>
                <a:gd name="connsiteX58" fmla="*/ 417259 w 1503611"/>
                <a:gd name="connsiteY58" fmla="*/ 1079852 h 1572786"/>
                <a:gd name="connsiteX59" fmla="*/ 459336 w 1503611"/>
                <a:gd name="connsiteY59" fmla="*/ 1015826 h 1572786"/>
                <a:gd name="connsiteX60" fmla="*/ 528544 w 1503611"/>
                <a:gd name="connsiteY60" fmla="*/ 1038780 h 1572786"/>
                <a:gd name="connsiteX61" fmla="*/ 462256 w 1503611"/>
                <a:gd name="connsiteY61" fmla="*/ 996074 h 1572786"/>
                <a:gd name="connsiteX62" fmla="*/ 419834 w 1503611"/>
                <a:gd name="connsiteY62" fmla="*/ 1036425 h 1572786"/>
                <a:gd name="connsiteX63" fmla="*/ 304748 w 1503611"/>
                <a:gd name="connsiteY63" fmla="*/ 1186396 h 1572786"/>
                <a:gd name="connsiteX64" fmla="*/ 317529 w 1503611"/>
                <a:gd name="connsiteY64" fmla="*/ 1070024 h 1572786"/>
                <a:gd name="connsiteX65" fmla="*/ 251963 w 1503611"/>
                <a:gd name="connsiteY65" fmla="*/ 1067355 h 1572786"/>
                <a:gd name="connsiteX66" fmla="*/ 181845 w 1503611"/>
                <a:gd name="connsiteY66" fmla="*/ 1057150 h 1572786"/>
                <a:gd name="connsiteX67" fmla="*/ 106984 w 1503611"/>
                <a:gd name="connsiteY67" fmla="*/ 970420 h 1572786"/>
                <a:gd name="connsiteX68" fmla="*/ 123878 w 1503611"/>
                <a:gd name="connsiteY68" fmla="*/ 937605 h 1572786"/>
                <a:gd name="connsiteX69" fmla="*/ 152579 w 1503611"/>
                <a:gd name="connsiteY69" fmla="*/ 939458 h 1572786"/>
                <a:gd name="connsiteX70" fmla="*/ 194028 w 1503611"/>
                <a:gd name="connsiteY70" fmla="*/ 966651 h 1572786"/>
                <a:gd name="connsiteX71" fmla="*/ 94016 w 1503611"/>
                <a:gd name="connsiteY71" fmla="*/ 898731 h 1572786"/>
                <a:gd name="connsiteX72" fmla="*/ 72569 w 1503611"/>
                <a:gd name="connsiteY72" fmla="*/ 941374 h 1572786"/>
                <a:gd name="connsiteX73" fmla="*/ 5465 w 1503611"/>
                <a:gd name="connsiteY73" fmla="*/ 882496 h 1572786"/>
                <a:gd name="connsiteX74" fmla="*/ 7286 w 1503611"/>
                <a:gd name="connsiteY74" fmla="*/ 833103 h 1572786"/>
                <a:gd name="connsiteX75" fmla="*/ 69491 w 1503611"/>
                <a:gd name="connsiteY75" fmla="*/ 825661 h 1572786"/>
                <a:gd name="connsiteX76" fmla="*/ 84627 w 1503611"/>
                <a:gd name="connsiteY76" fmla="*/ 711612 h 1572786"/>
                <a:gd name="connsiteX77" fmla="*/ 185110 w 1503611"/>
                <a:gd name="connsiteY77" fmla="*/ 830339 h 1572786"/>
                <a:gd name="connsiteX78" fmla="*/ 196352 w 1503611"/>
                <a:gd name="connsiteY78" fmla="*/ 651165 h 1572786"/>
                <a:gd name="connsiteX79" fmla="*/ 263016 w 1503611"/>
                <a:gd name="connsiteY79" fmla="*/ 795516 h 1572786"/>
                <a:gd name="connsiteX80" fmla="*/ 273190 w 1503611"/>
                <a:gd name="connsiteY80" fmla="*/ 955755 h 1572786"/>
                <a:gd name="connsiteX81" fmla="*/ 333952 w 1503611"/>
                <a:gd name="connsiteY81" fmla="*/ 761728 h 1572786"/>
                <a:gd name="connsiteX82" fmla="*/ 333449 w 1503611"/>
                <a:gd name="connsiteY82" fmla="*/ 814639 h 1572786"/>
                <a:gd name="connsiteX83" fmla="*/ 313258 w 1503611"/>
                <a:gd name="connsiteY83" fmla="*/ 892482 h 1572786"/>
                <a:gd name="connsiteX84" fmla="*/ 347234 w 1503611"/>
                <a:gd name="connsiteY84" fmla="*/ 999842 h 1572786"/>
                <a:gd name="connsiteX85" fmla="*/ 399454 w 1503611"/>
                <a:gd name="connsiteY85" fmla="*/ 990265 h 1572786"/>
                <a:gd name="connsiteX86" fmla="*/ 475759 w 1503611"/>
                <a:gd name="connsiteY86" fmla="*/ 946115 h 1572786"/>
                <a:gd name="connsiteX87" fmla="*/ 524399 w 1503611"/>
                <a:gd name="connsiteY87" fmla="*/ 919832 h 1572786"/>
                <a:gd name="connsiteX88" fmla="*/ 517711 w 1503611"/>
                <a:gd name="connsiteY88" fmla="*/ 908654 h 1572786"/>
                <a:gd name="connsiteX89" fmla="*/ 463261 w 1503611"/>
                <a:gd name="connsiteY89" fmla="*/ 935533 h 1572786"/>
                <a:gd name="connsiteX90" fmla="*/ 451768 w 1503611"/>
                <a:gd name="connsiteY90" fmla="*/ 891509 h 1572786"/>
                <a:gd name="connsiteX91" fmla="*/ 384005 w 1503611"/>
                <a:gd name="connsiteY91" fmla="*/ 953997 h 1572786"/>
                <a:gd name="connsiteX92" fmla="*/ 386423 w 1503611"/>
                <a:gd name="connsiteY92" fmla="*/ 757395 h 1572786"/>
                <a:gd name="connsiteX93" fmla="*/ 466244 w 1503611"/>
                <a:gd name="connsiteY93" fmla="*/ 823494 h 1572786"/>
                <a:gd name="connsiteX94" fmla="*/ 478145 w 1503611"/>
                <a:gd name="connsiteY94" fmla="*/ 810148 h 1572786"/>
                <a:gd name="connsiteX95" fmla="*/ 419802 w 1503611"/>
                <a:gd name="connsiteY95" fmla="*/ 757740 h 1572786"/>
                <a:gd name="connsiteX96" fmla="*/ 391918 w 1503611"/>
                <a:gd name="connsiteY96" fmla="*/ 703950 h 1572786"/>
                <a:gd name="connsiteX97" fmla="*/ 438800 w 1503611"/>
                <a:gd name="connsiteY97" fmla="*/ 673145 h 1572786"/>
                <a:gd name="connsiteX98" fmla="*/ 384036 w 1503611"/>
                <a:gd name="connsiteY98" fmla="*/ 650976 h 1572786"/>
                <a:gd name="connsiteX99" fmla="*/ 410099 w 1503611"/>
                <a:gd name="connsiteY99" fmla="*/ 552565 h 1572786"/>
                <a:gd name="connsiteX100" fmla="*/ 487723 w 1503611"/>
                <a:gd name="connsiteY100" fmla="*/ 630534 h 1572786"/>
                <a:gd name="connsiteX101" fmla="*/ 478302 w 1503611"/>
                <a:gd name="connsiteY101" fmla="*/ 574012 h 1572786"/>
                <a:gd name="connsiteX102" fmla="*/ 495385 w 1503611"/>
                <a:gd name="connsiteY102" fmla="*/ 516988 h 1572786"/>
                <a:gd name="connsiteX103" fmla="*/ 530711 w 1503611"/>
                <a:gd name="connsiteY103" fmla="*/ 568517 h 1572786"/>
                <a:gd name="connsiteX104" fmla="*/ 559286 w 1503611"/>
                <a:gd name="connsiteY104" fmla="*/ 520285 h 1572786"/>
                <a:gd name="connsiteX105" fmla="*/ 613453 w 1503611"/>
                <a:gd name="connsiteY105" fmla="*/ 600389 h 1572786"/>
                <a:gd name="connsiteX106" fmla="*/ 625825 w 1503611"/>
                <a:gd name="connsiteY106" fmla="*/ 592445 h 1572786"/>
                <a:gd name="connsiteX107" fmla="*/ 598129 w 1503611"/>
                <a:gd name="connsiteY107" fmla="*/ 549017 h 1572786"/>
                <a:gd name="connsiteX108" fmla="*/ 687905 w 1503611"/>
                <a:gd name="connsiteY108" fmla="*/ 616152 h 1572786"/>
                <a:gd name="connsiteX109" fmla="*/ 650600 w 1503611"/>
                <a:gd name="connsiteY109" fmla="*/ 524775 h 1572786"/>
                <a:gd name="connsiteX110" fmla="*/ 565535 w 1503611"/>
                <a:gd name="connsiteY110" fmla="*/ 389688 h 1572786"/>
                <a:gd name="connsiteX111" fmla="*/ 644697 w 1503611"/>
                <a:gd name="connsiteY111" fmla="*/ 435847 h 1572786"/>
                <a:gd name="connsiteX112" fmla="*/ 623030 w 1503611"/>
                <a:gd name="connsiteY112" fmla="*/ 396816 h 1572786"/>
                <a:gd name="connsiteX113" fmla="*/ 583528 w 1503611"/>
                <a:gd name="connsiteY113" fmla="*/ 322898 h 1572786"/>
                <a:gd name="connsiteX114" fmla="*/ 612793 w 1503611"/>
                <a:gd name="connsiteY114" fmla="*/ 281919 h 1572786"/>
                <a:gd name="connsiteX115" fmla="*/ 712617 w 1503611"/>
                <a:gd name="connsiteY115" fmla="*/ 310054 h 1572786"/>
                <a:gd name="connsiteX116" fmla="*/ 754098 w 1503611"/>
                <a:gd name="connsiteY116" fmla="*/ 331125 h 1572786"/>
                <a:gd name="connsiteX117" fmla="*/ 760598 w 1503611"/>
                <a:gd name="connsiteY117" fmla="*/ 320762 h 1572786"/>
                <a:gd name="connsiteX118" fmla="*/ 707530 w 1503611"/>
                <a:gd name="connsiteY118" fmla="*/ 286912 h 1572786"/>
                <a:gd name="connsiteX119" fmla="*/ 677511 w 1503611"/>
                <a:gd name="connsiteY119" fmla="*/ 185643 h 1572786"/>
                <a:gd name="connsiteX120" fmla="*/ 757301 w 1503611"/>
                <a:gd name="connsiteY120" fmla="*/ 172894 h 1572786"/>
                <a:gd name="connsiteX121" fmla="*/ 718772 w 1503611"/>
                <a:gd name="connsiteY121" fmla="*/ 141619 h 1572786"/>
                <a:gd name="connsiteX122" fmla="*/ 718332 w 1503611"/>
                <a:gd name="connsiteY122" fmla="*/ 75928 h 1572786"/>
                <a:gd name="connsiteX123" fmla="*/ 741506 w 1503611"/>
                <a:gd name="connsiteY123" fmla="*/ 48452 h 1572786"/>
                <a:gd name="connsiteX124" fmla="*/ 794700 w 1503611"/>
                <a:gd name="connsiteY124" fmla="*/ 29517 h 1572786"/>
                <a:gd name="connsiteX125" fmla="*/ 801137 w 1503611"/>
                <a:gd name="connsiteY125" fmla="*/ 34353 h 1572786"/>
                <a:gd name="connsiteX126" fmla="*/ 818816 w 1503611"/>
                <a:gd name="connsiteY126" fmla="*/ 130848 h 1572786"/>
                <a:gd name="connsiteX127" fmla="*/ 800415 w 1503611"/>
                <a:gd name="connsiteY127" fmla="*/ 160177 h 1572786"/>
                <a:gd name="connsiteX128" fmla="*/ 811657 w 1503611"/>
                <a:gd name="connsiteY128" fmla="*/ 168844 h 1572786"/>
                <a:gd name="connsiteX129" fmla="*/ 877913 w 1503611"/>
                <a:gd name="connsiteY129" fmla="*/ 79570 h 1572786"/>
                <a:gd name="connsiteX130" fmla="*/ 926867 w 1503611"/>
                <a:gd name="connsiteY130" fmla="*/ 59851 h 1572786"/>
                <a:gd name="connsiteX131" fmla="*/ 945425 w 1503611"/>
                <a:gd name="connsiteY131" fmla="*/ 119513 h 1572786"/>
                <a:gd name="connsiteX132" fmla="*/ 941720 w 1503611"/>
                <a:gd name="connsiteY132" fmla="*/ 150600 h 1572786"/>
                <a:gd name="connsiteX133" fmla="*/ 1008133 w 1503611"/>
                <a:gd name="connsiteY133" fmla="*/ 68078 h 1572786"/>
                <a:gd name="connsiteX134" fmla="*/ 1020568 w 1503611"/>
                <a:gd name="connsiteY134" fmla="*/ 98254 h 1572786"/>
                <a:gd name="connsiteX135" fmla="*/ 1131288 w 1503611"/>
                <a:gd name="connsiteY135" fmla="*/ 61232 h 1572786"/>
                <a:gd name="connsiteX136" fmla="*/ 972650 w 1503611"/>
                <a:gd name="connsiteY136" fmla="*/ 447748 h 1572786"/>
                <a:gd name="connsiteX137" fmla="*/ 982133 w 1503611"/>
                <a:gd name="connsiteY137" fmla="*/ 433932 h 1572786"/>
                <a:gd name="connsiteX138" fmla="*/ 840922 w 1503611"/>
                <a:gd name="connsiteY138" fmla="*/ 346825 h 1572786"/>
                <a:gd name="connsiteX139" fmla="*/ 832224 w 1503611"/>
                <a:gd name="connsiteY139" fmla="*/ 360171 h 1572786"/>
                <a:gd name="connsiteX140" fmla="*/ 972618 w 1503611"/>
                <a:gd name="connsiteY140" fmla="*/ 447717 h 1572786"/>
                <a:gd name="connsiteX141" fmla="*/ 501288 w 1503611"/>
                <a:gd name="connsiteY141" fmla="*/ 667870 h 1572786"/>
                <a:gd name="connsiteX142" fmla="*/ 599385 w 1503611"/>
                <a:gd name="connsiteY142" fmla="*/ 770269 h 1572786"/>
                <a:gd name="connsiteX143" fmla="*/ 501288 w 1503611"/>
                <a:gd name="connsiteY143" fmla="*/ 667870 h 157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03611" h="1572786">
                  <a:moveTo>
                    <a:pt x="1131257" y="61326"/>
                  </a:moveTo>
                  <a:cubicBezTo>
                    <a:pt x="1167714" y="86479"/>
                    <a:pt x="1204045" y="80952"/>
                    <a:pt x="1244238" y="52440"/>
                  </a:cubicBezTo>
                  <a:cubicBezTo>
                    <a:pt x="1259216" y="41826"/>
                    <a:pt x="1287572" y="38686"/>
                    <a:pt x="1304999" y="45123"/>
                  </a:cubicBezTo>
                  <a:cubicBezTo>
                    <a:pt x="1343528" y="59411"/>
                    <a:pt x="1361772" y="52283"/>
                    <a:pt x="1360077" y="2041"/>
                  </a:cubicBezTo>
                  <a:cubicBezTo>
                    <a:pt x="1403316" y="52597"/>
                    <a:pt x="1436381" y="1256"/>
                    <a:pt x="1472650" y="0"/>
                  </a:cubicBezTo>
                  <a:cubicBezTo>
                    <a:pt x="1483326" y="16140"/>
                    <a:pt x="1493029" y="30805"/>
                    <a:pt x="1503611" y="46850"/>
                  </a:cubicBezTo>
                  <a:cubicBezTo>
                    <a:pt x="1487408" y="75802"/>
                    <a:pt x="1469761" y="107298"/>
                    <a:pt x="1448220" y="145764"/>
                  </a:cubicBezTo>
                  <a:cubicBezTo>
                    <a:pt x="1503517" y="145481"/>
                    <a:pt x="1507316" y="170006"/>
                    <a:pt x="1484865" y="198455"/>
                  </a:cubicBezTo>
                  <a:cubicBezTo>
                    <a:pt x="1458299" y="232180"/>
                    <a:pt x="1426930" y="262325"/>
                    <a:pt x="1396094" y="292407"/>
                  </a:cubicBezTo>
                  <a:cubicBezTo>
                    <a:pt x="1371758" y="316178"/>
                    <a:pt x="1342586" y="335301"/>
                    <a:pt x="1320072" y="360516"/>
                  </a:cubicBezTo>
                  <a:cubicBezTo>
                    <a:pt x="1286975" y="397601"/>
                    <a:pt x="1259185" y="438705"/>
                    <a:pt x="1208409" y="456164"/>
                  </a:cubicBezTo>
                  <a:cubicBezTo>
                    <a:pt x="1195692" y="460529"/>
                    <a:pt x="1189789" y="481881"/>
                    <a:pt x="1178013" y="492338"/>
                  </a:cubicBezTo>
                  <a:cubicBezTo>
                    <a:pt x="1157163" y="510833"/>
                    <a:pt x="1134240" y="527005"/>
                    <a:pt x="1110815" y="545186"/>
                  </a:cubicBezTo>
                  <a:cubicBezTo>
                    <a:pt x="1121554" y="581957"/>
                    <a:pt x="1111600" y="595271"/>
                    <a:pt x="1068957" y="587672"/>
                  </a:cubicBezTo>
                  <a:cubicBezTo>
                    <a:pt x="1039880" y="582490"/>
                    <a:pt x="1012215" y="569710"/>
                    <a:pt x="983672" y="561106"/>
                  </a:cubicBezTo>
                  <a:cubicBezTo>
                    <a:pt x="969007" y="556679"/>
                    <a:pt x="953872" y="553947"/>
                    <a:pt x="938925" y="550461"/>
                  </a:cubicBezTo>
                  <a:cubicBezTo>
                    <a:pt x="937638" y="555454"/>
                    <a:pt x="936350" y="560447"/>
                    <a:pt x="935063" y="565440"/>
                  </a:cubicBezTo>
                  <a:cubicBezTo>
                    <a:pt x="981725" y="579193"/>
                    <a:pt x="1028041" y="594391"/>
                    <a:pt x="1075206" y="606104"/>
                  </a:cubicBezTo>
                  <a:cubicBezTo>
                    <a:pt x="1099322" y="612102"/>
                    <a:pt x="1125385" y="615650"/>
                    <a:pt x="1149846" y="613107"/>
                  </a:cubicBezTo>
                  <a:cubicBezTo>
                    <a:pt x="1167682" y="611254"/>
                    <a:pt x="1184262" y="597657"/>
                    <a:pt x="1201878" y="589085"/>
                  </a:cubicBezTo>
                  <a:cubicBezTo>
                    <a:pt x="1219243" y="616875"/>
                    <a:pt x="1199837" y="650034"/>
                    <a:pt x="1120863" y="718520"/>
                  </a:cubicBezTo>
                  <a:cubicBezTo>
                    <a:pt x="1077498" y="682314"/>
                    <a:pt x="1000817" y="709162"/>
                    <a:pt x="952899" y="786064"/>
                  </a:cubicBezTo>
                  <a:cubicBezTo>
                    <a:pt x="972179" y="770803"/>
                    <a:pt x="989607" y="751648"/>
                    <a:pt x="1011273" y="741317"/>
                  </a:cubicBezTo>
                  <a:cubicBezTo>
                    <a:pt x="1034604" y="730201"/>
                    <a:pt x="1061861" y="727407"/>
                    <a:pt x="1091158" y="720027"/>
                  </a:cubicBezTo>
                  <a:cubicBezTo>
                    <a:pt x="1113547" y="742667"/>
                    <a:pt x="1093136" y="763518"/>
                    <a:pt x="1076148" y="777428"/>
                  </a:cubicBezTo>
                  <a:cubicBezTo>
                    <a:pt x="1048829" y="799817"/>
                    <a:pt x="1034950" y="825692"/>
                    <a:pt x="1031119" y="860170"/>
                  </a:cubicBezTo>
                  <a:cubicBezTo>
                    <a:pt x="1030114" y="869057"/>
                    <a:pt x="1016486" y="876656"/>
                    <a:pt x="1008416" y="884632"/>
                  </a:cubicBezTo>
                  <a:cubicBezTo>
                    <a:pt x="1003831" y="889154"/>
                    <a:pt x="996892" y="892294"/>
                    <a:pt x="994191" y="897632"/>
                  </a:cubicBezTo>
                  <a:cubicBezTo>
                    <a:pt x="926773" y="1031055"/>
                    <a:pt x="809898" y="1124913"/>
                    <a:pt x="721064" y="1240971"/>
                  </a:cubicBezTo>
                  <a:cubicBezTo>
                    <a:pt x="682033" y="1291967"/>
                    <a:pt x="636784" y="1307008"/>
                    <a:pt x="578126" y="1302486"/>
                  </a:cubicBezTo>
                  <a:cubicBezTo>
                    <a:pt x="566006" y="1301544"/>
                    <a:pt x="553540" y="1304590"/>
                    <a:pt x="541262" y="1305783"/>
                  </a:cubicBezTo>
                  <a:cubicBezTo>
                    <a:pt x="541544" y="1309175"/>
                    <a:pt x="541827" y="1312566"/>
                    <a:pt x="542109" y="1315957"/>
                  </a:cubicBezTo>
                  <a:lnTo>
                    <a:pt x="650883" y="1315957"/>
                  </a:lnTo>
                  <a:cubicBezTo>
                    <a:pt x="572317" y="1406204"/>
                    <a:pt x="500629" y="1488538"/>
                    <a:pt x="427244" y="1572787"/>
                  </a:cubicBezTo>
                  <a:cubicBezTo>
                    <a:pt x="366640" y="1548074"/>
                    <a:pt x="293004" y="1535639"/>
                    <a:pt x="280193" y="1452144"/>
                  </a:cubicBezTo>
                  <a:cubicBezTo>
                    <a:pt x="306162" y="1449789"/>
                    <a:pt x="333794" y="1448910"/>
                    <a:pt x="360862" y="1444419"/>
                  </a:cubicBezTo>
                  <a:cubicBezTo>
                    <a:pt x="386705" y="1440149"/>
                    <a:pt x="411952" y="1432110"/>
                    <a:pt x="438737" y="1415813"/>
                  </a:cubicBezTo>
                  <a:cubicBezTo>
                    <a:pt x="414872" y="1417540"/>
                    <a:pt x="390976" y="1418733"/>
                    <a:pt x="367205" y="1421120"/>
                  </a:cubicBezTo>
                  <a:cubicBezTo>
                    <a:pt x="344094" y="1423412"/>
                    <a:pt x="321108" y="1429410"/>
                    <a:pt x="298060" y="1429284"/>
                  </a:cubicBezTo>
                  <a:cubicBezTo>
                    <a:pt x="264367" y="1429127"/>
                    <a:pt x="230673" y="1424982"/>
                    <a:pt x="187685" y="1421842"/>
                  </a:cubicBezTo>
                  <a:cubicBezTo>
                    <a:pt x="193557" y="1401557"/>
                    <a:pt x="193432" y="1377127"/>
                    <a:pt x="205270" y="1367612"/>
                  </a:cubicBezTo>
                  <a:cubicBezTo>
                    <a:pt x="219526" y="1356182"/>
                    <a:pt x="244867" y="1351597"/>
                    <a:pt x="263801" y="1354487"/>
                  </a:cubicBezTo>
                  <a:cubicBezTo>
                    <a:pt x="294198" y="1359165"/>
                    <a:pt x="322710" y="1375839"/>
                    <a:pt x="353106" y="1380863"/>
                  </a:cubicBezTo>
                  <a:cubicBezTo>
                    <a:pt x="374051" y="1384318"/>
                    <a:pt x="398921" y="1381460"/>
                    <a:pt x="418232" y="1372856"/>
                  </a:cubicBezTo>
                  <a:cubicBezTo>
                    <a:pt x="445520" y="1360735"/>
                    <a:pt x="469290" y="1340733"/>
                    <a:pt x="494568" y="1324090"/>
                  </a:cubicBezTo>
                  <a:cubicBezTo>
                    <a:pt x="492464" y="1320479"/>
                    <a:pt x="490329" y="1316899"/>
                    <a:pt x="488225" y="1313288"/>
                  </a:cubicBezTo>
                  <a:cubicBezTo>
                    <a:pt x="469039" y="1323870"/>
                    <a:pt x="449319" y="1333636"/>
                    <a:pt x="430730" y="1345223"/>
                  </a:cubicBezTo>
                  <a:cubicBezTo>
                    <a:pt x="372732" y="1381366"/>
                    <a:pt x="369529" y="1381115"/>
                    <a:pt x="319319" y="1320196"/>
                  </a:cubicBezTo>
                  <a:cubicBezTo>
                    <a:pt x="354708" y="1315109"/>
                    <a:pt x="384884" y="1310776"/>
                    <a:pt x="415092" y="1306474"/>
                  </a:cubicBezTo>
                  <a:cubicBezTo>
                    <a:pt x="415312" y="1303837"/>
                    <a:pt x="415532" y="1301199"/>
                    <a:pt x="415751" y="1298561"/>
                  </a:cubicBezTo>
                  <a:cubicBezTo>
                    <a:pt x="396754" y="1296206"/>
                    <a:pt x="377411" y="1295327"/>
                    <a:pt x="358915" y="1290899"/>
                  </a:cubicBezTo>
                  <a:cubicBezTo>
                    <a:pt x="348271" y="1288356"/>
                    <a:pt x="329838" y="1276518"/>
                    <a:pt x="330497" y="1274885"/>
                  </a:cubicBezTo>
                  <a:cubicBezTo>
                    <a:pt x="343466" y="1241223"/>
                    <a:pt x="358727" y="1208440"/>
                    <a:pt x="373486" y="1175469"/>
                  </a:cubicBezTo>
                  <a:cubicBezTo>
                    <a:pt x="384916" y="1180776"/>
                    <a:pt x="398167" y="1183947"/>
                    <a:pt x="407462" y="1191797"/>
                  </a:cubicBezTo>
                  <a:cubicBezTo>
                    <a:pt x="432802" y="1213276"/>
                    <a:pt x="458488" y="1216855"/>
                    <a:pt x="485368" y="1203636"/>
                  </a:cubicBezTo>
                  <a:cubicBezTo>
                    <a:pt x="450198" y="1187558"/>
                    <a:pt x="415280" y="1171575"/>
                    <a:pt x="379012" y="1154995"/>
                  </a:cubicBezTo>
                  <a:cubicBezTo>
                    <a:pt x="416568" y="1106386"/>
                    <a:pt x="438078" y="1101865"/>
                    <a:pt x="479025" y="1134459"/>
                  </a:cubicBezTo>
                  <a:cubicBezTo>
                    <a:pt x="503266" y="1153771"/>
                    <a:pt x="513315" y="1140237"/>
                    <a:pt x="526629" y="1120862"/>
                  </a:cubicBezTo>
                  <a:cubicBezTo>
                    <a:pt x="490926" y="1107454"/>
                    <a:pt x="457609" y="1094988"/>
                    <a:pt x="417259" y="1079852"/>
                  </a:cubicBezTo>
                  <a:cubicBezTo>
                    <a:pt x="431169" y="1056835"/>
                    <a:pt x="439899" y="1025277"/>
                    <a:pt x="459336" y="1015826"/>
                  </a:cubicBezTo>
                  <a:cubicBezTo>
                    <a:pt x="474252" y="1008603"/>
                    <a:pt x="502733" y="1029265"/>
                    <a:pt x="528544" y="1038780"/>
                  </a:cubicBezTo>
                  <a:cubicBezTo>
                    <a:pt x="514257" y="1008070"/>
                    <a:pt x="492558" y="988507"/>
                    <a:pt x="462256" y="996074"/>
                  </a:cubicBezTo>
                  <a:cubicBezTo>
                    <a:pt x="445708" y="1000219"/>
                    <a:pt x="432049" y="1020975"/>
                    <a:pt x="419834" y="1036425"/>
                  </a:cubicBezTo>
                  <a:cubicBezTo>
                    <a:pt x="381085" y="1085473"/>
                    <a:pt x="343623" y="1135527"/>
                    <a:pt x="304748" y="1186396"/>
                  </a:cubicBezTo>
                  <a:cubicBezTo>
                    <a:pt x="288900" y="1168350"/>
                    <a:pt x="293161" y="1129560"/>
                    <a:pt x="317529" y="1070024"/>
                  </a:cubicBezTo>
                  <a:cubicBezTo>
                    <a:pt x="291466" y="1089744"/>
                    <a:pt x="273975" y="1096464"/>
                    <a:pt x="251963" y="1067355"/>
                  </a:cubicBezTo>
                  <a:cubicBezTo>
                    <a:pt x="241915" y="1054041"/>
                    <a:pt x="205552" y="1062142"/>
                    <a:pt x="181845" y="1057150"/>
                  </a:cubicBezTo>
                  <a:cubicBezTo>
                    <a:pt x="136344" y="1047541"/>
                    <a:pt x="138542" y="994127"/>
                    <a:pt x="106984" y="970420"/>
                  </a:cubicBezTo>
                  <a:cubicBezTo>
                    <a:pt x="104975" y="968912"/>
                    <a:pt x="114992" y="945864"/>
                    <a:pt x="123878" y="937605"/>
                  </a:cubicBezTo>
                  <a:cubicBezTo>
                    <a:pt x="128871" y="932958"/>
                    <a:pt x="144572" y="935125"/>
                    <a:pt x="152579" y="939458"/>
                  </a:cubicBezTo>
                  <a:cubicBezTo>
                    <a:pt x="166960" y="947277"/>
                    <a:pt x="179175" y="959052"/>
                    <a:pt x="194028" y="966651"/>
                  </a:cubicBezTo>
                  <a:cubicBezTo>
                    <a:pt x="187811" y="949045"/>
                    <a:pt x="154472" y="926405"/>
                    <a:pt x="94016" y="898731"/>
                  </a:cubicBezTo>
                  <a:cubicBezTo>
                    <a:pt x="86856" y="912987"/>
                    <a:pt x="79697" y="927180"/>
                    <a:pt x="72569" y="941374"/>
                  </a:cubicBezTo>
                  <a:cubicBezTo>
                    <a:pt x="49677" y="922125"/>
                    <a:pt x="23395" y="905576"/>
                    <a:pt x="5465" y="882496"/>
                  </a:cubicBezTo>
                  <a:cubicBezTo>
                    <a:pt x="-2825" y="871852"/>
                    <a:pt x="-1255" y="838755"/>
                    <a:pt x="7286" y="833103"/>
                  </a:cubicBezTo>
                  <a:cubicBezTo>
                    <a:pt x="21699" y="823525"/>
                    <a:pt x="45250" y="827670"/>
                    <a:pt x="69491" y="825661"/>
                  </a:cubicBezTo>
                  <a:cubicBezTo>
                    <a:pt x="77844" y="795484"/>
                    <a:pt x="33506" y="749576"/>
                    <a:pt x="84627" y="711612"/>
                  </a:cubicBezTo>
                  <a:cubicBezTo>
                    <a:pt x="113453" y="756264"/>
                    <a:pt x="109842" y="829020"/>
                    <a:pt x="185110" y="830339"/>
                  </a:cubicBezTo>
                  <a:cubicBezTo>
                    <a:pt x="113076" y="716699"/>
                    <a:pt x="142939" y="710984"/>
                    <a:pt x="196352" y="651165"/>
                  </a:cubicBezTo>
                  <a:cubicBezTo>
                    <a:pt x="220939" y="699334"/>
                    <a:pt x="277398" y="724047"/>
                    <a:pt x="263016" y="795516"/>
                  </a:cubicBezTo>
                  <a:cubicBezTo>
                    <a:pt x="252811" y="846165"/>
                    <a:pt x="265811" y="901494"/>
                    <a:pt x="273190" y="955755"/>
                  </a:cubicBezTo>
                  <a:cubicBezTo>
                    <a:pt x="287289" y="892356"/>
                    <a:pt x="277744" y="822206"/>
                    <a:pt x="333952" y="761728"/>
                  </a:cubicBezTo>
                  <a:cubicBezTo>
                    <a:pt x="333952" y="784431"/>
                    <a:pt x="336181" y="800006"/>
                    <a:pt x="333449" y="814639"/>
                  </a:cubicBezTo>
                  <a:cubicBezTo>
                    <a:pt x="328551" y="841016"/>
                    <a:pt x="324657" y="868743"/>
                    <a:pt x="313258" y="892482"/>
                  </a:cubicBezTo>
                  <a:cubicBezTo>
                    <a:pt x="290398" y="940086"/>
                    <a:pt x="331973" y="965961"/>
                    <a:pt x="347234" y="999842"/>
                  </a:cubicBezTo>
                  <a:cubicBezTo>
                    <a:pt x="349244" y="1004270"/>
                    <a:pt x="393143" y="1000847"/>
                    <a:pt x="399454" y="990265"/>
                  </a:cubicBezTo>
                  <a:cubicBezTo>
                    <a:pt x="418075" y="958990"/>
                    <a:pt x="445080" y="953118"/>
                    <a:pt x="475759" y="946115"/>
                  </a:cubicBezTo>
                  <a:cubicBezTo>
                    <a:pt x="493061" y="942159"/>
                    <a:pt x="508259" y="928907"/>
                    <a:pt x="524399" y="919832"/>
                  </a:cubicBezTo>
                  <a:lnTo>
                    <a:pt x="517711" y="908654"/>
                  </a:lnTo>
                  <a:cubicBezTo>
                    <a:pt x="500817" y="917006"/>
                    <a:pt x="483923" y="925328"/>
                    <a:pt x="463261" y="935533"/>
                  </a:cubicBezTo>
                  <a:cubicBezTo>
                    <a:pt x="459085" y="919581"/>
                    <a:pt x="456416" y="909250"/>
                    <a:pt x="451768" y="891509"/>
                  </a:cubicBezTo>
                  <a:cubicBezTo>
                    <a:pt x="434498" y="924480"/>
                    <a:pt x="426742" y="960874"/>
                    <a:pt x="384005" y="953997"/>
                  </a:cubicBezTo>
                  <a:cubicBezTo>
                    <a:pt x="363563" y="887772"/>
                    <a:pt x="356560" y="821013"/>
                    <a:pt x="386423" y="757395"/>
                  </a:cubicBezTo>
                  <a:cubicBezTo>
                    <a:pt x="413679" y="779941"/>
                    <a:pt x="439962" y="801733"/>
                    <a:pt x="466244" y="823494"/>
                  </a:cubicBezTo>
                  <a:cubicBezTo>
                    <a:pt x="470201" y="819035"/>
                    <a:pt x="474189" y="814607"/>
                    <a:pt x="478145" y="810148"/>
                  </a:cubicBezTo>
                  <a:cubicBezTo>
                    <a:pt x="458488" y="792878"/>
                    <a:pt x="436790" y="777334"/>
                    <a:pt x="419802" y="757740"/>
                  </a:cubicBezTo>
                  <a:cubicBezTo>
                    <a:pt x="406582" y="742479"/>
                    <a:pt x="393048" y="722539"/>
                    <a:pt x="391918" y="703950"/>
                  </a:cubicBezTo>
                  <a:cubicBezTo>
                    <a:pt x="391384" y="695315"/>
                    <a:pt x="419991" y="684889"/>
                    <a:pt x="438800" y="673145"/>
                  </a:cubicBezTo>
                  <a:cubicBezTo>
                    <a:pt x="422879" y="666708"/>
                    <a:pt x="403913" y="659015"/>
                    <a:pt x="384036" y="650976"/>
                  </a:cubicBezTo>
                  <a:cubicBezTo>
                    <a:pt x="372355" y="597061"/>
                    <a:pt x="381147" y="562802"/>
                    <a:pt x="410099" y="552565"/>
                  </a:cubicBezTo>
                  <a:cubicBezTo>
                    <a:pt x="438674" y="542485"/>
                    <a:pt x="446336" y="551341"/>
                    <a:pt x="487723" y="630534"/>
                  </a:cubicBezTo>
                  <a:cubicBezTo>
                    <a:pt x="484740" y="611662"/>
                    <a:pt x="483860" y="592131"/>
                    <a:pt x="478302" y="574012"/>
                  </a:cubicBezTo>
                  <a:cubicBezTo>
                    <a:pt x="468442" y="541920"/>
                    <a:pt x="467281" y="542297"/>
                    <a:pt x="495385" y="516988"/>
                  </a:cubicBezTo>
                  <a:cubicBezTo>
                    <a:pt x="506626" y="533379"/>
                    <a:pt x="517460" y="549205"/>
                    <a:pt x="530711" y="568517"/>
                  </a:cubicBezTo>
                  <a:cubicBezTo>
                    <a:pt x="540414" y="552157"/>
                    <a:pt x="549300" y="537147"/>
                    <a:pt x="559286" y="520285"/>
                  </a:cubicBezTo>
                  <a:cubicBezTo>
                    <a:pt x="578315" y="548452"/>
                    <a:pt x="595868" y="574420"/>
                    <a:pt x="613453" y="600389"/>
                  </a:cubicBezTo>
                  <a:cubicBezTo>
                    <a:pt x="617566" y="597751"/>
                    <a:pt x="621680" y="595082"/>
                    <a:pt x="625825" y="592445"/>
                  </a:cubicBezTo>
                  <a:cubicBezTo>
                    <a:pt x="616656" y="578094"/>
                    <a:pt x="607518" y="563744"/>
                    <a:pt x="598129" y="549017"/>
                  </a:cubicBezTo>
                  <a:cubicBezTo>
                    <a:pt x="646832" y="529046"/>
                    <a:pt x="647617" y="529642"/>
                    <a:pt x="687905" y="616152"/>
                  </a:cubicBezTo>
                  <a:cubicBezTo>
                    <a:pt x="703888" y="572348"/>
                    <a:pt x="690731" y="540068"/>
                    <a:pt x="650600" y="524775"/>
                  </a:cubicBezTo>
                  <a:cubicBezTo>
                    <a:pt x="595491" y="503736"/>
                    <a:pt x="554010" y="442033"/>
                    <a:pt x="565535" y="389688"/>
                  </a:cubicBezTo>
                  <a:cubicBezTo>
                    <a:pt x="590436" y="404195"/>
                    <a:pt x="613578" y="417697"/>
                    <a:pt x="644697" y="435847"/>
                  </a:cubicBezTo>
                  <a:cubicBezTo>
                    <a:pt x="635528" y="419299"/>
                    <a:pt x="629216" y="408089"/>
                    <a:pt x="623030" y="396816"/>
                  </a:cubicBezTo>
                  <a:cubicBezTo>
                    <a:pt x="609622" y="372291"/>
                    <a:pt x="594204" y="348584"/>
                    <a:pt x="583528" y="322898"/>
                  </a:cubicBezTo>
                  <a:cubicBezTo>
                    <a:pt x="572788" y="297086"/>
                    <a:pt x="583119" y="277052"/>
                    <a:pt x="612793" y="281919"/>
                  </a:cubicBezTo>
                  <a:cubicBezTo>
                    <a:pt x="646707" y="287509"/>
                    <a:pt x="679772" y="299221"/>
                    <a:pt x="712617" y="310054"/>
                  </a:cubicBezTo>
                  <a:cubicBezTo>
                    <a:pt x="727188" y="314859"/>
                    <a:pt x="740313" y="323965"/>
                    <a:pt x="754098" y="331125"/>
                  </a:cubicBezTo>
                  <a:cubicBezTo>
                    <a:pt x="756265" y="327671"/>
                    <a:pt x="758432" y="324216"/>
                    <a:pt x="760598" y="320762"/>
                  </a:cubicBezTo>
                  <a:cubicBezTo>
                    <a:pt x="742951" y="309426"/>
                    <a:pt x="725806" y="297149"/>
                    <a:pt x="707530" y="286912"/>
                  </a:cubicBezTo>
                  <a:cubicBezTo>
                    <a:pt x="676443" y="269484"/>
                    <a:pt x="659801" y="216008"/>
                    <a:pt x="677511" y="185643"/>
                  </a:cubicBezTo>
                  <a:cubicBezTo>
                    <a:pt x="698801" y="149155"/>
                    <a:pt x="726214" y="172204"/>
                    <a:pt x="757301" y="172894"/>
                  </a:cubicBezTo>
                  <a:cubicBezTo>
                    <a:pt x="744458" y="162469"/>
                    <a:pt x="731709" y="151919"/>
                    <a:pt x="718772" y="141619"/>
                  </a:cubicBezTo>
                  <a:cubicBezTo>
                    <a:pt x="681530" y="111914"/>
                    <a:pt x="681750" y="106230"/>
                    <a:pt x="718332" y="75928"/>
                  </a:cubicBezTo>
                  <a:cubicBezTo>
                    <a:pt x="727564" y="68297"/>
                    <a:pt x="739308" y="58846"/>
                    <a:pt x="741506" y="48452"/>
                  </a:cubicBezTo>
                  <a:cubicBezTo>
                    <a:pt x="749514" y="10833"/>
                    <a:pt x="773096" y="24242"/>
                    <a:pt x="794700" y="29517"/>
                  </a:cubicBezTo>
                  <a:cubicBezTo>
                    <a:pt x="797086" y="30114"/>
                    <a:pt x="798813" y="33003"/>
                    <a:pt x="801137" y="34353"/>
                  </a:cubicBezTo>
                  <a:cubicBezTo>
                    <a:pt x="843654" y="59537"/>
                    <a:pt x="849548" y="91701"/>
                    <a:pt x="818816" y="130848"/>
                  </a:cubicBezTo>
                  <a:cubicBezTo>
                    <a:pt x="811751" y="139892"/>
                    <a:pt x="806507" y="150380"/>
                    <a:pt x="800415" y="160177"/>
                  </a:cubicBezTo>
                  <a:cubicBezTo>
                    <a:pt x="804152" y="163066"/>
                    <a:pt x="807888" y="165955"/>
                    <a:pt x="811657" y="168844"/>
                  </a:cubicBezTo>
                  <a:cubicBezTo>
                    <a:pt x="833888" y="139170"/>
                    <a:pt x="857314" y="110312"/>
                    <a:pt x="877913" y="79570"/>
                  </a:cubicBezTo>
                  <a:cubicBezTo>
                    <a:pt x="890693" y="60510"/>
                    <a:pt x="900145" y="40068"/>
                    <a:pt x="926867" y="59851"/>
                  </a:cubicBezTo>
                  <a:cubicBezTo>
                    <a:pt x="947215" y="74923"/>
                    <a:pt x="973780" y="88268"/>
                    <a:pt x="945425" y="119513"/>
                  </a:cubicBezTo>
                  <a:cubicBezTo>
                    <a:pt x="939302" y="126264"/>
                    <a:pt x="937324" y="136815"/>
                    <a:pt x="941720" y="150600"/>
                  </a:cubicBezTo>
                  <a:cubicBezTo>
                    <a:pt x="961565" y="125950"/>
                    <a:pt x="981379" y="101300"/>
                    <a:pt x="1008133" y="68078"/>
                  </a:cubicBezTo>
                  <a:cubicBezTo>
                    <a:pt x="1014099" y="82585"/>
                    <a:pt x="1018778" y="93952"/>
                    <a:pt x="1020568" y="98254"/>
                  </a:cubicBezTo>
                  <a:cubicBezTo>
                    <a:pt x="1061578" y="84532"/>
                    <a:pt x="1093984" y="73698"/>
                    <a:pt x="1131288" y="61232"/>
                  </a:cubicBezTo>
                  <a:close/>
                  <a:moveTo>
                    <a:pt x="972650" y="447748"/>
                  </a:moveTo>
                  <a:cubicBezTo>
                    <a:pt x="975821" y="443132"/>
                    <a:pt x="978993" y="438548"/>
                    <a:pt x="982133" y="433932"/>
                  </a:cubicBezTo>
                  <a:cubicBezTo>
                    <a:pt x="935063" y="404886"/>
                    <a:pt x="887993" y="375871"/>
                    <a:pt x="840922" y="346825"/>
                  </a:cubicBezTo>
                  <a:cubicBezTo>
                    <a:pt x="838033" y="351284"/>
                    <a:pt x="835113" y="355743"/>
                    <a:pt x="832224" y="360171"/>
                  </a:cubicBezTo>
                  <a:cubicBezTo>
                    <a:pt x="879012" y="389342"/>
                    <a:pt x="925831" y="418545"/>
                    <a:pt x="972618" y="447717"/>
                  </a:cubicBezTo>
                  <a:close/>
                  <a:moveTo>
                    <a:pt x="501288" y="667870"/>
                  </a:moveTo>
                  <a:cubicBezTo>
                    <a:pt x="533097" y="701092"/>
                    <a:pt x="564938" y="734315"/>
                    <a:pt x="599385" y="770269"/>
                  </a:cubicBezTo>
                  <a:cubicBezTo>
                    <a:pt x="593701" y="709100"/>
                    <a:pt x="547448" y="688124"/>
                    <a:pt x="501288" y="6678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2DA90664-B5DE-00B8-A11A-2DF70C9A6F73}"/>
                </a:ext>
              </a:extLst>
            </p:cNvPr>
            <p:cNvSpPr/>
            <p:nvPr/>
          </p:nvSpPr>
          <p:spPr>
            <a:xfrm>
              <a:off x="4577218" y="2940880"/>
              <a:ext cx="1113284" cy="900611"/>
            </a:xfrm>
            <a:custGeom>
              <a:avLst/>
              <a:gdLst>
                <a:gd name="connsiteX0" fmla="*/ 1061927 w 1113284"/>
                <a:gd name="connsiteY0" fmla="*/ 738072 h 900611"/>
                <a:gd name="connsiteX1" fmla="*/ 977803 w 1113284"/>
                <a:gd name="connsiteY1" fmla="*/ 762596 h 900611"/>
                <a:gd name="connsiteX2" fmla="*/ 957550 w 1113284"/>
                <a:gd name="connsiteY2" fmla="*/ 748183 h 900611"/>
                <a:gd name="connsiteX3" fmla="*/ 930953 w 1113284"/>
                <a:gd name="connsiteY3" fmla="*/ 728557 h 900611"/>
                <a:gd name="connsiteX4" fmla="*/ 915252 w 1113284"/>
                <a:gd name="connsiteY4" fmla="*/ 758451 h 900611"/>
                <a:gd name="connsiteX5" fmla="*/ 907716 w 1113284"/>
                <a:gd name="connsiteY5" fmla="*/ 845998 h 900611"/>
                <a:gd name="connsiteX6" fmla="*/ 860803 w 1113284"/>
                <a:gd name="connsiteY6" fmla="*/ 894355 h 900611"/>
                <a:gd name="connsiteX7" fmla="*/ 815648 w 1113284"/>
                <a:gd name="connsiteY7" fmla="*/ 886913 h 900611"/>
                <a:gd name="connsiteX8" fmla="*/ 731964 w 1113284"/>
                <a:gd name="connsiteY8" fmla="*/ 877901 h 900611"/>
                <a:gd name="connsiteX9" fmla="*/ 717048 w 1113284"/>
                <a:gd name="connsiteY9" fmla="*/ 879628 h 900611"/>
                <a:gd name="connsiteX10" fmla="*/ 593360 w 1113284"/>
                <a:gd name="connsiteY10" fmla="*/ 873474 h 900611"/>
                <a:gd name="connsiteX11" fmla="*/ 549084 w 1113284"/>
                <a:gd name="connsiteY11" fmla="*/ 809510 h 900611"/>
                <a:gd name="connsiteX12" fmla="*/ 521859 w 1113284"/>
                <a:gd name="connsiteY12" fmla="*/ 723125 h 900611"/>
                <a:gd name="connsiteX13" fmla="*/ 492562 w 1113284"/>
                <a:gd name="connsiteY13" fmla="*/ 686260 h 900611"/>
                <a:gd name="connsiteX14" fmla="*/ 455383 w 1113284"/>
                <a:gd name="connsiteY14" fmla="*/ 639096 h 900611"/>
                <a:gd name="connsiteX15" fmla="*/ 406335 w 1113284"/>
                <a:gd name="connsiteY15" fmla="*/ 626253 h 900611"/>
                <a:gd name="connsiteX16" fmla="*/ 358417 w 1113284"/>
                <a:gd name="connsiteY16" fmla="*/ 683874 h 900611"/>
                <a:gd name="connsiteX17" fmla="*/ 332197 w 1113284"/>
                <a:gd name="connsiteY17" fmla="*/ 767558 h 900611"/>
                <a:gd name="connsiteX18" fmla="*/ 321112 w 1113284"/>
                <a:gd name="connsiteY18" fmla="*/ 778988 h 900611"/>
                <a:gd name="connsiteX19" fmla="*/ 173684 w 1113284"/>
                <a:gd name="connsiteY19" fmla="*/ 764418 h 900611"/>
                <a:gd name="connsiteX20" fmla="*/ 30589 w 1113284"/>
                <a:gd name="connsiteY20" fmla="*/ 586687 h 900611"/>
                <a:gd name="connsiteX21" fmla="*/ 9456 w 1113284"/>
                <a:gd name="connsiteY21" fmla="*/ 551926 h 900611"/>
                <a:gd name="connsiteX22" fmla="*/ 31154 w 1113284"/>
                <a:gd name="connsiteY22" fmla="*/ 477318 h 900611"/>
                <a:gd name="connsiteX23" fmla="*/ 118763 w 1113284"/>
                <a:gd name="connsiteY23" fmla="*/ 445665 h 900611"/>
                <a:gd name="connsiteX24" fmla="*/ 149285 w 1113284"/>
                <a:gd name="connsiteY24" fmla="*/ 416493 h 900611"/>
                <a:gd name="connsiteX25" fmla="*/ 123944 w 1113284"/>
                <a:gd name="connsiteY25" fmla="*/ 394827 h 900611"/>
                <a:gd name="connsiteX26" fmla="*/ 98290 w 1113284"/>
                <a:gd name="connsiteY26" fmla="*/ 358213 h 900611"/>
                <a:gd name="connsiteX27" fmla="*/ 141592 w 1113284"/>
                <a:gd name="connsiteY27" fmla="*/ 347505 h 900611"/>
                <a:gd name="connsiteX28" fmla="*/ 245090 w 1113284"/>
                <a:gd name="connsiteY28" fmla="*/ 268060 h 900611"/>
                <a:gd name="connsiteX29" fmla="*/ 365074 w 1113284"/>
                <a:gd name="connsiteY29" fmla="*/ 100096 h 900611"/>
                <a:gd name="connsiteX30" fmla="*/ 481980 w 1113284"/>
                <a:gd name="connsiteY30" fmla="*/ 67125 h 900611"/>
                <a:gd name="connsiteX31" fmla="*/ 540166 w 1113284"/>
                <a:gd name="connsiteY31" fmla="*/ 39052 h 900611"/>
                <a:gd name="connsiteX32" fmla="*/ 578695 w 1113284"/>
                <a:gd name="connsiteY32" fmla="*/ 37231 h 900611"/>
                <a:gd name="connsiteX33" fmla="*/ 694251 w 1113284"/>
                <a:gd name="connsiteY33" fmla="*/ 523 h 900611"/>
                <a:gd name="connsiteX34" fmla="*/ 782583 w 1113284"/>
                <a:gd name="connsiteY34" fmla="*/ 19332 h 900611"/>
                <a:gd name="connsiteX35" fmla="*/ 827078 w 1113284"/>
                <a:gd name="connsiteY35" fmla="*/ 28941 h 900611"/>
                <a:gd name="connsiteX36" fmla="*/ 886740 w 1113284"/>
                <a:gd name="connsiteY36" fmla="*/ 80345 h 900611"/>
                <a:gd name="connsiteX37" fmla="*/ 910008 w 1113284"/>
                <a:gd name="connsiteY37" fmla="*/ 173072 h 900611"/>
                <a:gd name="connsiteX38" fmla="*/ 926839 w 1113284"/>
                <a:gd name="connsiteY38" fmla="*/ 233645 h 900611"/>
                <a:gd name="connsiteX39" fmla="*/ 1001668 w 1113284"/>
                <a:gd name="connsiteY39" fmla="*/ 297672 h 900611"/>
                <a:gd name="connsiteX40" fmla="*/ 972434 w 1113284"/>
                <a:gd name="connsiteY40" fmla="*/ 400981 h 900611"/>
                <a:gd name="connsiteX41" fmla="*/ 914593 w 1113284"/>
                <a:gd name="connsiteY41" fmla="*/ 449684 h 900611"/>
                <a:gd name="connsiteX42" fmla="*/ 906397 w 1113284"/>
                <a:gd name="connsiteY42" fmla="*/ 495153 h 900611"/>
                <a:gd name="connsiteX43" fmla="*/ 948663 w 1113284"/>
                <a:gd name="connsiteY43" fmla="*/ 475402 h 900611"/>
                <a:gd name="connsiteX44" fmla="*/ 1011873 w 1113284"/>
                <a:gd name="connsiteY44" fmla="*/ 435711 h 900611"/>
                <a:gd name="connsiteX45" fmla="*/ 1043997 w 1113284"/>
                <a:gd name="connsiteY45" fmla="*/ 444126 h 900611"/>
                <a:gd name="connsiteX46" fmla="*/ 1099106 w 1113284"/>
                <a:gd name="connsiteY46" fmla="*/ 544516 h 900611"/>
                <a:gd name="connsiteX47" fmla="*/ 1085101 w 1113284"/>
                <a:gd name="connsiteY47" fmla="*/ 673951 h 900611"/>
                <a:gd name="connsiteX48" fmla="*/ 1080391 w 1113284"/>
                <a:gd name="connsiteY48" fmla="*/ 617649 h 900611"/>
                <a:gd name="connsiteX49" fmla="*/ 1047231 w 1113284"/>
                <a:gd name="connsiteY49" fmla="*/ 533023 h 900611"/>
                <a:gd name="connsiteX50" fmla="*/ 1010931 w 1113284"/>
                <a:gd name="connsiteY50" fmla="*/ 532521 h 900611"/>
                <a:gd name="connsiteX51" fmla="*/ 1017997 w 1113284"/>
                <a:gd name="connsiteY51" fmla="*/ 564832 h 900611"/>
                <a:gd name="connsiteX52" fmla="*/ 1033163 w 1113284"/>
                <a:gd name="connsiteY52" fmla="*/ 618245 h 900611"/>
                <a:gd name="connsiteX53" fmla="*/ 1061958 w 1113284"/>
                <a:gd name="connsiteY53" fmla="*/ 738135 h 900611"/>
                <a:gd name="connsiteX54" fmla="*/ 703012 w 1113284"/>
                <a:gd name="connsiteY54" fmla="*/ 393759 h 900611"/>
                <a:gd name="connsiteX55" fmla="*/ 663510 w 1113284"/>
                <a:gd name="connsiteY55" fmla="*/ 439605 h 900611"/>
                <a:gd name="connsiteX56" fmla="*/ 643099 w 1113284"/>
                <a:gd name="connsiteY56" fmla="*/ 479924 h 900611"/>
                <a:gd name="connsiteX57" fmla="*/ 613959 w 1113284"/>
                <a:gd name="connsiteY57" fmla="*/ 492829 h 900611"/>
                <a:gd name="connsiteX58" fmla="*/ 598698 w 1113284"/>
                <a:gd name="connsiteY58" fmla="*/ 517416 h 900611"/>
                <a:gd name="connsiteX59" fmla="*/ 620710 w 1113284"/>
                <a:gd name="connsiteY59" fmla="*/ 536132 h 900611"/>
                <a:gd name="connsiteX60" fmla="*/ 664515 w 1113284"/>
                <a:gd name="connsiteY60" fmla="*/ 541093 h 900611"/>
                <a:gd name="connsiteX61" fmla="*/ 739689 w 1113284"/>
                <a:gd name="connsiteY61" fmla="*/ 518704 h 900611"/>
                <a:gd name="connsiteX62" fmla="*/ 727379 w 1113284"/>
                <a:gd name="connsiteY62" fmla="*/ 402206 h 900611"/>
                <a:gd name="connsiteX63" fmla="*/ 702981 w 1113284"/>
                <a:gd name="connsiteY63" fmla="*/ 393790 h 900611"/>
                <a:gd name="connsiteX64" fmla="*/ 70374 w 1113284"/>
                <a:gd name="connsiteY64" fmla="*/ 482624 h 900611"/>
                <a:gd name="connsiteX65" fmla="*/ 29521 w 1113284"/>
                <a:gd name="connsiteY65" fmla="*/ 513083 h 900611"/>
                <a:gd name="connsiteX66" fmla="*/ 43840 w 1113284"/>
                <a:gd name="connsiteY66" fmla="*/ 533180 h 900611"/>
                <a:gd name="connsiteX67" fmla="*/ 188160 w 1113284"/>
                <a:gd name="connsiteY67" fmla="*/ 592779 h 900611"/>
                <a:gd name="connsiteX68" fmla="*/ 215824 w 1113284"/>
                <a:gd name="connsiteY68" fmla="*/ 588132 h 900611"/>
                <a:gd name="connsiteX69" fmla="*/ 212370 w 1113284"/>
                <a:gd name="connsiteY69" fmla="*/ 560813 h 900611"/>
                <a:gd name="connsiteX70" fmla="*/ 70406 w 1113284"/>
                <a:gd name="connsiteY70" fmla="*/ 482624 h 900611"/>
                <a:gd name="connsiteX71" fmla="*/ 187375 w 1113284"/>
                <a:gd name="connsiteY71" fmla="*/ 727647 h 900611"/>
                <a:gd name="connsiteX72" fmla="*/ 205839 w 1113284"/>
                <a:gd name="connsiteY72" fmla="*/ 752705 h 900611"/>
                <a:gd name="connsiteX73" fmla="*/ 234665 w 1113284"/>
                <a:gd name="connsiteY73" fmla="*/ 755060 h 900611"/>
                <a:gd name="connsiteX74" fmla="*/ 239155 w 1113284"/>
                <a:gd name="connsiteY74" fmla="*/ 747461 h 900611"/>
                <a:gd name="connsiteX75" fmla="*/ 220001 w 1113284"/>
                <a:gd name="connsiteY75" fmla="*/ 706891 h 900611"/>
                <a:gd name="connsiteX76" fmla="*/ 190860 w 1113284"/>
                <a:gd name="connsiteY76" fmla="*/ 701333 h 900611"/>
                <a:gd name="connsiteX77" fmla="*/ 190515 w 1113284"/>
                <a:gd name="connsiteY77" fmla="*/ 701615 h 900611"/>
                <a:gd name="connsiteX78" fmla="*/ 187406 w 1113284"/>
                <a:gd name="connsiteY78" fmla="*/ 727678 h 90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13284" h="900611">
                  <a:moveTo>
                    <a:pt x="1061927" y="738072"/>
                  </a:moveTo>
                  <a:cubicBezTo>
                    <a:pt x="1047953" y="763758"/>
                    <a:pt x="1018782" y="778831"/>
                    <a:pt x="977803" y="762596"/>
                  </a:cubicBezTo>
                  <a:cubicBezTo>
                    <a:pt x="970330" y="759645"/>
                    <a:pt x="964238" y="753113"/>
                    <a:pt x="957550" y="748183"/>
                  </a:cubicBezTo>
                  <a:cubicBezTo>
                    <a:pt x="948663" y="741652"/>
                    <a:pt x="939808" y="735120"/>
                    <a:pt x="930953" y="728557"/>
                  </a:cubicBezTo>
                  <a:cubicBezTo>
                    <a:pt x="925520" y="738480"/>
                    <a:pt x="916822" y="747963"/>
                    <a:pt x="915252" y="758451"/>
                  </a:cubicBezTo>
                  <a:cubicBezTo>
                    <a:pt x="910950" y="787403"/>
                    <a:pt x="907653" y="816795"/>
                    <a:pt x="907716" y="845998"/>
                  </a:cubicBezTo>
                  <a:cubicBezTo>
                    <a:pt x="907810" y="879157"/>
                    <a:pt x="879581" y="881575"/>
                    <a:pt x="860803" y="894355"/>
                  </a:cubicBezTo>
                  <a:cubicBezTo>
                    <a:pt x="843626" y="906036"/>
                    <a:pt x="832542" y="900102"/>
                    <a:pt x="815648" y="886913"/>
                  </a:cubicBezTo>
                  <a:cubicBezTo>
                    <a:pt x="792914" y="869203"/>
                    <a:pt x="764150" y="840063"/>
                    <a:pt x="731964" y="877901"/>
                  </a:cubicBezTo>
                  <a:cubicBezTo>
                    <a:pt x="729577" y="880727"/>
                    <a:pt x="722104" y="879879"/>
                    <a:pt x="717048" y="879628"/>
                  </a:cubicBezTo>
                  <a:cubicBezTo>
                    <a:pt x="675819" y="877682"/>
                    <a:pt x="634621" y="875012"/>
                    <a:pt x="593360" y="873474"/>
                  </a:cubicBezTo>
                  <a:cubicBezTo>
                    <a:pt x="550874" y="871903"/>
                    <a:pt x="532253" y="848290"/>
                    <a:pt x="549084" y="809510"/>
                  </a:cubicBezTo>
                  <a:cubicBezTo>
                    <a:pt x="565978" y="770572"/>
                    <a:pt x="570280" y="741464"/>
                    <a:pt x="521859" y="723125"/>
                  </a:cubicBezTo>
                  <a:cubicBezTo>
                    <a:pt x="509236" y="718352"/>
                    <a:pt x="502171" y="698946"/>
                    <a:pt x="492562" y="686260"/>
                  </a:cubicBezTo>
                  <a:cubicBezTo>
                    <a:pt x="480410" y="670183"/>
                    <a:pt x="470864" y="650683"/>
                    <a:pt x="455383" y="639096"/>
                  </a:cubicBezTo>
                  <a:cubicBezTo>
                    <a:pt x="442477" y="629456"/>
                    <a:pt x="420434" y="621919"/>
                    <a:pt x="406335" y="626253"/>
                  </a:cubicBezTo>
                  <a:cubicBezTo>
                    <a:pt x="381025" y="634009"/>
                    <a:pt x="360238" y="649019"/>
                    <a:pt x="358417" y="683874"/>
                  </a:cubicBezTo>
                  <a:cubicBezTo>
                    <a:pt x="356909" y="712166"/>
                    <a:pt x="341962" y="739862"/>
                    <a:pt x="332197" y="767558"/>
                  </a:cubicBezTo>
                  <a:cubicBezTo>
                    <a:pt x="330595" y="772142"/>
                    <a:pt x="325445" y="775973"/>
                    <a:pt x="321112" y="778988"/>
                  </a:cubicBezTo>
                  <a:cubicBezTo>
                    <a:pt x="292631" y="798802"/>
                    <a:pt x="203452" y="781814"/>
                    <a:pt x="173684" y="764418"/>
                  </a:cubicBezTo>
                  <a:cubicBezTo>
                    <a:pt x="102215" y="722591"/>
                    <a:pt x="64879" y="656712"/>
                    <a:pt x="30589" y="586687"/>
                  </a:cubicBezTo>
                  <a:cubicBezTo>
                    <a:pt x="24654" y="574567"/>
                    <a:pt x="15768" y="563890"/>
                    <a:pt x="9456" y="551926"/>
                  </a:cubicBezTo>
                  <a:cubicBezTo>
                    <a:pt x="-7218" y="520337"/>
                    <a:pt x="-2947" y="492704"/>
                    <a:pt x="31154" y="477318"/>
                  </a:cubicBezTo>
                  <a:cubicBezTo>
                    <a:pt x="59384" y="464568"/>
                    <a:pt x="90440" y="458194"/>
                    <a:pt x="118763" y="445665"/>
                  </a:cubicBezTo>
                  <a:cubicBezTo>
                    <a:pt x="130884" y="440296"/>
                    <a:pt x="139237" y="426479"/>
                    <a:pt x="149285" y="416493"/>
                  </a:cubicBezTo>
                  <a:cubicBezTo>
                    <a:pt x="140744" y="409366"/>
                    <a:pt x="131198" y="403085"/>
                    <a:pt x="123944" y="394827"/>
                  </a:cubicBezTo>
                  <a:cubicBezTo>
                    <a:pt x="115560" y="385312"/>
                    <a:pt x="109186" y="374039"/>
                    <a:pt x="98290" y="358213"/>
                  </a:cubicBezTo>
                  <a:cubicBezTo>
                    <a:pt x="116660" y="353503"/>
                    <a:pt x="129000" y="348133"/>
                    <a:pt x="141592" y="347505"/>
                  </a:cubicBezTo>
                  <a:cubicBezTo>
                    <a:pt x="194974" y="344773"/>
                    <a:pt x="219498" y="308976"/>
                    <a:pt x="245090" y="268060"/>
                  </a:cubicBezTo>
                  <a:cubicBezTo>
                    <a:pt x="281201" y="210345"/>
                    <a:pt x="324032" y="156838"/>
                    <a:pt x="365074" y="100096"/>
                  </a:cubicBezTo>
                  <a:cubicBezTo>
                    <a:pt x="403948" y="143995"/>
                    <a:pt x="466719" y="124934"/>
                    <a:pt x="481980" y="67125"/>
                  </a:cubicBezTo>
                  <a:cubicBezTo>
                    <a:pt x="492437" y="27528"/>
                    <a:pt x="509205" y="27497"/>
                    <a:pt x="540166" y="39052"/>
                  </a:cubicBezTo>
                  <a:cubicBezTo>
                    <a:pt x="551314" y="43229"/>
                    <a:pt x="566606" y="40905"/>
                    <a:pt x="578695" y="37231"/>
                  </a:cubicBezTo>
                  <a:cubicBezTo>
                    <a:pt x="617444" y="25393"/>
                    <a:pt x="654843" y="5516"/>
                    <a:pt x="694251" y="523"/>
                  </a:cubicBezTo>
                  <a:cubicBezTo>
                    <a:pt x="722450" y="-3025"/>
                    <a:pt x="753034" y="12393"/>
                    <a:pt x="782583" y="19332"/>
                  </a:cubicBezTo>
                  <a:cubicBezTo>
                    <a:pt x="797404" y="22818"/>
                    <a:pt x="812445" y="29726"/>
                    <a:pt x="827078" y="28941"/>
                  </a:cubicBezTo>
                  <a:cubicBezTo>
                    <a:pt x="868276" y="26712"/>
                    <a:pt x="886929" y="40057"/>
                    <a:pt x="886740" y="80345"/>
                  </a:cubicBezTo>
                  <a:cubicBezTo>
                    <a:pt x="886583" y="113630"/>
                    <a:pt x="884040" y="144529"/>
                    <a:pt x="910008" y="173072"/>
                  </a:cubicBezTo>
                  <a:cubicBezTo>
                    <a:pt x="922663" y="186983"/>
                    <a:pt x="924547" y="212763"/>
                    <a:pt x="926839" y="233645"/>
                  </a:cubicBezTo>
                  <a:cubicBezTo>
                    <a:pt x="931675" y="277638"/>
                    <a:pt x="963830" y="306558"/>
                    <a:pt x="1001668" y="297672"/>
                  </a:cubicBezTo>
                  <a:cubicBezTo>
                    <a:pt x="1032064" y="348102"/>
                    <a:pt x="1022487" y="375955"/>
                    <a:pt x="972434" y="400981"/>
                  </a:cubicBezTo>
                  <a:cubicBezTo>
                    <a:pt x="950327" y="412035"/>
                    <a:pt x="930262" y="430373"/>
                    <a:pt x="914593" y="449684"/>
                  </a:cubicBezTo>
                  <a:cubicBezTo>
                    <a:pt x="906083" y="460172"/>
                    <a:pt x="908784" y="479704"/>
                    <a:pt x="906397" y="495153"/>
                  </a:cubicBezTo>
                  <a:cubicBezTo>
                    <a:pt x="920528" y="488653"/>
                    <a:pt x="935349" y="483283"/>
                    <a:pt x="948663" y="475402"/>
                  </a:cubicBezTo>
                  <a:cubicBezTo>
                    <a:pt x="970079" y="462685"/>
                    <a:pt x="989547" y="446262"/>
                    <a:pt x="1011873" y="435711"/>
                  </a:cubicBezTo>
                  <a:cubicBezTo>
                    <a:pt x="1019881" y="431911"/>
                    <a:pt x="1039506" y="436967"/>
                    <a:pt x="1043997" y="444126"/>
                  </a:cubicBezTo>
                  <a:cubicBezTo>
                    <a:pt x="1064219" y="476407"/>
                    <a:pt x="1080234" y="511293"/>
                    <a:pt x="1099106" y="544516"/>
                  </a:cubicBezTo>
                  <a:cubicBezTo>
                    <a:pt x="1123944" y="588257"/>
                    <a:pt x="1114178" y="630335"/>
                    <a:pt x="1085101" y="673951"/>
                  </a:cubicBezTo>
                  <a:cubicBezTo>
                    <a:pt x="1083311" y="655173"/>
                    <a:pt x="1078632" y="636113"/>
                    <a:pt x="1080391" y="617649"/>
                  </a:cubicBezTo>
                  <a:cubicBezTo>
                    <a:pt x="1083719" y="582888"/>
                    <a:pt x="1080956" y="551204"/>
                    <a:pt x="1047231" y="533023"/>
                  </a:cubicBezTo>
                  <a:cubicBezTo>
                    <a:pt x="1037779" y="527936"/>
                    <a:pt x="1023178" y="532426"/>
                    <a:pt x="1010931" y="532521"/>
                  </a:cubicBezTo>
                  <a:cubicBezTo>
                    <a:pt x="1013255" y="543291"/>
                    <a:pt x="1015171" y="554187"/>
                    <a:pt x="1017997" y="564832"/>
                  </a:cubicBezTo>
                  <a:cubicBezTo>
                    <a:pt x="1022770" y="582699"/>
                    <a:pt x="1028673" y="600315"/>
                    <a:pt x="1033163" y="618245"/>
                  </a:cubicBezTo>
                  <a:cubicBezTo>
                    <a:pt x="1042081" y="653854"/>
                    <a:pt x="1050340" y="689589"/>
                    <a:pt x="1061958" y="738135"/>
                  </a:cubicBezTo>
                  <a:close/>
                  <a:moveTo>
                    <a:pt x="703012" y="393759"/>
                  </a:moveTo>
                  <a:cubicBezTo>
                    <a:pt x="678614" y="401013"/>
                    <a:pt x="650258" y="399474"/>
                    <a:pt x="663510" y="439605"/>
                  </a:cubicBezTo>
                  <a:cubicBezTo>
                    <a:pt x="666932" y="449935"/>
                    <a:pt x="652928" y="468431"/>
                    <a:pt x="643099" y="479924"/>
                  </a:cubicBezTo>
                  <a:cubicBezTo>
                    <a:pt x="636913" y="487177"/>
                    <a:pt x="622154" y="486455"/>
                    <a:pt x="613959" y="492829"/>
                  </a:cubicBezTo>
                  <a:cubicBezTo>
                    <a:pt x="606485" y="498639"/>
                    <a:pt x="597504" y="510006"/>
                    <a:pt x="598698" y="517416"/>
                  </a:cubicBezTo>
                  <a:cubicBezTo>
                    <a:pt x="599891" y="524858"/>
                    <a:pt x="611855" y="533682"/>
                    <a:pt x="620710" y="536132"/>
                  </a:cubicBezTo>
                  <a:cubicBezTo>
                    <a:pt x="634746" y="540025"/>
                    <a:pt x="652048" y="535127"/>
                    <a:pt x="664515" y="541093"/>
                  </a:cubicBezTo>
                  <a:cubicBezTo>
                    <a:pt x="698428" y="557296"/>
                    <a:pt x="734037" y="545489"/>
                    <a:pt x="739689" y="518704"/>
                  </a:cubicBezTo>
                  <a:cubicBezTo>
                    <a:pt x="747413" y="482216"/>
                    <a:pt x="734005" y="441018"/>
                    <a:pt x="727379" y="402206"/>
                  </a:cubicBezTo>
                  <a:cubicBezTo>
                    <a:pt x="726657" y="397967"/>
                    <a:pt x="710831" y="396334"/>
                    <a:pt x="702981" y="393790"/>
                  </a:cubicBezTo>
                  <a:close/>
                  <a:moveTo>
                    <a:pt x="70374" y="482624"/>
                  </a:moveTo>
                  <a:cubicBezTo>
                    <a:pt x="52381" y="495436"/>
                    <a:pt x="40135" y="503380"/>
                    <a:pt x="29521" y="513083"/>
                  </a:cubicBezTo>
                  <a:cubicBezTo>
                    <a:pt x="28642" y="513899"/>
                    <a:pt x="37026" y="530197"/>
                    <a:pt x="43840" y="533180"/>
                  </a:cubicBezTo>
                  <a:cubicBezTo>
                    <a:pt x="91476" y="554156"/>
                    <a:pt x="139582" y="574190"/>
                    <a:pt x="188160" y="592779"/>
                  </a:cubicBezTo>
                  <a:cubicBezTo>
                    <a:pt x="196136" y="595825"/>
                    <a:pt x="211648" y="593721"/>
                    <a:pt x="215824" y="588132"/>
                  </a:cubicBezTo>
                  <a:cubicBezTo>
                    <a:pt x="219969" y="582574"/>
                    <a:pt x="217614" y="563922"/>
                    <a:pt x="212370" y="560813"/>
                  </a:cubicBezTo>
                  <a:cubicBezTo>
                    <a:pt x="166524" y="533902"/>
                    <a:pt x="119391" y="509189"/>
                    <a:pt x="70406" y="482624"/>
                  </a:cubicBezTo>
                  <a:close/>
                  <a:moveTo>
                    <a:pt x="187375" y="727647"/>
                  </a:moveTo>
                  <a:cubicBezTo>
                    <a:pt x="193969" y="736596"/>
                    <a:pt x="199998" y="744823"/>
                    <a:pt x="205839" y="752705"/>
                  </a:cubicBezTo>
                  <a:cubicBezTo>
                    <a:pt x="212747" y="762062"/>
                    <a:pt x="226438" y="763287"/>
                    <a:pt x="234665" y="755060"/>
                  </a:cubicBezTo>
                  <a:cubicBezTo>
                    <a:pt x="237773" y="751951"/>
                    <a:pt x="239783" y="749220"/>
                    <a:pt x="239155" y="747461"/>
                  </a:cubicBezTo>
                  <a:cubicBezTo>
                    <a:pt x="234131" y="733456"/>
                    <a:pt x="227191" y="720142"/>
                    <a:pt x="220001" y="706891"/>
                  </a:cubicBezTo>
                  <a:cubicBezTo>
                    <a:pt x="214223" y="696246"/>
                    <a:pt x="200155" y="693545"/>
                    <a:pt x="190860" y="701333"/>
                  </a:cubicBezTo>
                  <a:lnTo>
                    <a:pt x="190515" y="701615"/>
                  </a:lnTo>
                  <a:cubicBezTo>
                    <a:pt x="182790" y="708084"/>
                    <a:pt x="181409" y="719514"/>
                    <a:pt x="187406" y="7276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3FE041CD-2FB2-543B-87EC-7DAB1048BBA1}"/>
                </a:ext>
              </a:extLst>
            </p:cNvPr>
            <p:cNvSpPr/>
            <p:nvPr/>
          </p:nvSpPr>
          <p:spPr>
            <a:xfrm>
              <a:off x="5626256" y="4992955"/>
              <a:ext cx="1200229" cy="833712"/>
            </a:xfrm>
            <a:custGeom>
              <a:avLst/>
              <a:gdLst>
                <a:gd name="connsiteX0" fmla="*/ 977499 w 1200229"/>
                <a:gd name="connsiteY0" fmla="*/ 830253 h 833712"/>
                <a:gd name="connsiteX1" fmla="*/ 812361 w 1200229"/>
                <a:gd name="connsiteY1" fmla="*/ 826924 h 833712"/>
                <a:gd name="connsiteX2" fmla="*/ 706382 w 1200229"/>
                <a:gd name="connsiteY2" fmla="*/ 760825 h 833712"/>
                <a:gd name="connsiteX3" fmla="*/ 697684 w 1200229"/>
                <a:gd name="connsiteY3" fmla="*/ 715922 h 833712"/>
                <a:gd name="connsiteX4" fmla="*/ 656235 w 1200229"/>
                <a:gd name="connsiteY4" fmla="*/ 669479 h 833712"/>
                <a:gd name="connsiteX5" fmla="*/ 618271 w 1200229"/>
                <a:gd name="connsiteY5" fmla="*/ 696516 h 833712"/>
                <a:gd name="connsiteX6" fmla="*/ 605145 w 1200229"/>
                <a:gd name="connsiteY6" fmla="*/ 709861 h 833712"/>
                <a:gd name="connsiteX7" fmla="*/ 476401 w 1200229"/>
                <a:gd name="connsiteY7" fmla="*/ 699279 h 833712"/>
                <a:gd name="connsiteX8" fmla="*/ 456995 w 1200229"/>
                <a:gd name="connsiteY8" fmla="*/ 668160 h 833712"/>
                <a:gd name="connsiteX9" fmla="*/ 483026 w 1200229"/>
                <a:gd name="connsiteY9" fmla="*/ 649885 h 833712"/>
                <a:gd name="connsiteX10" fmla="*/ 539329 w 1200229"/>
                <a:gd name="connsiteY10" fmla="*/ 642851 h 833712"/>
                <a:gd name="connsiteX11" fmla="*/ 435454 w 1200229"/>
                <a:gd name="connsiteY11" fmla="*/ 605766 h 833712"/>
                <a:gd name="connsiteX12" fmla="*/ 444466 w 1200229"/>
                <a:gd name="connsiteY12" fmla="*/ 526447 h 833712"/>
                <a:gd name="connsiteX13" fmla="*/ 432753 w 1200229"/>
                <a:gd name="connsiteY13" fmla="*/ 528300 h 833712"/>
                <a:gd name="connsiteX14" fmla="*/ 345584 w 1200229"/>
                <a:gd name="connsiteY14" fmla="*/ 572355 h 833712"/>
                <a:gd name="connsiteX15" fmla="*/ 285482 w 1200229"/>
                <a:gd name="connsiteY15" fmla="*/ 606049 h 833712"/>
                <a:gd name="connsiteX16" fmla="*/ 254866 w 1200229"/>
                <a:gd name="connsiteY16" fmla="*/ 630447 h 833712"/>
                <a:gd name="connsiteX17" fmla="*/ 171308 w 1200229"/>
                <a:gd name="connsiteY17" fmla="*/ 650042 h 833712"/>
                <a:gd name="connsiteX18" fmla="*/ 120626 w 1200229"/>
                <a:gd name="connsiteY18" fmla="*/ 642066 h 833712"/>
                <a:gd name="connsiteX19" fmla="*/ 106213 w 1200229"/>
                <a:gd name="connsiteY19" fmla="*/ 603129 h 833712"/>
                <a:gd name="connsiteX20" fmla="*/ 141602 w 1200229"/>
                <a:gd name="connsiteY20" fmla="*/ 596786 h 833712"/>
                <a:gd name="connsiteX21" fmla="*/ 216588 w 1200229"/>
                <a:gd name="connsiteY21" fmla="*/ 548962 h 833712"/>
                <a:gd name="connsiteX22" fmla="*/ 197339 w 1200229"/>
                <a:gd name="connsiteY22" fmla="*/ 515363 h 833712"/>
                <a:gd name="connsiteX23" fmla="*/ 187040 w 1200229"/>
                <a:gd name="connsiteY23" fmla="*/ 566609 h 833712"/>
                <a:gd name="connsiteX24" fmla="*/ 131648 w 1200229"/>
                <a:gd name="connsiteY24" fmla="*/ 575464 h 833712"/>
                <a:gd name="connsiteX25" fmla="*/ 63100 w 1200229"/>
                <a:gd name="connsiteY25" fmla="*/ 593018 h 833712"/>
                <a:gd name="connsiteX26" fmla="*/ 85269 w 1200229"/>
                <a:gd name="connsiteY26" fmla="*/ 522334 h 833712"/>
                <a:gd name="connsiteX27" fmla="*/ 101158 w 1200229"/>
                <a:gd name="connsiteY27" fmla="*/ 501483 h 833712"/>
                <a:gd name="connsiteX28" fmla="*/ 72488 w 1200229"/>
                <a:gd name="connsiteY28" fmla="*/ 464713 h 833712"/>
                <a:gd name="connsiteX29" fmla="*/ 20174 w 1200229"/>
                <a:gd name="connsiteY29" fmla="*/ 462734 h 833712"/>
                <a:gd name="connsiteX30" fmla="*/ 580 w 1200229"/>
                <a:gd name="connsiteY30" fmla="*/ 452215 h 833712"/>
                <a:gd name="connsiteX31" fmla="*/ 7739 w 1200229"/>
                <a:gd name="connsiteY31" fmla="*/ 431773 h 833712"/>
                <a:gd name="connsiteX32" fmla="*/ 61216 w 1200229"/>
                <a:gd name="connsiteY32" fmla="*/ 399210 h 833712"/>
                <a:gd name="connsiteX33" fmla="*/ 114786 w 1200229"/>
                <a:gd name="connsiteY33" fmla="*/ 339046 h 833712"/>
                <a:gd name="connsiteX34" fmla="*/ 159972 w 1200229"/>
                <a:gd name="connsiteY34" fmla="*/ 339642 h 833712"/>
                <a:gd name="connsiteX35" fmla="*/ 270881 w 1200229"/>
                <a:gd name="connsiteY35" fmla="*/ 306985 h 833712"/>
                <a:gd name="connsiteX36" fmla="*/ 372275 w 1200229"/>
                <a:gd name="connsiteY36" fmla="*/ 258596 h 833712"/>
                <a:gd name="connsiteX37" fmla="*/ 384207 w 1200229"/>
                <a:gd name="connsiteY37" fmla="*/ 257434 h 833712"/>
                <a:gd name="connsiteX38" fmla="*/ 577858 w 1200229"/>
                <a:gd name="connsiteY38" fmla="*/ 48240 h 833712"/>
                <a:gd name="connsiteX39" fmla="*/ 603732 w 1200229"/>
                <a:gd name="connsiteY39" fmla="*/ 1672 h 833712"/>
                <a:gd name="connsiteX40" fmla="*/ 706854 w 1200229"/>
                <a:gd name="connsiteY40" fmla="*/ 14013 h 833712"/>
                <a:gd name="connsiteX41" fmla="*/ 783504 w 1200229"/>
                <a:gd name="connsiteY41" fmla="*/ 111984 h 833712"/>
                <a:gd name="connsiteX42" fmla="*/ 848661 w 1200229"/>
                <a:gd name="connsiteY42" fmla="*/ 233789 h 833712"/>
                <a:gd name="connsiteX43" fmla="*/ 970591 w 1200229"/>
                <a:gd name="connsiteY43" fmla="*/ 302840 h 833712"/>
                <a:gd name="connsiteX44" fmla="*/ 1007864 w 1200229"/>
                <a:gd name="connsiteY44" fmla="*/ 328934 h 833712"/>
                <a:gd name="connsiteX45" fmla="*/ 1051732 w 1200229"/>
                <a:gd name="connsiteY45" fmla="*/ 477179 h 833712"/>
                <a:gd name="connsiteX46" fmla="*/ 1165372 w 1200229"/>
                <a:gd name="connsiteY46" fmla="*/ 556843 h 833712"/>
                <a:gd name="connsiteX47" fmla="*/ 1185249 w 1200229"/>
                <a:gd name="connsiteY47" fmla="*/ 620462 h 833712"/>
                <a:gd name="connsiteX48" fmla="*/ 1191938 w 1200229"/>
                <a:gd name="connsiteY48" fmla="*/ 692622 h 833712"/>
                <a:gd name="connsiteX49" fmla="*/ 1114157 w 1200229"/>
                <a:gd name="connsiteY49" fmla="*/ 737777 h 833712"/>
                <a:gd name="connsiteX50" fmla="*/ 1027522 w 1200229"/>
                <a:gd name="connsiteY50" fmla="*/ 749018 h 833712"/>
                <a:gd name="connsiteX51" fmla="*/ 977499 w 1200229"/>
                <a:gd name="connsiteY51" fmla="*/ 830284 h 83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00229" h="833712">
                  <a:moveTo>
                    <a:pt x="977499" y="830253"/>
                  </a:moveTo>
                  <a:cubicBezTo>
                    <a:pt x="925123" y="830253"/>
                    <a:pt x="865994" y="839924"/>
                    <a:pt x="812361" y="826924"/>
                  </a:cubicBezTo>
                  <a:cubicBezTo>
                    <a:pt x="775528" y="817975"/>
                    <a:pt x="755619" y="764059"/>
                    <a:pt x="706382" y="760825"/>
                  </a:cubicBezTo>
                  <a:cubicBezTo>
                    <a:pt x="702269" y="760542"/>
                    <a:pt x="696554" y="731276"/>
                    <a:pt x="697684" y="715922"/>
                  </a:cubicBezTo>
                  <a:cubicBezTo>
                    <a:pt x="699977" y="684395"/>
                    <a:pt x="677022" y="676953"/>
                    <a:pt x="656235" y="669479"/>
                  </a:cubicBezTo>
                  <a:cubicBezTo>
                    <a:pt x="633846" y="661409"/>
                    <a:pt x="620186" y="671175"/>
                    <a:pt x="618271" y="696516"/>
                  </a:cubicBezTo>
                  <a:cubicBezTo>
                    <a:pt x="617894" y="701508"/>
                    <a:pt x="607155" y="710835"/>
                    <a:pt x="605145" y="709861"/>
                  </a:cubicBezTo>
                  <a:cubicBezTo>
                    <a:pt x="563256" y="690047"/>
                    <a:pt x="515935" y="734825"/>
                    <a:pt x="476401" y="699279"/>
                  </a:cubicBezTo>
                  <a:cubicBezTo>
                    <a:pt x="467389" y="691177"/>
                    <a:pt x="458534" y="679308"/>
                    <a:pt x="456995" y="668160"/>
                  </a:cubicBezTo>
                  <a:cubicBezTo>
                    <a:pt x="456304" y="663136"/>
                    <a:pt x="472884" y="652428"/>
                    <a:pt x="483026" y="649885"/>
                  </a:cubicBezTo>
                  <a:cubicBezTo>
                    <a:pt x="501113" y="645332"/>
                    <a:pt x="520268" y="644986"/>
                    <a:pt x="539329" y="642851"/>
                  </a:cubicBezTo>
                  <a:cubicBezTo>
                    <a:pt x="519986" y="585607"/>
                    <a:pt x="465850" y="630856"/>
                    <a:pt x="435454" y="605766"/>
                  </a:cubicBezTo>
                  <a:cubicBezTo>
                    <a:pt x="438468" y="579264"/>
                    <a:pt x="441420" y="553295"/>
                    <a:pt x="444466" y="526447"/>
                  </a:cubicBezTo>
                  <a:cubicBezTo>
                    <a:pt x="437369" y="527484"/>
                    <a:pt x="433319" y="527075"/>
                    <a:pt x="432753" y="528300"/>
                  </a:cubicBezTo>
                  <a:cubicBezTo>
                    <a:pt x="407884" y="582812"/>
                    <a:pt x="407695" y="584037"/>
                    <a:pt x="345584" y="572355"/>
                  </a:cubicBezTo>
                  <a:cubicBezTo>
                    <a:pt x="314057" y="566421"/>
                    <a:pt x="294117" y="570817"/>
                    <a:pt x="285482" y="606049"/>
                  </a:cubicBezTo>
                  <a:cubicBezTo>
                    <a:pt x="282970" y="616286"/>
                    <a:pt x="266830" y="626554"/>
                    <a:pt x="254866" y="630447"/>
                  </a:cubicBezTo>
                  <a:cubicBezTo>
                    <a:pt x="227735" y="639334"/>
                    <a:pt x="199600" y="646462"/>
                    <a:pt x="171308" y="650042"/>
                  </a:cubicBezTo>
                  <a:cubicBezTo>
                    <a:pt x="154634" y="652146"/>
                    <a:pt x="134349" y="650325"/>
                    <a:pt x="120626" y="642066"/>
                  </a:cubicBezTo>
                  <a:cubicBezTo>
                    <a:pt x="111363" y="636477"/>
                    <a:pt x="110704" y="616600"/>
                    <a:pt x="106213" y="603129"/>
                  </a:cubicBezTo>
                  <a:cubicBezTo>
                    <a:pt x="118020" y="600836"/>
                    <a:pt x="130235" y="595404"/>
                    <a:pt x="141602" y="596786"/>
                  </a:cubicBezTo>
                  <a:cubicBezTo>
                    <a:pt x="182455" y="601747"/>
                    <a:pt x="216620" y="582121"/>
                    <a:pt x="216588" y="548962"/>
                  </a:cubicBezTo>
                  <a:cubicBezTo>
                    <a:pt x="216588" y="536276"/>
                    <a:pt x="208047" y="523621"/>
                    <a:pt x="197339" y="515363"/>
                  </a:cubicBezTo>
                  <a:cubicBezTo>
                    <a:pt x="194419" y="533073"/>
                    <a:pt x="197465" y="558068"/>
                    <a:pt x="187040" y="566609"/>
                  </a:cubicBezTo>
                  <a:cubicBezTo>
                    <a:pt x="174573" y="576815"/>
                    <a:pt x="150332" y="571696"/>
                    <a:pt x="131648" y="575464"/>
                  </a:cubicBezTo>
                  <a:cubicBezTo>
                    <a:pt x="108537" y="580112"/>
                    <a:pt x="85897" y="587083"/>
                    <a:pt x="63100" y="593018"/>
                  </a:cubicBezTo>
                  <a:cubicBezTo>
                    <a:pt x="28150" y="545319"/>
                    <a:pt x="30819" y="538129"/>
                    <a:pt x="85269" y="522334"/>
                  </a:cubicBezTo>
                  <a:cubicBezTo>
                    <a:pt x="92397" y="520261"/>
                    <a:pt x="102979" y="505188"/>
                    <a:pt x="101158" y="501483"/>
                  </a:cubicBezTo>
                  <a:cubicBezTo>
                    <a:pt x="94218" y="487541"/>
                    <a:pt x="85269" y="470082"/>
                    <a:pt x="72488" y="464713"/>
                  </a:cubicBezTo>
                  <a:cubicBezTo>
                    <a:pt x="57510" y="458370"/>
                    <a:pt x="37696" y="464210"/>
                    <a:pt x="20174" y="462734"/>
                  </a:cubicBezTo>
                  <a:cubicBezTo>
                    <a:pt x="13078" y="462138"/>
                    <a:pt x="2935" y="457679"/>
                    <a:pt x="580" y="452215"/>
                  </a:cubicBezTo>
                  <a:cubicBezTo>
                    <a:pt x="-1587" y="447128"/>
                    <a:pt x="2652" y="435572"/>
                    <a:pt x="7739" y="431773"/>
                  </a:cubicBezTo>
                  <a:cubicBezTo>
                    <a:pt x="24665" y="419118"/>
                    <a:pt x="43034" y="399618"/>
                    <a:pt x="61216" y="399210"/>
                  </a:cubicBezTo>
                  <a:cubicBezTo>
                    <a:pt x="103042" y="398268"/>
                    <a:pt x="116858" y="378737"/>
                    <a:pt x="114786" y="339046"/>
                  </a:cubicBezTo>
                  <a:cubicBezTo>
                    <a:pt x="131365" y="339046"/>
                    <a:pt x="146752" y="335717"/>
                    <a:pt x="159972" y="339642"/>
                  </a:cubicBezTo>
                  <a:cubicBezTo>
                    <a:pt x="204781" y="353019"/>
                    <a:pt x="241049" y="341620"/>
                    <a:pt x="270881" y="306985"/>
                  </a:cubicBezTo>
                  <a:cubicBezTo>
                    <a:pt x="297634" y="275929"/>
                    <a:pt x="324451" y="245627"/>
                    <a:pt x="372275" y="258596"/>
                  </a:cubicBezTo>
                  <a:cubicBezTo>
                    <a:pt x="375949" y="259601"/>
                    <a:pt x="381255" y="259444"/>
                    <a:pt x="384207" y="257434"/>
                  </a:cubicBezTo>
                  <a:cubicBezTo>
                    <a:pt x="464814" y="202765"/>
                    <a:pt x="560493" y="162414"/>
                    <a:pt x="577858" y="48240"/>
                  </a:cubicBezTo>
                  <a:cubicBezTo>
                    <a:pt x="580464" y="31001"/>
                    <a:pt x="593872" y="2300"/>
                    <a:pt x="603732" y="1672"/>
                  </a:cubicBezTo>
                  <a:cubicBezTo>
                    <a:pt x="638368" y="-495"/>
                    <a:pt x="680948" y="-3509"/>
                    <a:pt x="706854" y="14013"/>
                  </a:cubicBezTo>
                  <a:cubicBezTo>
                    <a:pt x="739636" y="36182"/>
                    <a:pt x="761460" y="76626"/>
                    <a:pt x="783504" y="111984"/>
                  </a:cubicBezTo>
                  <a:cubicBezTo>
                    <a:pt x="807777" y="150984"/>
                    <a:pt x="825707" y="193878"/>
                    <a:pt x="848661" y="233789"/>
                  </a:cubicBezTo>
                  <a:cubicBezTo>
                    <a:pt x="875289" y="280168"/>
                    <a:pt x="912405" y="311664"/>
                    <a:pt x="970591" y="302840"/>
                  </a:cubicBezTo>
                  <a:cubicBezTo>
                    <a:pt x="992761" y="299480"/>
                    <a:pt x="1002212" y="308335"/>
                    <a:pt x="1007864" y="328934"/>
                  </a:cubicBezTo>
                  <a:cubicBezTo>
                    <a:pt x="1021430" y="378485"/>
                    <a:pt x="1036910" y="427534"/>
                    <a:pt x="1051732" y="477179"/>
                  </a:cubicBezTo>
                  <a:cubicBezTo>
                    <a:pt x="1114314" y="447254"/>
                    <a:pt x="1161542" y="483051"/>
                    <a:pt x="1165372" y="556843"/>
                  </a:cubicBezTo>
                  <a:cubicBezTo>
                    <a:pt x="1166503" y="578542"/>
                    <a:pt x="1173286" y="602658"/>
                    <a:pt x="1185249" y="620462"/>
                  </a:cubicBezTo>
                  <a:cubicBezTo>
                    <a:pt x="1201829" y="645112"/>
                    <a:pt x="1205503" y="668192"/>
                    <a:pt x="1191938" y="692622"/>
                  </a:cubicBezTo>
                  <a:cubicBezTo>
                    <a:pt x="1175358" y="722421"/>
                    <a:pt x="1147599" y="744653"/>
                    <a:pt x="1114157" y="737777"/>
                  </a:cubicBezTo>
                  <a:cubicBezTo>
                    <a:pt x="1081783" y="731120"/>
                    <a:pt x="1051512" y="717115"/>
                    <a:pt x="1027522" y="749018"/>
                  </a:cubicBezTo>
                  <a:cubicBezTo>
                    <a:pt x="1008869" y="773825"/>
                    <a:pt x="994708" y="801960"/>
                    <a:pt x="977499" y="83028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CF43965E-7ECB-EE3C-2C60-BB4076D5D7E7}"/>
                </a:ext>
              </a:extLst>
            </p:cNvPr>
            <p:cNvSpPr/>
            <p:nvPr/>
          </p:nvSpPr>
          <p:spPr>
            <a:xfrm>
              <a:off x="5897231" y="4321020"/>
              <a:ext cx="900583" cy="663224"/>
            </a:xfrm>
            <a:custGeom>
              <a:avLst/>
              <a:gdLst>
                <a:gd name="connsiteX0" fmla="*/ 435125 w 900583"/>
                <a:gd name="connsiteY0" fmla="*/ 52525 h 663224"/>
                <a:gd name="connsiteX1" fmla="*/ 552471 w 900583"/>
                <a:gd name="connsiteY1" fmla="*/ 97083 h 663224"/>
                <a:gd name="connsiteX2" fmla="*/ 649563 w 900583"/>
                <a:gd name="connsiteY2" fmla="*/ 54220 h 663224"/>
                <a:gd name="connsiteX3" fmla="*/ 669880 w 900583"/>
                <a:gd name="connsiteY3" fmla="*/ 48851 h 663224"/>
                <a:gd name="connsiteX4" fmla="*/ 796520 w 900583"/>
                <a:gd name="connsiteY4" fmla="*/ 161989 h 663224"/>
                <a:gd name="connsiteX5" fmla="*/ 900584 w 900583"/>
                <a:gd name="connsiteY5" fmla="*/ 376207 h 663224"/>
                <a:gd name="connsiteX6" fmla="*/ 710199 w 900583"/>
                <a:gd name="connsiteY6" fmla="*/ 436372 h 663224"/>
                <a:gd name="connsiteX7" fmla="*/ 716605 w 900583"/>
                <a:gd name="connsiteY7" fmla="*/ 486017 h 663224"/>
                <a:gd name="connsiteX8" fmla="*/ 609181 w 900583"/>
                <a:gd name="connsiteY8" fmla="*/ 627793 h 663224"/>
                <a:gd name="connsiteX9" fmla="*/ 489826 w 900583"/>
                <a:gd name="connsiteY9" fmla="*/ 660795 h 663224"/>
                <a:gd name="connsiteX10" fmla="*/ 345569 w 900583"/>
                <a:gd name="connsiteY10" fmla="*/ 650747 h 663224"/>
                <a:gd name="connsiteX11" fmla="*/ 298310 w 900583"/>
                <a:gd name="connsiteY11" fmla="*/ 636334 h 663224"/>
                <a:gd name="connsiteX12" fmla="*/ 313917 w 900583"/>
                <a:gd name="connsiteY12" fmla="*/ 564582 h 663224"/>
                <a:gd name="connsiteX13" fmla="*/ 386171 w 900583"/>
                <a:gd name="connsiteY13" fmla="*/ 518956 h 663224"/>
                <a:gd name="connsiteX14" fmla="*/ 394398 w 900583"/>
                <a:gd name="connsiteY14" fmla="*/ 493364 h 663224"/>
                <a:gd name="connsiteX15" fmla="*/ 322238 w 900583"/>
                <a:gd name="connsiteY15" fmla="*/ 540121 h 663224"/>
                <a:gd name="connsiteX16" fmla="*/ 290680 w 900583"/>
                <a:gd name="connsiteY16" fmla="*/ 440045 h 663224"/>
                <a:gd name="connsiteX17" fmla="*/ 355209 w 900583"/>
                <a:gd name="connsiteY17" fmla="*/ 366630 h 663224"/>
                <a:gd name="connsiteX18" fmla="*/ 330559 w 900583"/>
                <a:gd name="connsiteY18" fmla="*/ 358183 h 663224"/>
                <a:gd name="connsiteX19" fmla="*/ 164228 w 900583"/>
                <a:gd name="connsiteY19" fmla="*/ 411251 h 663224"/>
                <a:gd name="connsiteX20" fmla="*/ 143158 w 900583"/>
                <a:gd name="connsiteY20" fmla="*/ 450345 h 663224"/>
                <a:gd name="connsiteX21" fmla="*/ 134145 w 900583"/>
                <a:gd name="connsiteY21" fmla="*/ 493522 h 663224"/>
                <a:gd name="connsiteX22" fmla="*/ 0 w 900583"/>
                <a:gd name="connsiteY22" fmla="*/ 491857 h 663224"/>
                <a:gd name="connsiteX23" fmla="*/ 17459 w 900583"/>
                <a:gd name="connsiteY23" fmla="*/ 425601 h 663224"/>
                <a:gd name="connsiteX24" fmla="*/ 128556 w 900583"/>
                <a:gd name="connsiteY24" fmla="*/ 342011 h 663224"/>
                <a:gd name="connsiteX25" fmla="*/ 200056 w 900583"/>
                <a:gd name="connsiteY25" fmla="*/ 225325 h 663224"/>
                <a:gd name="connsiteX26" fmla="*/ 175658 w 900583"/>
                <a:gd name="connsiteY26" fmla="*/ 220363 h 663224"/>
                <a:gd name="connsiteX27" fmla="*/ 55737 w 900583"/>
                <a:gd name="connsiteY27" fmla="*/ 72590 h 663224"/>
                <a:gd name="connsiteX28" fmla="*/ 63179 w 900583"/>
                <a:gd name="connsiteY28" fmla="*/ 57643 h 663224"/>
                <a:gd name="connsiteX29" fmla="*/ 105445 w 900583"/>
                <a:gd name="connsiteY29" fmla="*/ 76452 h 663224"/>
                <a:gd name="connsiteX30" fmla="*/ 149563 w 900583"/>
                <a:gd name="connsiteY30" fmla="*/ 273 h 663224"/>
                <a:gd name="connsiteX31" fmla="*/ 242542 w 900583"/>
                <a:gd name="connsiteY31" fmla="*/ 681 h 663224"/>
                <a:gd name="connsiteX32" fmla="*/ 270897 w 900583"/>
                <a:gd name="connsiteY32" fmla="*/ 80032 h 663224"/>
                <a:gd name="connsiteX33" fmla="*/ 360861 w 900583"/>
                <a:gd name="connsiteY33" fmla="*/ 82764 h 663224"/>
                <a:gd name="connsiteX34" fmla="*/ 317214 w 900583"/>
                <a:gd name="connsiteY34" fmla="*/ 119346 h 663224"/>
                <a:gd name="connsiteX35" fmla="*/ 301890 w 900583"/>
                <a:gd name="connsiteY35" fmla="*/ 148643 h 663224"/>
                <a:gd name="connsiteX36" fmla="*/ 336526 w 900583"/>
                <a:gd name="connsiteY36" fmla="*/ 156651 h 663224"/>
                <a:gd name="connsiteX37" fmla="*/ 415217 w 900583"/>
                <a:gd name="connsiteY37" fmla="*/ 79781 h 663224"/>
                <a:gd name="connsiteX38" fmla="*/ 435156 w 900583"/>
                <a:gd name="connsiteY38" fmla="*/ 52587 h 6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00583" h="663224">
                  <a:moveTo>
                    <a:pt x="435125" y="52525"/>
                  </a:moveTo>
                  <a:cubicBezTo>
                    <a:pt x="464077" y="99344"/>
                    <a:pt x="508101" y="107288"/>
                    <a:pt x="552471" y="97083"/>
                  </a:cubicBezTo>
                  <a:cubicBezTo>
                    <a:pt x="586321" y="89295"/>
                    <a:pt x="617189" y="68727"/>
                    <a:pt x="649563" y="54220"/>
                  </a:cubicBezTo>
                  <a:cubicBezTo>
                    <a:pt x="655404" y="51583"/>
                    <a:pt x="662092" y="50860"/>
                    <a:pt x="669880" y="48851"/>
                  </a:cubicBezTo>
                  <a:cubicBezTo>
                    <a:pt x="688814" y="123837"/>
                    <a:pt x="754726" y="143085"/>
                    <a:pt x="796520" y="161989"/>
                  </a:cubicBezTo>
                  <a:cubicBezTo>
                    <a:pt x="824876" y="245453"/>
                    <a:pt x="838755" y="317864"/>
                    <a:pt x="900584" y="376207"/>
                  </a:cubicBezTo>
                  <a:cubicBezTo>
                    <a:pt x="814576" y="335982"/>
                    <a:pt x="749010" y="351118"/>
                    <a:pt x="710199" y="436372"/>
                  </a:cubicBezTo>
                  <a:cubicBezTo>
                    <a:pt x="704484" y="448932"/>
                    <a:pt x="713967" y="468401"/>
                    <a:pt x="716605" y="486017"/>
                  </a:cubicBezTo>
                  <a:cubicBezTo>
                    <a:pt x="683728" y="529978"/>
                    <a:pt x="649438" y="581476"/>
                    <a:pt x="609181" y="627793"/>
                  </a:cubicBezTo>
                  <a:cubicBezTo>
                    <a:pt x="578848" y="662679"/>
                    <a:pt x="535703" y="667138"/>
                    <a:pt x="489826" y="660795"/>
                  </a:cubicBezTo>
                  <a:cubicBezTo>
                    <a:pt x="442190" y="654201"/>
                    <a:pt x="393707" y="653322"/>
                    <a:pt x="345569" y="650747"/>
                  </a:cubicBezTo>
                  <a:cubicBezTo>
                    <a:pt x="328361" y="649836"/>
                    <a:pt x="307040" y="665223"/>
                    <a:pt x="298310" y="636334"/>
                  </a:cubicBezTo>
                  <a:cubicBezTo>
                    <a:pt x="290146" y="609360"/>
                    <a:pt x="283583" y="583172"/>
                    <a:pt x="313917" y="564582"/>
                  </a:cubicBezTo>
                  <a:cubicBezTo>
                    <a:pt x="338221" y="549698"/>
                    <a:pt x="362777" y="535128"/>
                    <a:pt x="386171" y="518956"/>
                  </a:cubicBezTo>
                  <a:cubicBezTo>
                    <a:pt x="392482" y="514592"/>
                    <a:pt x="395057" y="504857"/>
                    <a:pt x="394398" y="493364"/>
                  </a:cubicBezTo>
                  <a:cubicBezTo>
                    <a:pt x="373516" y="506899"/>
                    <a:pt x="352634" y="520433"/>
                    <a:pt x="322238" y="540121"/>
                  </a:cubicBezTo>
                  <a:cubicBezTo>
                    <a:pt x="310682" y="503853"/>
                    <a:pt x="299095" y="472357"/>
                    <a:pt x="290680" y="440045"/>
                  </a:cubicBezTo>
                  <a:cubicBezTo>
                    <a:pt x="279532" y="397183"/>
                    <a:pt x="305376" y="376239"/>
                    <a:pt x="355209" y="366630"/>
                  </a:cubicBezTo>
                  <a:cubicBezTo>
                    <a:pt x="337687" y="360444"/>
                    <a:pt x="333480" y="357272"/>
                    <a:pt x="330559" y="358183"/>
                  </a:cubicBezTo>
                  <a:cubicBezTo>
                    <a:pt x="274854" y="375140"/>
                    <a:pt x="218709" y="390966"/>
                    <a:pt x="164228" y="411251"/>
                  </a:cubicBezTo>
                  <a:cubicBezTo>
                    <a:pt x="153708" y="415176"/>
                    <a:pt x="148653" y="436340"/>
                    <a:pt x="143158" y="450345"/>
                  </a:cubicBezTo>
                  <a:cubicBezTo>
                    <a:pt x="139075" y="460802"/>
                    <a:pt x="138322" y="472577"/>
                    <a:pt x="134145" y="493522"/>
                  </a:cubicBezTo>
                  <a:cubicBezTo>
                    <a:pt x="88363" y="413983"/>
                    <a:pt x="50493" y="477413"/>
                    <a:pt x="0" y="491857"/>
                  </a:cubicBezTo>
                  <a:cubicBezTo>
                    <a:pt x="6280" y="465857"/>
                    <a:pt x="5307" y="440360"/>
                    <a:pt x="17459" y="425601"/>
                  </a:cubicBezTo>
                  <a:cubicBezTo>
                    <a:pt x="47039" y="389678"/>
                    <a:pt x="69365" y="343550"/>
                    <a:pt x="128556" y="342011"/>
                  </a:cubicBezTo>
                  <a:cubicBezTo>
                    <a:pt x="160931" y="341163"/>
                    <a:pt x="202003" y="268627"/>
                    <a:pt x="200056" y="225325"/>
                  </a:cubicBezTo>
                  <a:cubicBezTo>
                    <a:pt x="192018" y="223849"/>
                    <a:pt x="176725" y="224131"/>
                    <a:pt x="175658" y="220363"/>
                  </a:cubicBezTo>
                  <a:cubicBezTo>
                    <a:pt x="156660" y="153573"/>
                    <a:pt x="83810" y="131121"/>
                    <a:pt x="55737" y="72590"/>
                  </a:cubicBezTo>
                  <a:cubicBezTo>
                    <a:pt x="54418" y="69858"/>
                    <a:pt x="59945" y="63860"/>
                    <a:pt x="63179" y="57643"/>
                  </a:cubicBezTo>
                  <a:cubicBezTo>
                    <a:pt x="77749" y="64112"/>
                    <a:pt x="90624" y="69858"/>
                    <a:pt x="105445" y="76452"/>
                  </a:cubicBezTo>
                  <a:cubicBezTo>
                    <a:pt x="120643" y="49950"/>
                    <a:pt x="85694" y="-4312"/>
                    <a:pt x="149563" y="273"/>
                  </a:cubicBezTo>
                  <a:cubicBezTo>
                    <a:pt x="181530" y="2565"/>
                    <a:pt x="213810" y="681"/>
                    <a:pt x="242542" y="681"/>
                  </a:cubicBezTo>
                  <a:cubicBezTo>
                    <a:pt x="253564" y="34783"/>
                    <a:pt x="254443" y="68853"/>
                    <a:pt x="270897" y="80032"/>
                  </a:cubicBezTo>
                  <a:cubicBezTo>
                    <a:pt x="288639" y="92090"/>
                    <a:pt x="320951" y="82764"/>
                    <a:pt x="360861" y="82764"/>
                  </a:cubicBezTo>
                  <a:cubicBezTo>
                    <a:pt x="340639" y="99375"/>
                    <a:pt x="327482" y="108042"/>
                    <a:pt x="317214" y="119346"/>
                  </a:cubicBezTo>
                  <a:cubicBezTo>
                    <a:pt x="310054" y="127228"/>
                    <a:pt x="306851" y="138752"/>
                    <a:pt x="301890" y="148643"/>
                  </a:cubicBezTo>
                  <a:cubicBezTo>
                    <a:pt x="313666" y="151689"/>
                    <a:pt x="329335" y="161078"/>
                    <a:pt x="336526" y="156651"/>
                  </a:cubicBezTo>
                  <a:cubicBezTo>
                    <a:pt x="368052" y="137308"/>
                    <a:pt x="407743" y="124998"/>
                    <a:pt x="415217" y="79781"/>
                  </a:cubicBezTo>
                  <a:cubicBezTo>
                    <a:pt x="416535" y="71805"/>
                    <a:pt x="425642" y="65117"/>
                    <a:pt x="435156" y="52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06C05791-5BEE-4C95-C909-353AAB4886B3}"/>
                </a:ext>
              </a:extLst>
            </p:cNvPr>
            <p:cNvSpPr/>
            <p:nvPr/>
          </p:nvSpPr>
          <p:spPr>
            <a:xfrm>
              <a:off x="6634277" y="4824904"/>
              <a:ext cx="424594" cy="825409"/>
            </a:xfrm>
            <a:custGeom>
              <a:avLst/>
              <a:gdLst>
                <a:gd name="connsiteX0" fmla="*/ 218708 w 424594"/>
                <a:gd name="connsiteY0" fmla="*/ 825346 h 825409"/>
                <a:gd name="connsiteX1" fmla="*/ 187622 w 424594"/>
                <a:gd name="connsiteY1" fmla="*/ 774225 h 825409"/>
                <a:gd name="connsiteX2" fmla="*/ 178264 w 424594"/>
                <a:gd name="connsiteY2" fmla="*/ 737172 h 825409"/>
                <a:gd name="connsiteX3" fmla="*/ 208315 w 424594"/>
                <a:gd name="connsiteY3" fmla="*/ 602744 h 825409"/>
                <a:gd name="connsiteX4" fmla="*/ 86698 w 424594"/>
                <a:gd name="connsiteY4" fmla="*/ 444985 h 825409"/>
                <a:gd name="connsiteX5" fmla="*/ 4490 w 424594"/>
                <a:gd name="connsiteY5" fmla="*/ 444796 h 825409"/>
                <a:gd name="connsiteX6" fmla="*/ 56019 w 424594"/>
                <a:gd name="connsiteY6" fmla="*/ 375494 h 825409"/>
                <a:gd name="connsiteX7" fmla="*/ 55203 w 424594"/>
                <a:gd name="connsiteY7" fmla="*/ 288105 h 825409"/>
                <a:gd name="connsiteX8" fmla="*/ 0 w 424594"/>
                <a:gd name="connsiteY8" fmla="*/ 229071 h 825409"/>
                <a:gd name="connsiteX9" fmla="*/ 51246 w 424594"/>
                <a:gd name="connsiteY9" fmla="*/ 183194 h 825409"/>
                <a:gd name="connsiteX10" fmla="*/ 13377 w 424594"/>
                <a:gd name="connsiteY10" fmla="*/ 120015 h 825409"/>
                <a:gd name="connsiteX11" fmla="*/ 103561 w 424594"/>
                <a:gd name="connsiteY11" fmla="*/ 41544 h 825409"/>
                <a:gd name="connsiteX12" fmla="*/ 67669 w 424594"/>
                <a:gd name="connsiteY12" fmla="*/ 0 h 825409"/>
                <a:gd name="connsiteX13" fmla="*/ 202506 w 424594"/>
                <a:gd name="connsiteY13" fmla="*/ 76713 h 825409"/>
                <a:gd name="connsiteX14" fmla="*/ 265465 w 424594"/>
                <a:gd name="connsiteY14" fmla="*/ 120203 h 825409"/>
                <a:gd name="connsiteX15" fmla="*/ 331187 w 424594"/>
                <a:gd name="connsiteY15" fmla="*/ 185612 h 825409"/>
                <a:gd name="connsiteX16" fmla="*/ 382246 w 424594"/>
                <a:gd name="connsiteY16" fmla="*/ 311938 h 825409"/>
                <a:gd name="connsiteX17" fmla="*/ 390378 w 424594"/>
                <a:gd name="connsiteY17" fmla="*/ 325912 h 825409"/>
                <a:gd name="connsiteX18" fmla="*/ 419424 w 424594"/>
                <a:gd name="connsiteY18" fmla="*/ 586698 h 825409"/>
                <a:gd name="connsiteX19" fmla="*/ 399924 w 424594"/>
                <a:gd name="connsiteY19" fmla="*/ 624882 h 825409"/>
                <a:gd name="connsiteX20" fmla="*/ 256139 w 424594"/>
                <a:gd name="connsiteY20" fmla="*/ 759436 h 825409"/>
                <a:gd name="connsiteX21" fmla="*/ 218708 w 424594"/>
                <a:gd name="connsiteY21" fmla="*/ 825409 h 82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4594" h="825409">
                  <a:moveTo>
                    <a:pt x="218708" y="825346"/>
                  </a:moveTo>
                  <a:cubicBezTo>
                    <a:pt x="206745" y="806035"/>
                    <a:pt x="195723" y="790837"/>
                    <a:pt x="187622" y="774225"/>
                  </a:cubicBezTo>
                  <a:cubicBezTo>
                    <a:pt x="182095" y="762858"/>
                    <a:pt x="176129" y="748633"/>
                    <a:pt x="178264" y="737172"/>
                  </a:cubicBezTo>
                  <a:cubicBezTo>
                    <a:pt x="186617" y="692049"/>
                    <a:pt x="198549" y="647616"/>
                    <a:pt x="208315" y="602744"/>
                  </a:cubicBezTo>
                  <a:cubicBezTo>
                    <a:pt x="223701" y="532091"/>
                    <a:pt x="159329" y="448533"/>
                    <a:pt x="86698" y="444985"/>
                  </a:cubicBezTo>
                  <a:cubicBezTo>
                    <a:pt x="63775" y="443854"/>
                    <a:pt x="40759" y="444796"/>
                    <a:pt x="4490" y="444796"/>
                  </a:cubicBezTo>
                  <a:cubicBezTo>
                    <a:pt x="25498" y="416316"/>
                    <a:pt x="39471" y="394806"/>
                    <a:pt x="56019" y="375494"/>
                  </a:cubicBezTo>
                  <a:cubicBezTo>
                    <a:pt x="86478" y="339948"/>
                    <a:pt x="87075" y="322552"/>
                    <a:pt x="55203" y="288105"/>
                  </a:cubicBezTo>
                  <a:cubicBezTo>
                    <a:pt x="36111" y="267443"/>
                    <a:pt x="16800" y="247001"/>
                    <a:pt x="0" y="229071"/>
                  </a:cubicBezTo>
                  <a:cubicBezTo>
                    <a:pt x="20254" y="212114"/>
                    <a:pt x="50085" y="198737"/>
                    <a:pt x="51246" y="183194"/>
                  </a:cubicBezTo>
                  <a:cubicBezTo>
                    <a:pt x="52628" y="164793"/>
                    <a:pt x="29297" y="144570"/>
                    <a:pt x="13377" y="120015"/>
                  </a:cubicBezTo>
                  <a:cubicBezTo>
                    <a:pt x="39534" y="97249"/>
                    <a:pt x="70746" y="70119"/>
                    <a:pt x="103561" y="41544"/>
                  </a:cubicBezTo>
                  <a:cubicBezTo>
                    <a:pt x="93167" y="29486"/>
                    <a:pt x="83841" y="18715"/>
                    <a:pt x="67669" y="0"/>
                  </a:cubicBezTo>
                  <a:cubicBezTo>
                    <a:pt x="130377" y="7850"/>
                    <a:pt x="166363" y="41292"/>
                    <a:pt x="202506" y="76713"/>
                  </a:cubicBezTo>
                  <a:cubicBezTo>
                    <a:pt x="220593" y="94423"/>
                    <a:pt x="242197" y="111662"/>
                    <a:pt x="265465" y="120203"/>
                  </a:cubicBezTo>
                  <a:cubicBezTo>
                    <a:pt x="299064" y="132544"/>
                    <a:pt x="323431" y="142530"/>
                    <a:pt x="331187" y="185612"/>
                  </a:cubicBezTo>
                  <a:cubicBezTo>
                    <a:pt x="339038" y="229353"/>
                    <a:pt x="364347" y="270018"/>
                    <a:pt x="382246" y="311938"/>
                  </a:cubicBezTo>
                  <a:cubicBezTo>
                    <a:pt x="384349" y="316868"/>
                    <a:pt x="389593" y="320951"/>
                    <a:pt x="390378" y="325912"/>
                  </a:cubicBezTo>
                  <a:cubicBezTo>
                    <a:pt x="403850" y="412453"/>
                    <a:pt x="437386" y="496922"/>
                    <a:pt x="419424" y="586698"/>
                  </a:cubicBezTo>
                  <a:cubicBezTo>
                    <a:pt x="416692" y="600263"/>
                    <a:pt x="409219" y="614582"/>
                    <a:pt x="399924" y="624882"/>
                  </a:cubicBezTo>
                  <a:cubicBezTo>
                    <a:pt x="355963" y="673585"/>
                    <a:pt x="321045" y="730735"/>
                    <a:pt x="256139" y="759436"/>
                  </a:cubicBezTo>
                  <a:cubicBezTo>
                    <a:pt x="237989" y="767443"/>
                    <a:pt x="231426" y="801638"/>
                    <a:pt x="218708" y="82540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F9A0A9F-09EF-3A6B-647D-213FF4E87071}"/>
                </a:ext>
              </a:extLst>
            </p:cNvPr>
            <p:cNvSpPr/>
            <p:nvPr/>
          </p:nvSpPr>
          <p:spPr>
            <a:xfrm>
              <a:off x="5130437" y="550021"/>
              <a:ext cx="405918" cy="563197"/>
            </a:xfrm>
            <a:custGeom>
              <a:avLst/>
              <a:gdLst>
                <a:gd name="connsiteX0" fmla="*/ 122568 w 405918"/>
                <a:gd name="connsiteY0" fmla="*/ 220970 h 563197"/>
                <a:gd name="connsiteX1" fmla="*/ 179373 w 405918"/>
                <a:gd name="connsiteY1" fmla="*/ 242008 h 563197"/>
                <a:gd name="connsiteX2" fmla="*/ 184083 w 405918"/>
                <a:gd name="connsiteY2" fmla="*/ 234660 h 563197"/>
                <a:gd name="connsiteX3" fmla="*/ 155634 w 405918"/>
                <a:gd name="connsiteY3" fmla="*/ 210827 h 563197"/>
                <a:gd name="connsiteX4" fmla="*/ 160030 w 405918"/>
                <a:gd name="connsiteY4" fmla="*/ 149940 h 563197"/>
                <a:gd name="connsiteX5" fmla="*/ 294175 w 405918"/>
                <a:gd name="connsiteY5" fmla="*/ 57809 h 563197"/>
                <a:gd name="connsiteX6" fmla="*/ 380528 w 405918"/>
                <a:gd name="connsiteY6" fmla="*/ 0 h 563197"/>
                <a:gd name="connsiteX7" fmla="*/ 401347 w 405918"/>
                <a:gd name="connsiteY7" fmla="*/ 48703 h 563197"/>
                <a:gd name="connsiteX8" fmla="*/ 356129 w 405918"/>
                <a:gd name="connsiteY8" fmla="*/ 188375 h 563197"/>
                <a:gd name="connsiteX9" fmla="*/ 324132 w 405918"/>
                <a:gd name="connsiteY9" fmla="*/ 236890 h 563197"/>
                <a:gd name="connsiteX10" fmla="*/ 291380 w 405918"/>
                <a:gd name="connsiteY10" fmla="*/ 299661 h 563197"/>
                <a:gd name="connsiteX11" fmla="*/ 314146 w 405918"/>
                <a:gd name="connsiteY11" fmla="*/ 305093 h 563197"/>
                <a:gd name="connsiteX12" fmla="*/ 225250 w 405918"/>
                <a:gd name="connsiteY12" fmla="*/ 372354 h 563197"/>
                <a:gd name="connsiteX13" fmla="*/ 251784 w 405918"/>
                <a:gd name="connsiteY13" fmla="*/ 393581 h 563197"/>
                <a:gd name="connsiteX14" fmla="*/ 280453 w 405918"/>
                <a:gd name="connsiteY14" fmla="*/ 420681 h 563197"/>
                <a:gd name="connsiteX15" fmla="*/ 248989 w 405918"/>
                <a:gd name="connsiteY15" fmla="*/ 449664 h 563197"/>
                <a:gd name="connsiteX16" fmla="*/ 219629 w 405918"/>
                <a:gd name="connsiteY16" fmla="*/ 459712 h 563197"/>
                <a:gd name="connsiteX17" fmla="*/ 179530 w 405918"/>
                <a:gd name="connsiteY17" fmla="*/ 407492 h 563197"/>
                <a:gd name="connsiteX18" fmla="*/ 169513 w 405918"/>
                <a:gd name="connsiteY18" fmla="*/ 413364 h 563197"/>
                <a:gd name="connsiteX19" fmla="*/ 212815 w 405918"/>
                <a:gd name="connsiteY19" fmla="*/ 491082 h 563197"/>
                <a:gd name="connsiteX20" fmla="*/ 130732 w 405918"/>
                <a:gd name="connsiteY20" fmla="*/ 468442 h 563197"/>
                <a:gd name="connsiteX21" fmla="*/ 166121 w 405918"/>
                <a:gd name="connsiteY21" fmla="*/ 506814 h 563197"/>
                <a:gd name="connsiteX22" fmla="*/ 127216 w 405918"/>
                <a:gd name="connsiteY22" fmla="*/ 522452 h 563197"/>
                <a:gd name="connsiteX23" fmla="*/ 91010 w 405918"/>
                <a:gd name="connsiteY23" fmla="*/ 537304 h 563197"/>
                <a:gd name="connsiteX24" fmla="*/ 57128 w 405918"/>
                <a:gd name="connsiteY24" fmla="*/ 563147 h 563197"/>
                <a:gd name="connsiteX25" fmla="*/ 889 w 405918"/>
                <a:gd name="connsiteY25" fmla="*/ 493845 h 563197"/>
                <a:gd name="connsiteX26" fmla="*/ 27674 w 405918"/>
                <a:gd name="connsiteY26" fmla="*/ 433210 h 563197"/>
                <a:gd name="connsiteX27" fmla="*/ 88310 w 405918"/>
                <a:gd name="connsiteY27" fmla="*/ 438014 h 563197"/>
                <a:gd name="connsiteX28" fmla="*/ 99740 w 405918"/>
                <a:gd name="connsiteY28" fmla="*/ 439867 h 563197"/>
                <a:gd name="connsiteX29" fmla="*/ 106082 w 405918"/>
                <a:gd name="connsiteY29" fmla="*/ 429850 h 563197"/>
                <a:gd name="connsiteX30" fmla="*/ 45918 w 405918"/>
                <a:gd name="connsiteY30" fmla="*/ 397726 h 563197"/>
                <a:gd name="connsiteX31" fmla="*/ 12350 w 405918"/>
                <a:gd name="connsiteY31" fmla="*/ 376374 h 563197"/>
                <a:gd name="connsiteX32" fmla="*/ 49341 w 405918"/>
                <a:gd name="connsiteY32" fmla="*/ 354424 h 563197"/>
                <a:gd name="connsiteX33" fmla="*/ 85169 w 405918"/>
                <a:gd name="connsiteY33" fmla="*/ 349149 h 563197"/>
                <a:gd name="connsiteX34" fmla="*/ 68401 w 405918"/>
                <a:gd name="connsiteY34" fmla="*/ 338535 h 563197"/>
                <a:gd name="connsiteX35" fmla="*/ 25853 w 405918"/>
                <a:gd name="connsiteY35" fmla="*/ 253689 h 563197"/>
                <a:gd name="connsiteX36" fmla="*/ 44945 w 405918"/>
                <a:gd name="connsiteY36" fmla="*/ 209728 h 563197"/>
                <a:gd name="connsiteX37" fmla="*/ 77790 w 405918"/>
                <a:gd name="connsiteY37" fmla="*/ 193431 h 563197"/>
                <a:gd name="connsiteX38" fmla="*/ 98421 w 405918"/>
                <a:gd name="connsiteY38" fmla="*/ 217013 h 563197"/>
                <a:gd name="connsiteX39" fmla="*/ 105455 w 405918"/>
                <a:gd name="connsiteY39" fmla="*/ 304308 h 563197"/>
                <a:gd name="connsiteX40" fmla="*/ 117010 w 405918"/>
                <a:gd name="connsiteY40" fmla="*/ 304905 h 563197"/>
                <a:gd name="connsiteX41" fmla="*/ 122599 w 405918"/>
                <a:gd name="connsiteY41" fmla="*/ 221032 h 5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5918" h="563197">
                  <a:moveTo>
                    <a:pt x="122568" y="220970"/>
                  </a:moveTo>
                  <a:cubicBezTo>
                    <a:pt x="144235" y="229008"/>
                    <a:pt x="161788" y="235508"/>
                    <a:pt x="179373" y="242008"/>
                  </a:cubicBezTo>
                  <a:cubicBezTo>
                    <a:pt x="180943" y="239559"/>
                    <a:pt x="182513" y="237110"/>
                    <a:pt x="184083" y="234660"/>
                  </a:cubicBezTo>
                  <a:cubicBezTo>
                    <a:pt x="174600" y="226747"/>
                    <a:pt x="164771" y="219148"/>
                    <a:pt x="155634" y="210827"/>
                  </a:cubicBezTo>
                  <a:cubicBezTo>
                    <a:pt x="129319" y="186868"/>
                    <a:pt x="131109" y="167682"/>
                    <a:pt x="160030" y="149940"/>
                  </a:cubicBezTo>
                  <a:cubicBezTo>
                    <a:pt x="206189" y="121648"/>
                    <a:pt x="258817" y="105068"/>
                    <a:pt x="294175" y="57809"/>
                  </a:cubicBezTo>
                  <a:cubicBezTo>
                    <a:pt x="312262" y="33631"/>
                    <a:pt x="346803" y="21730"/>
                    <a:pt x="380528" y="0"/>
                  </a:cubicBezTo>
                  <a:cubicBezTo>
                    <a:pt x="386086" y="12341"/>
                    <a:pt x="399432" y="29957"/>
                    <a:pt x="401347" y="48703"/>
                  </a:cubicBezTo>
                  <a:cubicBezTo>
                    <a:pt x="406654" y="100672"/>
                    <a:pt x="418743" y="155592"/>
                    <a:pt x="356129" y="188375"/>
                  </a:cubicBezTo>
                  <a:cubicBezTo>
                    <a:pt x="341088" y="196257"/>
                    <a:pt x="333772" y="219839"/>
                    <a:pt x="324132" y="236890"/>
                  </a:cubicBezTo>
                  <a:cubicBezTo>
                    <a:pt x="312670" y="257175"/>
                    <a:pt x="302528" y="278182"/>
                    <a:pt x="291380" y="299661"/>
                  </a:cubicBezTo>
                  <a:cubicBezTo>
                    <a:pt x="293107" y="300069"/>
                    <a:pt x="304035" y="302675"/>
                    <a:pt x="314146" y="305093"/>
                  </a:cubicBezTo>
                  <a:cubicBezTo>
                    <a:pt x="322750" y="388589"/>
                    <a:pt x="314146" y="394712"/>
                    <a:pt x="225250" y="372354"/>
                  </a:cubicBezTo>
                  <a:cubicBezTo>
                    <a:pt x="234105" y="379388"/>
                    <a:pt x="243274" y="386108"/>
                    <a:pt x="251784" y="393581"/>
                  </a:cubicBezTo>
                  <a:cubicBezTo>
                    <a:pt x="261644" y="402248"/>
                    <a:pt x="270907" y="411606"/>
                    <a:pt x="280453" y="420681"/>
                  </a:cubicBezTo>
                  <a:cubicBezTo>
                    <a:pt x="270059" y="430478"/>
                    <a:pt x="260513" y="441468"/>
                    <a:pt x="248989" y="449664"/>
                  </a:cubicBezTo>
                  <a:cubicBezTo>
                    <a:pt x="241672" y="454845"/>
                    <a:pt x="231436" y="455881"/>
                    <a:pt x="219629" y="459712"/>
                  </a:cubicBezTo>
                  <a:cubicBezTo>
                    <a:pt x="206440" y="442504"/>
                    <a:pt x="192969" y="425014"/>
                    <a:pt x="179530" y="407492"/>
                  </a:cubicBezTo>
                  <a:cubicBezTo>
                    <a:pt x="176201" y="409439"/>
                    <a:pt x="172841" y="411417"/>
                    <a:pt x="169513" y="413364"/>
                  </a:cubicBezTo>
                  <a:cubicBezTo>
                    <a:pt x="181634" y="435094"/>
                    <a:pt x="193754" y="456855"/>
                    <a:pt x="212815" y="491082"/>
                  </a:cubicBezTo>
                  <a:cubicBezTo>
                    <a:pt x="181382" y="482415"/>
                    <a:pt x="160501" y="476637"/>
                    <a:pt x="130732" y="468442"/>
                  </a:cubicBezTo>
                  <a:cubicBezTo>
                    <a:pt x="144643" y="483546"/>
                    <a:pt x="152902" y="492495"/>
                    <a:pt x="166121" y="506814"/>
                  </a:cubicBezTo>
                  <a:cubicBezTo>
                    <a:pt x="151646" y="512623"/>
                    <a:pt x="139430" y="517553"/>
                    <a:pt x="127216" y="522452"/>
                  </a:cubicBezTo>
                  <a:cubicBezTo>
                    <a:pt x="115063" y="527287"/>
                    <a:pt x="102063" y="530679"/>
                    <a:pt x="91010" y="537304"/>
                  </a:cubicBezTo>
                  <a:cubicBezTo>
                    <a:pt x="78355" y="544872"/>
                    <a:pt x="58259" y="564309"/>
                    <a:pt x="57128" y="563147"/>
                  </a:cubicBezTo>
                  <a:cubicBezTo>
                    <a:pt x="36058" y="541763"/>
                    <a:pt x="10278" y="520505"/>
                    <a:pt x="889" y="493845"/>
                  </a:cubicBezTo>
                  <a:cubicBezTo>
                    <a:pt x="-4481" y="478521"/>
                    <a:pt x="15742" y="452427"/>
                    <a:pt x="27674" y="433210"/>
                  </a:cubicBezTo>
                  <a:cubicBezTo>
                    <a:pt x="49686" y="397758"/>
                    <a:pt x="68433" y="430101"/>
                    <a:pt x="88310" y="438014"/>
                  </a:cubicBezTo>
                  <a:cubicBezTo>
                    <a:pt x="91795" y="439396"/>
                    <a:pt x="95909" y="439301"/>
                    <a:pt x="99740" y="439867"/>
                  </a:cubicBezTo>
                  <a:cubicBezTo>
                    <a:pt x="101843" y="436538"/>
                    <a:pt x="103947" y="433210"/>
                    <a:pt x="106082" y="429850"/>
                  </a:cubicBezTo>
                  <a:cubicBezTo>
                    <a:pt x="86017" y="419173"/>
                    <a:pt x="65732" y="408842"/>
                    <a:pt x="45918" y="397726"/>
                  </a:cubicBezTo>
                  <a:cubicBezTo>
                    <a:pt x="34362" y="391258"/>
                    <a:pt x="23498" y="383533"/>
                    <a:pt x="12350" y="376374"/>
                  </a:cubicBezTo>
                  <a:cubicBezTo>
                    <a:pt x="24628" y="368900"/>
                    <a:pt x="36309" y="360171"/>
                    <a:pt x="49341" y="354424"/>
                  </a:cubicBezTo>
                  <a:cubicBezTo>
                    <a:pt x="57725" y="350719"/>
                    <a:pt x="68087" y="351441"/>
                    <a:pt x="85169" y="349149"/>
                  </a:cubicBezTo>
                  <a:cubicBezTo>
                    <a:pt x="74430" y="342241"/>
                    <a:pt x="71636" y="339163"/>
                    <a:pt x="68401" y="338535"/>
                  </a:cubicBezTo>
                  <a:cubicBezTo>
                    <a:pt x="9367" y="326760"/>
                    <a:pt x="104" y="308076"/>
                    <a:pt x="25853" y="253689"/>
                  </a:cubicBezTo>
                  <a:cubicBezTo>
                    <a:pt x="32698" y="239182"/>
                    <a:pt x="35524" y="222006"/>
                    <a:pt x="44945" y="209728"/>
                  </a:cubicBezTo>
                  <a:cubicBezTo>
                    <a:pt x="51884" y="200684"/>
                    <a:pt x="66643" y="193242"/>
                    <a:pt x="77790" y="193431"/>
                  </a:cubicBezTo>
                  <a:cubicBezTo>
                    <a:pt x="85075" y="193556"/>
                    <a:pt x="96976" y="207781"/>
                    <a:pt x="98421" y="217013"/>
                  </a:cubicBezTo>
                  <a:cubicBezTo>
                    <a:pt x="102911" y="245776"/>
                    <a:pt x="103413" y="275168"/>
                    <a:pt x="105455" y="304308"/>
                  </a:cubicBezTo>
                  <a:cubicBezTo>
                    <a:pt x="109317" y="304496"/>
                    <a:pt x="113148" y="304716"/>
                    <a:pt x="117010" y="304905"/>
                  </a:cubicBezTo>
                  <a:cubicBezTo>
                    <a:pt x="118674" y="279941"/>
                    <a:pt x="120339" y="254977"/>
                    <a:pt x="122599" y="22103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E710A92-DBDC-1337-1E6B-26B546A9918C}"/>
                </a:ext>
              </a:extLst>
            </p:cNvPr>
            <p:cNvSpPr/>
            <p:nvPr/>
          </p:nvSpPr>
          <p:spPr>
            <a:xfrm>
              <a:off x="6360177" y="4825743"/>
              <a:ext cx="349808" cy="453369"/>
            </a:xfrm>
            <a:custGeom>
              <a:avLst/>
              <a:gdLst>
                <a:gd name="connsiteX0" fmla="*/ 248822 w 349808"/>
                <a:gd name="connsiteY0" fmla="*/ 127561 h 453369"/>
                <a:gd name="connsiteX1" fmla="*/ 322772 w 349808"/>
                <a:gd name="connsiteY1" fmla="*/ 184083 h 453369"/>
                <a:gd name="connsiteX2" fmla="*/ 232023 w 349808"/>
                <a:gd name="connsiteY2" fmla="*/ 207633 h 453369"/>
                <a:gd name="connsiteX3" fmla="*/ 311311 w 349808"/>
                <a:gd name="connsiteY3" fmla="*/ 293076 h 453369"/>
                <a:gd name="connsiteX4" fmla="*/ 312190 w 349808"/>
                <a:gd name="connsiteY4" fmla="*/ 367653 h 453369"/>
                <a:gd name="connsiteX5" fmla="*/ 284745 w 349808"/>
                <a:gd name="connsiteY5" fmla="*/ 402603 h 453369"/>
                <a:gd name="connsiteX6" fmla="*/ 133486 w 349808"/>
                <a:gd name="connsiteY6" fmla="*/ 397170 h 453369"/>
                <a:gd name="connsiteX7" fmla="*/ 36519 w 349808"/>
                <a:gd name="connsiteY7" fmla="*/ 223585 h 453369"/>
                <a:gd name="connsiteX8" fmla="*/ 0 w 349808"/>
                <a:gd name="connsiteY8" fmla="*/ 174160 h 453369"/>
                <a:gd name="connsiteX9" fmla="*/ 80795 w 349808"/>
                <a:gd name="connsiteY9" fmla="*/ 173563 h 453369"/>
                <a:gd name="connsiteX10" fmla="*/ 180650 w 349808"/>
                <a:gd name="connsiteY10" fmla="*/ 106082 h 453369"/>
                <a:gd name="connsiteX11" fmla="*/ 229856 w 349808"/>
                <a:gd name="connsiteY11" fmla="*/ 36528 h 453369"/>
                <a:gd name="connsiteX12" fmla="*/ 349808 w 349808"/>
                <a:gd name="connsiteY12" fmla="*/ 40391 h 453369"/>
                <a:gd name="connsiteX13" fmla="*/ 248791 w 349808"/>
                <a:gd name="connsiteY13" fmla="*/ 127561 h 45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808" h="453368">
                  <a:moveTo>
                    <a:pt x="248822" y="127561"/>
                  </a:moveTo>
                  <a:cubicBezTo>
                    <a:pt x="272436" y="145616"/>
                    <a:pt x="292470" y="160940"/>
                    <a:pt x="322772" y="184083"/>
                  </a:cubicBezTo>
                  <a:cubicBezTo>
                    <a:pt x="286912" y="193377"/>
                    <a:pt x="264554" y="199186"/>
                    <a:pt x="232023" y="207633"/>
                  </a:cubicBezTo>
                  <a:cubicBezTo>
                    <a:pt x="261163" y="239348"/>
                    <a:pt x="284557" y="268018"/>
                    <a:pt x="311311" y="293076"/>
                  </a:cubicBezTo>
                  <a:cubicBezTo>
                    <a:pt x="339258" y="319233"/>
                    <a:pt x="341330" y="341685"/>
                    <a:pt x="312190" y="367653"/>
                  </a:cubicBezTo>
                  <a:cubicBezTo>
                    <a:pt x="301293" y="377356"/>
                    <a:pt x="292596" y="390074"/>
                    <a:pt x="284745" y="402603"/>
                  </a:cubicBezTo>
                  <a:cubicBezTo>
                    <a:pt x="241223" y="472062"/>
                    <a:pt x="175469" y="470241"/>
                    <a:pt x="133486" y="397170"/>
                  </a:cubicBezTo>
                  <a:cubicBezTo>
                    <a:pt x="100484" y="339706"/>
                    <a:pt x="69585" y="281018"/>
                    <a:pt x="36519" y="223585"/>
                  </a:cubicBezTo>
                  <a:cubicBezTo>
                    <a:pt x="26126" y="205529"/>
                    <a:pt x="11713" y="189797"/>
                    <a:pt x="0" y="174160"/>
                  </a:cubicBezTo>
                  <a:cubicBezTo>
                    <a:pt x="28261" y="174160"/>
                    <a:pt x="54920" y="176860"/>
                    <a:pt x="80795" y="173563"/>
                  </a:cubicBezTo>
                  <a:cubicBezTo>
                    <a:pt x="124474" y="167974"/>
                    <a:pt x="159266" y="148128"/>
                    <a:pt x="180650" y="106082"/>
                  </a:cubicBezTo>
                  <a:cubicBezTo>
                    <a:pt x="193399" y="80993"/>
                    <a:pt x="211078" y="57693"/>
                    <a:pt x="229856" y="36528"/>
                  </a:cubicBezTo>
                  <a:cubicBezTo>
                    <a:pt x="274194" y="-13462"/>
                    <a:pt x="302895" y="-12112"/>
                    <a:pt x="349808" y="40391"/>
                  </a:cubicBezTo>
                  <a:cubicBezTo>
                    <a:pt x="317496" y="68275"/>
                    <a:pt x="285153" y="96191"/>
                    <a:pt x="248791" y="12756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300AAF74-CE10-42FB-A0D4-E48A5345959E}"/>
                </a:ext>
              </a:extLst>
            </p:cNvPr>
            <p:cNvSpPr/>
            <p:nvPr/>
          </p:nvSpPr>
          <p:spPr>
            <a:xfrm>
              <a:off x="4897724" y="1120736"/>
              <a:ext cx="258126" cy="612980"/>
            </a:xfrm>
            <a:custGeom>
              <a:avLst/>
              <a:gdLst>
                <a:gd name="connsiteX0" fmla="*/ 134406 w 258126"/>
                <a:gd name="connsiteY0" fmla="*/ 357815 h 612980"/>
                <a:gd name="connsiteX1" fmla="*/ 159779 w 258126"/>
                <a:gd name="connsiteY1" fmla="*/ 431420 h 612980"/>
                <a:gd name="connsiteX2" fmla="*/ 120653 w 258126"/>
                <a:gd name="connsiteY2" fmla="*/ 475664 h 612980"/>
                <a:gd name="connsiteX3" fmla="*/ 91010 w 258126"/>
                <a:gd name="connsiteY3" fmla="*/ 485084 h 612980"/>
                <a:gd name="connsiteX4" fmla="*/ 92329 w 258126"/>
                <a:gd name="connsiteY4" fmla="*/ 496294 h 612980"/>
                <a:gd name="connsiteX5" fmla="*/ 120245 w 258126"/>
                <a:gd name="connsiteY5" fmla="*/ 508855 h 612980"/>
                <a:gd name="connsiteX6" fmla="*/ 21425 w 258126"/>
                <a:gd name="connsiteY6" fmla="*/ 612981 h 612980"/>
                <a:gd name="connsiteX7" fmla="*/ 28867 w 258126"/>
                <a:gd name="connsiteY7" fmla="*/ 522671 h 612980"/>
                <a:gd name="connsiteX8" fmla="*/ 43500 w 258126"/>
                <a:gd name="connsiteY8" fmla="*/ 504302 h 612980"/>
                <a:gd name="connsiteX9" fmla="*/ 94370 w 258126"/>
                <a:gd name="connsiteY9" fmla="*/ 465490 h 612980"/>
                <a:gd name="connsiteX10" fmla="*/ 76157 w 258126"/>
                <a:gd name="connsiteY10" fmla="*/ 417917 h 612980"/>
                <a:gd name="connsiteX11" fmla="*/ 81307 w 258126"/>
                <a:gd name="connsiteY11" fmla="*/ 335584 h 612980"/>
                <a:gd name="connsiteX12" fmla="*/ 89723 w 258126"/>
                <a:gd name="connsiteY12" fmla="*/ 289361 h 612980"/>
                <a:gd name="connsiteX13" fmla="*/ 93554 w 258126"/>
                <a:gd name="connsiteY13" fmla="*/ 231457 h 612980"/>
                <a:gd name="connsiteX14" fmla="*/ 93679 w 258126"/>
                <a:gd name="connsiteY14" fmla="*/ 172894 h 612980"/>
                <a:gd name="connsiteX15" fmla="*/ 105517 w 258126"/>
                <a:gd name="connsiteY15" fmla="*/ 164887 h 612980"/>
                <a:gd name="connsiteX16" fmla="*/ 122474 w 258126"/>
                <a:gd name="connsiteY16" fmla="*/ 139358 h 612980"/>
                <a:gd name="connsiteX17" fmla="*/ 92360 w 258126"/>
                <a:gd name="connsiteY17" fmla="*/ 112039 h 612980"/>
                <a:gd name="connsiteX18" fmla="*/ 51696 w 258126"/>
                <a:gd name="connsiteY18" fmla="*/ 84155 h 612980"/>
                <a:gd name="connsiteX19" fmla="*/ 100148 w 258126"/>
                <a:gd name="connsiteY19" fmla="*/ 33411 h 612980"/>
                <a:gd name="connsiteX20" fmla="*/ 219880 w 258126"/>
                <a:gd name="connsiteY20" fmla="*/ 0 h 612980"/>
                <a:gd name="connsiteX21" fmla="*/ 215170 w 258126"/>
                <a:gd name="connsiteY21" fmla="*/ 75834 h 612980"/>
                <a:gd name="connsiteX22" fmla="*/ 258127 w 258126"/>
                <a:gd name="connsiteY22" fmla="*/ 50305 h 612980"/>
                <a:gd name="connsiteX23" fmla="*/ 209801 w 258126"/>
                <a:gd name="connsiteY23" fmla="*/ 125950 h 612980"/>
                <a:gd name="connsiteX24" fmla="*/ 187443 w 258126"/>
                <a:gd name="connsiteY24" fmla="*/ 207687 h 612980"/>
                <a:gd name="connsiteX25" fmla="*/ 196612 w 258126"/>
                <a:gd name="connsiteY25" fmla="*/ 228443 h 612980"/>
                <a:gd name="connsiteX26" fmla="*/ 151646 w 258126"/>
                <a:gd name="connsiteY26" fmla="*/ 239747 h 612980"/>
                <a:gd name="connsiteX27" fmla="*/ 177803 w 258126"/>
                <a:gd name="connsiteY27" fmla="*/ 311248 h 612980"/>
                <a:gd name="connsiteX28" fmla="*/ 192593 w 258126"/>
                <a:gd name="connsiteY28" fmla="*/ 315298 h 612980"/>
                <a:gd name="connsiteX29" fmla="*/ 134344 w 258126"/>
                <a:gd name="connsiteY29" fmla="*/ 357878 h 61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8126" h="612980">
                  <a:moveTo>
                    <a:pt x="134406" y="357815"/>
                  </a:moveTo>
                  <a:cubicBezTo>
                    <a:pt x="141158" y="376939"/>
                    <a:pt x="152682" y="403630"/>
                    <a:pt x="159779" y="431420"/>
                  </a:cubicBezTo>
                  <a:cubicBezTo>
                    <a:pt x="168194" y="464391"/>
                    <a:pt x="153216" y="478584"/>
                    <a:pt x="120653" y="475664"/>
                  </a:cubicBezTo>
                  <a:cubicBezTo>
                    <a:pt x="111138" y="474816"/>
                    <a:pt x="100902" y="481724"/>
                    <a:pt x="91010" y="485084"/>
                  </a:cubicBezTo>
                  <a:cubicBezTo>
                    <a:pt x="91450" y="488821"/>
                    <a:pt x="91889" y="492558"/>
                    <a:pt x="92329" y="496294"/>
                  </a:cubicBezTo>
                  <a:cubicBezTo>
                    <a:pt x="100839" y="500125"/>
                    <a:pt x="109348" y="503956"/>
                    <a:pt x="120245" y="508855"/>
                  </a:cubicBezTo>
                  <a:cubicBezTo>
                    <a:pt x="85923" y="545029"/>
                    <a:pt x="53611" y="579068"/>
                    <a:pt x="21425" y="612981"/>
                  </a:cubicBezTo>
                  <a:cubicBezTo>
                    <a:pt x="-8971" y="573039"/>
                    <a:pt x="-7495" y="553884"/>
                    <a:pt x="28867" y="522671"/>
                  </a:cubicBezTo>
                  <a:cubicBezTo>
                    <a:pt x="34834" y="517553"/>
                    <a:pt x="43594" y="510394"/>
                    <a:pt x="43500" y="504302"/>
                  </a:cubicBezTo>
                  <a:cubicBezTo>
                    <a:pt x="42998" y="471613"/>
                    <a:pt x="63597" y="464768"/>
                    <a:pt x="94370" y="465490"/>
                  </a:cubicBezTo>
                  <a:cubicBezTo>
                    <a:pt x="86959" y="447120"/>
                    <a:pt x="76848" y="432739"/>
                    <a:pt x="76157" y="417917"/>
                  </a:cubicBezTo>
                  <a:cubicBezTo>
                    <a:pt x="74870" y="390598"/>
                    <a:pt x="78481" y="362965"/>
                    <a:pt x="81307" y="335584"/>
                  </a:cubicBezTo>
                  <a:cubicBezTo>
                    <a:pt x="82909" y="320071"/>
                    <a:pt x="87933" y="304905"/>
                    <a:pt x="89723" y="289361"/>
                  </a:cubicBezTo>
                  <a:cubicBezTo>
                    <a:pt x="91952" y="270175"/>
                    <a:pt x="92894" y="250801"/>
                    <a:pt x="93554" y="231457"/>
                  </a:cubicBezTo>
                  <a:cubicBezTo>
                    <a:pt x="94182" y="213465"/>
                    <a:pt x="93679" y="195472"/>
                    <a:pt x="93679" y="172894"/>
                  </a:cubicBezTo>
                  <a:cubicBezTo>
                    <a:pt x="95438" y="171764"/>
                    <a:pt x="101718" y="169378"/>
                    <a:pt x="105517" y="164887"/>
                  </a:cubicBezTo>
                  <a:cubicBezTo>
                    <a:pt x="112394" y="156786"/>
                    <a:pt x="124798" y="143189"/>
                    <a:pt x="122474" y="139358"/>
                  </a:cubicBezTo>
                  <a:cubicBezTo>
                    <a:pt x="115754" y="128242"/>
                    <a:pt x="103319" y="120266"/>
                    <a:pt x="92360" y="112039"/>
                  </a:cubicBezTo>
                  <a:cubicBezTo>
                    <a:pt x="79203" y="102211"/>
                    <a:pt x="65293" y="93418"/>
                    <a:pt x="51696" y="84155"/>
                  </a:cubicBezTo>
                  <a:cubicBezTo>
                    <a:pt x="67836" y="66288"/>
                    <a:pt x="84008" y="33379"/>
                    <a:pt x="100148" y="33411"/>
                  </a:cubicBezTo>
                  <a:cubicBezTo>
                    <a:pt x="143356" y="33474"/>
                    <a:pt x="184334" y="37116"/>
                    <a:pt x="219880" y="0"/>
                  </a:cubicBezTo>
                  <a:cubicBezTo>
                    <a:pt x="218216" y="26974"/>
                    <a:pt x="216866" y="48609"/>
                    <a:pt x="215170" y="75834"/>
                  </a:cubicBezTo>
                  <a:cubicBezTo>
                    <a:pt x="229929" y="67041"/>
                    <a:pt x="240511" y="60761"/>
                    <a:pt x="258127" y="50305"/>
                  </a:cubicBezTo>
                  <a:cubicBezTo>
                    <a:pt x="246540" y="83998"/>
                    <a:pt x="247953" y="112667"/>
                    <a:pt x="209801" y="125950"/>
                  </a:cubicBezTo>
                  <a:cubicBezTo>
                    <a:pt x="166341" y="141085"/>
                    <a:pt x="161945" y="168278"/>
                    <a:pt x="187443" y="207687"/>
                  </a:cubicBezTo>
                  <a:cubicBezTo>
                    <a:pt x="190897" y="213025"/>
                    <a:pt x="192687" y="219399"/>
                    <a:pt x="196612" y="228443"/>
                  </a:cubicBezTo>
                  <a:cubicBezTo>
                    <a:pt x="183015" y="231866"/>
                    <a:pt x="172056" y="234629"/>
                    <a:pt x="151646" y="239747"/>
                  </a:cubicBezTo>
                  <a:cubicBezTo>
                    <a:pt x="160626" y="264272"/>
                    <a:pt x="169230" y="287760"/>
                    <a:pt x="177803" y="311248"/>
                  </a:cubicBezTo>
                  <a:cubicBezTo>
                    <a:pt x="182733" y="312598"/>
                    <a:pt x="187663" y="313948"/>
                    <a:pt x="192593" y="315298"/>
                  </a:cubicBezTo>
                  <a:cubicBezTo>
                    <a:pt x="172213" y="330214"/>
                    <a:pt x="151834" y="345098"/>
                    <a:pt x="134344" y="3578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2B4E21D2-4207-CB84-1006-DA23488ADC04}"/>
                </a:ext>
              </a:extLst>
            </p:cNvPr>
            <p:cNvSpPr/>
            <p:nvPr/>
          </p:nvSpPr>
          <p:spPr>
            <a:xfrm>
              <a:off x="5340018" y="1933432"/>
              <a:ext cx="332914" cy="276544"/>
            </a:xfrm>
            <a:custGeom>
              <a:avLst/>
              <a:gdLst>
                <a:gd name="connsiteX0" fmla="*/ 332915 w 332914"/>
                <a:gd name="connsiteY0" fmla="*/ 161805 h 276544"/>
                <a:gd name="connsiteX1" fmla="*/ 277335 w 332914"/>
                <a:gd name="connsiteY1" fmla="*/ 192735 h 276544"/>
                <a:gd name="connsiteX2" fmla="*/ 297871 w 332914"/>
                <a:gd name="connsiteY2" fmla="*/ 205233 h 276544"/>
                <a:gd name="connsiteX3" fmla="*/ 205583 w 332914"/>
                <a:gd name="connsiteY3" fmla="*/ 244736 h 276544"/>
                <a:gd name="connsiteX4" fmla="*/ 197639 w 332914"/>
                <a:gd name="connsiteY4" fmla="*/ 243574 h 276544"/>
                <a:gd name="connsiteX5" fmla="*/ 34259 w 332914"/>
                <a:gd name="connsiteY5" fmla="*/ 276545 h 276544"/>
                <a:gd name="connsiteX6" fmla="*/ 0 w 332914"/>
                <a:gd name="connsiteY6" fmla="*/ 246965 h 276544"/>
                <a:gd name="connsiteX7" fmla="*/ 77027 w 332914"/>
                <a:gd name="connsiteY7" fmla="*/ 215282 h 276544"/>
                <a:gd name="connsiteX8" fmla="*/ 144853 w 332914"/>
                <a:gd name="connsiteY8" fmla="*/ 132697 h 276544"/>
                <a:gd name="connsiteX9" fmla="*/ 31558 w 332914"/>
                <a:gd name="connsiteY9" fmla="*/ 118880 h 276544"/>
                <a:gd name="connsiteX10" fmla="*/ 92099 w 332914"/>
                <a:gd name="connsiteY10" fmla="*/ 103117 h 276544"/>
                <a:gd name="connsiteX11" fmla="*/ 92413 w 332914"/>
                <a:gd name="connsiteY11" fmla="*/ 92723 h 276544"/>
                <a:gd name="connsiteX12" fmla="*/ 50807 w 332914"/>
                <a:gd name="connsiteY12" fmla="*/ 91750 h 276544"/>
                <a:gd name="connsiteX13" fmla="*/ 31621 w 332914"/>
                <a:gd name="connsiteY13" fmla="*/ 70052 h 276544"/>
                <a:gd name="connsiteX14" fmla="*/ 128242 w 332914"/>
                <a:gd name="connsiteY14" fmla="*/ 278 h 276544"/>
                <a:gd name="connsiteX15" fmla="*/ 161056 w 332914"/>
                <a:gd name="connsiteY15" fmla="*/ 12085 h 276544"/>
                <a:gd name="connsiteX16" fmla="*/ 227878 w 332914"/>
                <a:gd name="connsiteY16" fmla="*/ 101610 h 276544"/>
                <a:gd name="connsiteX17" fmla="*/ 330654 w 332914"/>
                <a:gd name="connsiteY17" fmla="*/ 145414 h 276544"/>
                <a:gd name="connsiteX18" fmla="*/ 332883 w 332914"/>
                <a:gd name="connsiteY18" fmla="*/ 161837 h 27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914" h="276544">
                  <a:moveTo>
                    <a:pt x="332915" y="161805"/>
                  </a:moveTo>
                  <a:cubicBezTo>
                    <a:pt x="314922" y="171822"/>
                    <a:pt x="296897" y="181839"/>
                    <a:pt x="277335" y="192735"/>
                  </a:cubicBezTo>
                  <a:cubicBezTo>
                    <a:pt x="282673" y="195970"/>
                    <a:pt x="290272" y="200617"/>
                    <a:pt x="297871" y="205233"/>
                  </a:cubicBezTo>
                  <a:cubicBezTo>
                    <a:pt x="275733" y="254721"/>
                    <a:pt x="254380" y="263828"/>
                    <a:pt x="205583" y="244736"/>
                  </a:cubicBezTo>
                  <a:cubicBezTo>
                    <a:pt x="203134" y="243762"/>
                    <a:pt x="200119" y="243072"/>
                    <a:pt x="197639" y="243574"/>
                  </a:cubicBezTo>
                  <a:cubicBezTo>
                    <a:pt x="145450" y="253968"/>
                    <a:pt x="93324" y="264581"/>
                    <a:pt x="34259" y="276545"/>
                  </a:cubicBezTo>
                  <a:cubicBezTo>
                    <a:pt x="27099" y="270359"/>
                    <a:pt x="13126" y="258301"/>
                    <a:pt x="0" y="246965"/>
                  </a:cubicBezTo>
                  <a:cubicBezTo>
                    <a:pt x="11367" y="181400"/>
                    <a:pt x="56020" y="231013"/>
                    <a:pt x="77027" y="215282"/>
                  </a:cubicBezTo>
                  <a:cubicBezTo>
                    <a:pt x="98788" y="188779"/>
                    <a:pt x="120549" y="162277"/>
                    <a:pt x="144853" y="132697"/>
                  </a:cubicBezTo>
                  <a:cubicBezTo>
                    <a:pt x="108302" y="142023"/>
                    <a:pt x="73102" y="149967"/>
                    <a:pt x="31558" y="118880"/>
                  </a:cubicBezTo>
                  <a:cubicBezTo>
                    <a:pt x="59631" y="111564"/>
                    <a:pt x="75865" y="107356"/>
                    <a:pt x="92099" y="103117"/>
                  </a:cubicBezTo>
                  <a:cubicBezTo>
                    <a:pt x="92194" y="99663"/>
                    <a:pt x="92288" y="96209"/>
                    <a:pt x="92413" y="92723"/>
                  </a:cubicBezTo>
                  <a:cubicBezTo>
                    <a:pt x="78471" y="92723"/>
                    <a:pt x="63744" y="95361"/>
                    <a:pt x="50807" y="91750"/>
                  </a:cubicBezTo>
                  <a:cubicBezTo>
                    <a:pt x="42988" y="89551"/>
                    <a:pt x="37901" y="77619"/>
                    <a:pt x="31621" y="70052"/>
                  </a:cubicBezTo>
                  <a:cubicBezTo>
                    <a:pt x="64749" y="47819"/>
                    <a:pt x="84877" y="6935"/>
                    <a:pt x="128242" y="278"/>
                  </a:cubicBezTo>
                  <a:cubicBezTo>
                    <a:pt x="138605" y="-1323"/>
                    <a:pt x="154713" y="4172"/>
                    <a:pt x="161056" y="12085"/>
                  </a:cubicBezTo>
                  <a:cubicBezTo>
                    <a:pt x="184450" y="41257"/>
                    <a:pt x="199742" y="79283"/>
                    <a:pt x="227878" y="101610"/>
                  </a:cubicBezTo>
                  <a:cubicBezTo>
                    <a:pt x="256013" y="123936"/>
                    <a:pt x="295924" y="131409"/>
                    <a:pt x="330654" y="145414"/>
                  </a:cubicBezTo>
                  <a:cubicBezTo>
                    <a:pt x="331407" y="150878"/>
                    <a:pt x="332161" y="156373"/>
                    <a:pt x="332883" y="16183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28F638F6-1246-E1BD-20D2-3EFA77289497}"/>
                </a:ext>
              </a:extLst>
            </p:cNvPr>
            <p:cNvSpPr/>
            <p:nvPr/>
          </p:nvSpPr>
          <p:spPr>
            <a:xfrm>
              <a:off x="5922760" y="3590458"/>
              <a:ext cx="225426" cy="278251"/>
            </a:xfrm>
            <a:custGeom>
              <a:avLst/>
              <a:gdLst>
                <a:gd name="connsiteX0" fmla="*/ 63 w 225426"/>
                <a:gd name="connsiteY0" fmla="*/ 278220 h 278251"/>
                <a:gd name="connsiteX1" fmla="*/ 37022 w 225426"/>
                <a:gd name="connsiteY1" fmla="*/ 157263 h 278251"/>
                <a:gd name="connsiteX2" fmla="*/ 65817 w 225426"/>
                <a:gd name="connsiteY2" fmla="*/ 125673 h 278251"/>
                <a:gd name="connsiteX3" fmla="*/ 108711 w 225426"/>
                <a:gd name="connsiteY3" fmla="*/ 65980 h 278251"/>
                <a:gd name="connsiteX4" fmla="*/ 191798 w 225426"/>
                <a:gd name="connsiteY4" fmla="*/ 257 h 278251"/>
                <a:gd name="connsiteX5" fmla="*/ 208660 w 225426"/>
                <a:gd name="connsiteY5" fmla="*/ 32349 h 278251"/>
                <a:gd name="connsiteX6" fmla="*/ 218834 w 225426"/>
                <a:gd name="connsiteY6" fmla="*/ 77064 h 278251"/>
                <a:gd name="connsiteX7" fmla="*/ 224455 w 225426"/>
                <a:gd name="connsiteY7" fmla="*/ 105702 h 278251"/>
                <a:gd name="connsiteX8" fmla="*/ 85882 w 225426"/>
                <a:gd name="connsiteY8" fmla="*/ 257715 h 278251"/>
                <a:gd name="connsiteX9" fmla="*/ 0 w 225426"/>
                <a:gd name="connsiteY9" fmla="*/ 278251 h 27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26" h="278251">
                  <a:moveTo>
                    <a:pt x="63" y="278220"/>
                  </a:moveTo>
                  <a:cubicBezTo>
                    <a:pt x="13126" y="234384"/>
                    <a:pt x="23143" y="195133"/>
                    <a:pt x="37022" y="157263"/>
                  </a:cubicBezTo>
                  <a:cubicBezTo>
                    <a:pt x="41544" y="144922"/>
                    <a:pt x="56930" y="136883"/>
                    <a:pt x="65817" y="125673"/>
                  </a:cubicBezTo>
                  <a:cubicBezTo>
                    <a:pt x="81078" y="106424"/>
                    <a:pt x="99165" y="87961"/>
                    <a:pt x="108711" y="65980"/>
                  </a:cubicBezTo>
                  <a:cubicBezTo>
                    <a:pt x="120141" y="39603"/>
                    <a:pt x="165264" y="-3731"/>
                    <a:pt x="191798" y="257"/>
                  </a:cubicBezTo>
                  <a:cubicBezTo>
                    <a:pt x="198989" y="1325"/>
                    <a:pt x="204766" y="20605"/>
                    <a:pt x="208660" y="32349"/>
                  </a:cubicBezTo>
                  <a:cubicBezTo>
                    <a:pt x="213433" y="46793"/>
                    <a:pt x="215568" y="62117"/>
                    <a:pt x="218834" y="77064"/>
                  </a:cubicBezTo>
                  <a:cubicBezTo>
                    <a:pt x="220970" y="86736"/>
                    <a:pt x="227972" y="98919"/>
                    <a:pt x="224455" y="105702"/>
                  </a:cubicBezTo>
                  <a:cubicBezTo>
                    <a:pt x="192018" y="168630"/>
                    <a:pt x="148935" y="223833"/>
                    <a:pt x="85882" y="257715"/>
                  </a:cubicBezTo>
                  <a:cubicBezTo>
                    <a:pt x="60510" y="271343"/>
                    <a:pt x="28135" y="271939"/>
                    <a:pt x="0" y="27825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B419125A-2B28-8FB1-D702-7B0ADD981ED7}"/>
                </a:ext>
              </a:extLst>
            </p:cNvPr>
            <p:cNvSpPr/>
            <p:nvPr/>
          </p:nvSpPr>
          <p:spPr>
            <a:xfrm>
              <a:off x="6618312" y="114597"/>
              <a:ext cx="252980" cy="218974"/>
            </a:xfrm>
            <a:custGeom>
              <a:avLst/>
              <a:gdLst>
                <a:gd name="connsiteX0" fmla="*/ 157678 w 252980"/>
                <a:gd name="connsiteY0" fmla="*/ 184687 h 218974"/>
                <a:gd name="connsiteX1" fmla="*/ 2337 w 252980"/>
                <a:gd name="connsiteY1" fmla="*/ 140443 h 218974"/>
                <a:gd name="connsiteX2" fmla="*/ 94562 w 252980"/>
                <a:gd name="connsiteY2" fmla="*/ 31104 h 218974"/>
                <a:gd name="connsiteX3" fmla="*/ 156862 w 252980"/>
                <a:gd name="connsiteY3" fmla="*/ 7616 h 218974"/>
                <a:gd name="connsiteX4" fmla="*/ 156862 w 252980"/>
                <a:gd name="connsiteY4" fmla="*/ 47464 h 218974"/>
                <a:gd name="connsiteX5" fmla="*/ 112178 w 252980"/>
                <a:gd name="connsiteY5" fmla="*/ 57669 h 218974"/>
                <a:gd name="connsiteX6" fmla="*/ 112021 w 252980"/>
                <a:gd name="connsiteY6" fmla="*/ 123172 h 218974"/>
                <a:gd name="connsiteX7" fmla="*/ 252980 w 252980"/>
                <a:gd name="connsiteY7" fmla="*/ 178909 h 218974"/>
                <a:gd name="connsiteX8" fmla="*/ 217183 w 252980"/>
                <a:gd name="connsiteY8" fmla="*/ 218003 h 218974"/>
                <a:gd name="connsiteX9" fmla="*/ 157709 w 252980"/>
                <a:gd name="connsiteY9" fmla="*/ 184718 h 2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80" h="218974">
                  <a:moveTo>
                    <a:pt x="157678" y="184687"/>
                  </a:moveTo>
                  <a:cubicBezTo>
                    <a:pt x="66332" y="202711"/>
                    <a:pt x="7675" y="185409"/>
                    <a:pt x="2337" y="140443"/>
                  </a:cubicBezTo>
                  <a:cubicBezTo>
                    <a:pt x="-7555" y="57355"/>
                    <a:pt x="12259" y="33176"/>
                    <a:pt x="94562" y="31104"/>
                  </a:cubicBezTo>
                  <a:cubicBezTo>
                    <a:pt x="97356" y="-22561"/>
                    <a:pt x="131709" y="10034"/>
                    <a:pt x="156862" y="7616"/>
                  </a:cubicBezTo>
                  <a:lnTo>
                    <a:pt x="156862" y="47464"/>
                  </a:lnTo>
                  <a:cubicBezTo>
                    <a:pt x="142323" y="50792"/>
                    <a:pt x="128318" y="53995"/>
                    <a:pt x="112178" y="57669"/>
                  </a:cubicBezTo>
                  <a:cubicBezTo>
                    <a:pt x="113340" y="81095"/>
                    <a:pt x="161101" y="102541"/>
                    <a:pt x="112021" y="123172"/>
                  </a:cubicBezTo>
                  <a:cubicBezTo>
                    <a:pt x="159028" y="141761"/>
                    <a:pt x="201074" y="158373"/>
                    <a:pt x="252980" y="178909"/>
                  </a:cubicBezTo>
                  <a:cubicBezTo>
                    <a:pt x="240953" y="192851"/>
                    <a:pt x="228424" y="218569"/>
                    <a:pt x="217183" y="218003"/>
                  </a:cubicBezTo>
                  <a:cubicBezTo>
                    <a:pt x="196427" y="216967"/>
                    <a:pt x="160002" y="229967"/>
                    <a:pt x="157709" y="18471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61DCDF1-ECB4-D1A4-62F8-456796DD186B}"/>
                </a:ext>
              </a:extLst>
            </p:cNvPr>
            <p:cNvSpPr/>
            <p:nvPr/>
          </p:nvSpPr>
          <p:spPr>
            <a:xfrm>
              <a:off x="6646586" y="5286727"/>
              <a:ext cx="180885" cy="219329"/>
            </a:xfrm>
            <a:custGeom>
              <a:avLst/>
              <a:gdLst>
                <a:gd name="connsiteX0" fmla="*/ 40288 w 180885"/>
                <a:gd name="connsiteY0" fmla="*/ 151660 h 219329"/>
                <a:gd name="connsiteX1" fmla="*/ 1822 w 180885"/>
                <a:gd name="connsiteY1" fmla="*/ 22256 h 219329"/>
                <a:gd name="connsiteX2" fmla="*/ 0 w 180885"/>
                <a:gd name="connsiteY2" fmla="*/ 5017 h 219329"/>
                <a:gd name="connsiteX3" fmla="*/ 158199 w 180885"/>
                <a:gd name="connsiteY3" fmla="*/ 51710 h 219329"/>
                <a:gd name="connsiteX4" fmla="*/ 161307 w 180885"/>
                <a:gd name="connsiteY4" fmla="*/ 219329 h 219329"/>
                <a:gd name="connsiteX5" fmla="*/ 40319 w 180885"/>
                <a:gd name="connsiteY5" fmla="*/ 151691 h 21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885" h="219329">
                  <a:moveTo>
                    <a:pt x="40288" y="151660"/>
                  </a:moveTo>
                  <a:cubicBezTo>
                    <a:pt x="26440" y="105249"/>
                    <a:pt x="13974" y="63800"/>
                    <a:pt x="1822" y="22256"/>
                  </a:cubicBezTo>
                  <a:cubicBezTo>
                    <a:pt x="408" y="17389"/>
                    <a:pt x="691" y="12019"/>
                    <a:pt x="0" y="5017"/>
                  </a:cubicBezTo>
                  <a:cubicBezTo>
                    <a:pt x="62457" y="-7292"/>
                    <a:pt x="114143" y="1154"/>
                    <a:pt x="158199" y="51710"/>
                  </a:cubicBezTo>
                  <a:cubicBezTo>
                    <a:pt x="207813" y="108640"/>
                    <a:pt x="160460" y="162462"/>
                    <a:pt x="161307" y="219329"/>
                  </a:cubicBezTo>
                  <a:cubicBezTo>
                    <a:pt x="130032" y="180706"/>
                    <a:pt x="108617" y="128706"/>
                    <a:pt x="40319" y="15169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1EDF86A9-D4BB-CD65-A1DF-BC7B048301A9}"/>
                </a:ext>
              </a:extLst>
            </p:cNvPr>
            <p:cNvSpPr/>
            <p:nvPr/>
          </p:nvSpPr>
          <p:spPr>
            <a:xfrm>
              <a:off x="5727273" y="2618286"/>
              <a:ext cx="139906" cy="230376"/>
            </a:xfrm>
            <a:custGeom>
              <a:avLst/>
              <a:gdLst>
                <a:gd name="connsiteX0" fmla="*/ 59238 w 139906"/>
                <a:gd name="connsiteY0" fmla="*/ 0 h 230376"/>
                <a:gd name="connsiteX1" fmla="*/ 104895 w 139906"/>
                <a:gd name="connsiteY1" fmla="*/ 75394 h 230376"/>
                <a:gd name="connsiteX2" fmla="*/ 139907 w 139906"/>
                <a:gd name="connsiteY2" fmla="*/ 124128 h 230376"/>
                <a:gd name="connsiteX3" fmla="*/ 129890 w 139906"/>
                <a:gd name="connsiteY3" fmla="*/ 176160 h 230376"/>
                <a:gd name="connsiteX4" fmla="*/ 96542 w 139906"/>
                <a:gd name="connsiteY4" fmla="*/ 230233 h 230376"/>
                <a:gd name="connsiteX5" fmla="*/ 33928 w 139906"/>
                <a:gd name="connsiteY5" fmla="*/ 211518 h 230376"/>
                <a:gd name="connsiteX6" fmla="*/ 455 w 139906"/>
                <a:gd name="connsiteY6" fmla="*/ 89368 h 230376"/>
                <a:gd name="connsiteX7" fmla="*/ 59238 w 139906"/>
                <a:gd name="connsiteY7" fmla="*/ 0 h 23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06" h="230376">
                  <a:moveTo>
                    <a:pt x="59238" y="0"/>
                  </a:moveTo>
                  <a:cubicBezTo>
                    <a:pt x="98740" y="19249"/>
                    <a:pt x="107156" y="44872"/>
                    <a:pt x="104895" y="75394"/>
                  </a:cubicBezTo>
                  <a:cubicBezTo>
                    <a:pt x="102854" y="103027"/>
                    <a:pt x="109197" y="123626"/>
                    <a:pt x="139907" y="124128"/>
                  </a:cubicBezTo>
                  <a:cubicBezTo>
                    <a:pt x="136045" y="142624"/>
                    <a:pt x="128508" y="159769"/>
                    <a:pt x="129890" y="176160"/>
                  </a:cubicBezTo>
                  <a:cubicBezTo>
                    <a:pt x="132245" y="204453"/>
                    <a:pt x="126561" y="228537"/>
                    <a:pt x="96542" y="230233"/>
                  </a:cubicBezTo>
                  <a:cubicBezTo>
                    <a:pt x="75252" y="231426"/>
                    <a:pt x="40617" y="225209"/>
                    <a:pt x="33928" y="211518"/>
                  </a:cubicBezTo>
                  <a:cubicBezTo>
                    <a:pt x="15370" y="173711"/>
                    <a:pt x="-3156" y="129215"/>
                    <a:pt x="455" y="89368"/>
                  </a:cubicBezTo>
                  <a:cubicBezTo>
                    <a:pt x="3312" y="57747"/>
                    <a:pt x="38827" y="29109"/>
                    <a:pt x="59238" y="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A8719EB0-5E2D-44E3-A266-AA63418D8D8A}"/>
                </a:ext>
              </a:extLst>
            </p:cNvPr>
            <p:cNvSpPr/>
            <p:nvPr/>
          </p:nvSpPr>
          <p:spPr>
            <a:xfrm>
              <a:off x="7341398" y="6277452"/>
              <a:ext cx="215270" cy="157130"/>
            </a:xfrm>
            <a:custGeom>
              <a:avLst/>
              <a:gdLst>
                <a:gd name="connsiteX0" fmla="*/ 63 w 215270"/>
                <a:gd name="connsiteY0" fmla="*/ 73954 h 157130"/>
                <a:gd name="connsiteX1" fmla="*/ 71375 w 215270"/>
                <a:gd name="connsiteY1" fmla="*/ 26318 h 157130"/>
                <a:gd name="connsiteX2" fmla="*/ 86824 w 215270"/>
                <a:gd name="connsiteY2" fmla="*/ 22738 h 157130"/>
                <a:gd name="connsiteX3" fmla="*/ 209697 w 215270"/>
                <a:gd name="connsiteY3" fmla="*/ 39569 h 157130"/>
                <a:gd name="connsiteX4" fmla="*/ 212837 w 215270"/>
                <a:gd name="connsiteY4" fmla="*/ 85572 h 157130"/>
                <a:gd name="connsiteX5" fmla="*/ 176412 w 215270"/>
                <a:gd name="connsiteY5" fmla="*/ 132862 h 157130"/>
                <a:gd name="connsiteX6" fmla="*/ 122213 w 215270"/>
                <a:gd name="connsiteY6" fmla="*/ 147715 h 157130"/>
                <a:gd name="connsiteX7" fmla="*/ 0 w 215270"/>
                <a:gd name="connsiteY7" fmla="*/ 73954 h 1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70" h="157130">
                  <a:moveTo>
                    <a:pt x="63" y="73954"/>
                  </a:moveTo>
                  <a:cubicBezTo>
                    <a:pt x="13911" y="49618"/>
                    <a:pt x="33097" y="25219"/>
                    <a:pt x="71375" y="26318"/>
                  </a:cubicBezTo>
                  <a:cubicBezTo>
                    <a:pt x="76587" y="26475"/>
                    <a:pt x="83810" y="25973"/>
                    <a:pt x="86824" y="22738"/>
                  </a:cubicBezTo>
                  <a:cubicBezTo>
                    <a:pt x="135213" y="-29388"/>
                    <a:pt x="171418" y="22016"/>
                    <a:pt x="209697" y="39569"/>
                  </a:cubicBezTo>
                  <a:cubicBezTo>
                    <a:pt x="216825" y="42835"/>
                    <a:pt x="216228" y="84630"/>
                    <a:pt x="212837" y="85572"/>
                  </a:cubicBezTo>
                  <a:cubicBezTo>
                    <a:pt x="186742" y="92731"/>
                    <a:pt x="186020" y="114586"/>
                    <a:pt x="176412" y="132862"/>
                  </a:cubicBezTo>
                  <a:cubicBezTo>
                    <a:pt x="165672" y="153304"/>
                    <a:pt x="149972" y="167340"/>
                    <a:pt x="122213" y="147715"/>
                  </a:cubicBezTo>
                  <a:cubicBezTo>
                    <a:pt x="85003" y="121401"/>
                    <a:pt x="44150" y="100236"/>
                    <a:pt x="0" y="7395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26E7031E-F83C-0F42-4C0C-112FF2D6EFD8}"/>
                </a:ext>
              </a:extLst>
            </p:cNvPr>
            <p:cNvSpPr/>
            <p:nvPr/>
          </p:nvSpPr>
          <p:spPr>
            <a:xfrm>
              <a:off x="5298228" y="1609137"/>
              <a:ext cx="196063" cy="168855"/>
            </a:xfrm>
            <a:custGeom>
              <a:avLst/>
              <a:gdLst>
                <a:gd name="connsiteX0" fmla="*/ 63991 w 196063"/>
                <a:gd name="connsiteY0" fmla="*/ 30754 h 168855"/>
                <a:gd name="connsiteX1" fmla="*/ 159890 w 196063"/>
                <a:gd name="connsiteY1" fmla="*/ 90887 h 168855"/>
                <a:gd name="connsiteX2" fmla="*/ 195875 w 196063"/>
                <a:gd name="connsiteY2" fmla="*/ 138742 h 168855"/>
                <a:gd name="connsiteX3" fmla="*/ 169593 w 196063"/>
                <a:gd name="connsiteY3" fmla="*/ 168856 h 168855"/>
                <a:gd name="connsiteX4" fmla="*/ 136747 w 196063"/>
                <a:gd name="connsiteY4" fmla="*/ 113967 h 168855"/>
                <a:gd name="connsiteX5" fmla="*/ 48165 w 196063"/>
                <a:gd name="connsiteY5" fmla="*/ 50631 h 168855"/>
                <a:gd name="connsiteX6" fmla="*/ 22008 w 196063"/>
                <a:gd name="connsiteY6" fmla="*/ 37756 h 168855"/>
                <a:gd name="connsiteX7" fmla="*/ 152 w 196063"/>
                <a:gd name="connsiteY7" fmla="*/ 16937 h 168855"/>
                <a:gd name="connsiteX8" fmla="*/ 13309 w 196063"/>
                <a:gd name="connsiteY8" fmla="*/ 75 h 168855"/>
                <a:gd name="connsiteX9" fmla="*/ 45150 w 196063"/>
                <a:gd name="connsiteY9" fmla="*/ 7799 h 168855"/>
                <a:gd name="connsiteX10" fmla="*/ 63991 w 196063"/>
                <a:gd name="connsiteY10" fmla="*/ 30785 h 16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63" h="168855">
                  <a:moveTo>
                    <a:pt x="63991" y="30754"/>
                  </a:moveTo>
                  <a:cubicBezTo>
                    <a:pt x="135491" y="-7147"/>
                    <a:pt x="145634" y="1174"/>
                    <a:pt x="159890" y="90887"/>
                  </a:cubicBezTo>
                  <a:cubicBezTo>
                    <a:pt x="172482" y="106556"/>
                    <a:pt x="187868" y="120969"/>
                    <a:pt x="195875" y="138742"/>
                  </a:cubicBezTo>
                  <a:cubicBezTo>
                    <a:pt x="198168" y="143829"/>
                    <a:pt x="178950" y="158556"/>
                    <a:pt x="169593" y="168856"/>
                  </a:cubicBezTo>
                  <a:cubicBezTo>
                    <a:pt x="159639" y="152213"/>
                    <a:pt x="149653" y="135570"/>
                    <a:pt x="136747" y="113967"/>
                  </a:cubicBezTo>
                  <a:cubicBezTo>
                    <a:pt x="97088" y="116667"/>
                    <a:pt x="60851" y="102223"/>
                    <a:pt x="48165" y="50631"/>
                  </a:cubicBezTo>
                  <a:cubicBezTo>
                    <a:pt x="46689" y="44633"/>
                    <a:pt x="30266" y="43188"/>
                    <a:pt x="22008" y="37756"/>
                  </a:cubicBezTo>
                  <a:cubicBezTo>
                    <a:pt x="13624" y="32230"/>
                    <a:pt x="5271" y="25258"/>
                    <a:pt x="152" y="16937"/>
                  </a:cubicBezTo>
                  <a:cubicBezTo>
                    <a:pt x="-1323" y="14551"/>
                    <a:pt x="8285" y="357"/>
                    <a:pt x="13309" y="75"/>
                  </a:cubicBezTo>
                  <a:cubicBezTo>
                    <a:pt x="23860" y="-522"/>
                    <a:pt x="35887" y="2493"/>
                    <a:pt x="45150" y="7799"/>
                  </a:cubicBezTo>
                  <a:cubicBezTo>
                    <a:pt x="52624" y="12039"/>
                    <a:pt x="56957" y="21804"/>
                    <a:pt x="63991" y="3078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184A4110-9FF0-B359-B24B-BD8172BE9871}"/>
                </a:ext>
              </a:extLst>
            </p:cNvPr>
            <p:cNvSpPr/>
            <p:nvPr/>
          </p:nvSpPr>
          <p:spPr>
            <a:xfrm>
              <a:off x="6593793" y="306774"/>
              <a:ext cx="122788" cy="132024"/>
            </a:xfrm>
            <a:custGeom>
              <a:avLst/>
              <a:gdLst>
                <a:gd name="connsiteX0" fmla="*/ 65919 w 122788"/>
                <a:gd name="connsiteY0" fmla="*/ 131993 h 132024"/>
                <a:gd name="connsiteX1" fmla="*/ 25474 w 122788"/>
                <a:gd name="connsiteY1" fmla="*/ 86650 h 132024"/>
                <a:gd name="connsiteX2" fmla="*/ 1547 w 122788"/>
                <a:gd name="connsiteY2" fmla="*/ 45608 h 132024"/>
                <a:gd name="connsiteX3" fmla="*/ 5911 w 122788"/>
                <a:gd name="connsiteY3" fmla="*/ 5949 h 132024"/>
                <a:gd name="connsiteX4" fmla="*/ 33419 w 122788"/>
                <a:gd name="connsiteY4" fmla="*/ 1773 h 132024"/>
                <a:gd name="connsiteX5" fmla="*/ 118390 w 122788"/>
                <a:gd name="connsiteY5" fmla="*/ 62722 h 132024"/>
                <a:gd name="connsiteX6" fmla="*/ 118704 w 122788"/>
                <a:gd name="connsiteY6" fmla="*/ 95097 h 132024"/>
                <a:gd name="connsiteX7" fmla="*/ 65888 w 122788"/>
                <a:gd name="connsiteY7" fmla="*/ 132024 h 13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788" h="132024">
                  <a:moveTo>
                    <a:pt x="65919" y="131993"/>
                  </a:moveTo>
                  <a:cubicBezTo>
                    <a:pt x="49057" y="113309"/>
                    <a:pt x="36182" y="100780"/>
                    <a:pt x="25474" y="86650"/>
                  </a:cubicBezTo>
                  <a:cubicBezTo>
                    <a:pt x="15928" y="73995"/>
                    <a:pt x="5660" y="60430"/>
                    <a:pt x="1547" y="45608"/>
                  </a:cubicBezTo>
                  <a:cubicBezTo>
                    <a:pt x="-1845" y="33425"/>
                    <a:pt x="667" y="17724"/>
                    <a:pt x="5911" y="5949"/>
                  </a:cubicBezTo>
                  <a:cubicBezTo>
                    <a:pt x="8078" y="1113"/>
                    <a:pt x="27076" y="-2215"/>
                    <a:pt x="33419" y="1773"/>
                  </a:cubicBezTo>
                  <a:cubicBezTo>
                    <a:pt x="62967" y="20236"/>
                    <a:pt x="91793" y="40270"/>
                    <a:pt x="118390" y="62722"/>
                  </a:cubicBezTo>
                  <a:cubicBezTo>
                    <a:pt x="124105" y="67558"/>
                    <a:pt x="124293" y="88848"/>
                    <a:pt x="118704" y="95097"/>
                  </a:cubicBezTo>
                  <a:cubicBezTo>
                    <a:pt x="107149" y="108002"/>
                    <a:pt x="89972" y="115884"/>
                    <a:pt x="65888" y="13202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760C6D2B-F155-2F49-6851-3C365163E51F}"/>
                </a:ext>
              </a:extLst>
            </p:cNvPr>
            <p:cNvSpPr/>
            <p:nvPr/>
          </p:nvSpPr>
          <p:spPr>
            <a:xfrm>
              <a:off x="6823707" y="32540"/>
              <a:ext cx="154976" cy="118027"/>
            </a:xfrm>
            <a:custGeom>
              <a:avLst/>
              <a:gdLst>
                <a:gd name="connsiteX0" fmla="*/ 2210 w 154976"/>
                <a:gd name="connsiteY0" fmla="*/ 118028 h 118027"/>
                <a:gd name="connsiteX1" fmla="*/ 45167 w 154976"/>
                <a:gd name="connsiteY1" fmla="*/ 55445 h 118027"/>
                <a:gd name="connsiteX2" fmla="*/ 67054 w 154976"/>
                <a:gd name="connsiteY2" fmla="*/ 34909 h 118027"/>
                <a:gd name="connsiteX3" fmla="*/ 154977 w 154976"/>
                <a:gd name="connsiteY3" fmla="*/ 3476 h 118027"/>
                <a:gd name="connsiteX4" fmla="*/ 112366 w 154976"/>
                <a:gd name="connsiteY4" fmla="*/ 53530 h 118027"/>
                <a:gd name="connsiteX5" fmla="*/ 34114 w 154976"/>
                <a:gd name="connsiteY5" fmla="*/ 104400 h 118027"/>
                <a:gd name="connsiteX6" fmla="*/ 2179 w 154976"/>
                <a:gd name="connsiteY6" fmla="*/ 118028 h 11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76" h="118026">
                  <a:moveTo>
                    <a:pt x="2210" y="118028"/>
                  </a:moveTo>
                  <a:cubicBezTo>
                    <a:pt x="2619" y="83078"/>
                    <a:pt x="-15437" y="42539"/>
                    <a:pt x="45167" y="55445"/>
                  </a:cubicBezTo>
                  <a:cubicBezTo>
                    <a:pt x="50914" y="56670"/>
                    <a:pt x="62595" y="43607"/>
                    <a:pt x="67054" y="34909"/>
                  </a:cubicBezTo>
                  <a:cubicBezTo>
                    <a:pt x="84073" y="1749"/>
                    <a:pt x="110890" y="-5347"/>
                    <a:pt x="154977" y="3476"/>
                  </a:cubicBezTo>
                  <a:cubicBezTo>
                    <a:pt x="138648" y="23699"/>
                    <a:pt x="126779" y="52179"/>
                    <a:pt x="112366" y="53530"/>
                  </a:cubicBezTo>
                  <a:cubicBezTo>
                    <a:pt x="74559" y="57047"/>
                    <a:pt x="58827" y="85779"/>
                    <a:pt x="34114" y="104400"/>
                  </a:cubicBezTo>
                  <a:cubicBezTo>
                    <a:pt x="26201" y="110366"/>
                    <a:pt x="15462" y="112532"/>
                    <a:pt x="2179" y="11802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B13AD0B7-8FA1-AE78-7D5E-AC1627F55908}"/>
                </a:ext>
              </a:extLst>
            </p:cNvPr>
            <p:cNvSpPr/>
            <p:nvPr/>
          </p:nvSpPr>
          <p:spPr>
            <a:xfrm>
              <a:off x="5232658" y="1879952"/>
              <a:ext cx="121804" cy="103058"/>
            </a:xfrm>
            <a:custGeom>
              <a:avLst/>
              <a:gdLst>
                <a:gd name="connsiteX0" fmla="*/ 31 w 121804"/>
                <a:gd name="connsiteY0" fmla="*/ 100201 h 103058"/>
                <a:gd name="connsiteX1" fmla="*/ 108114 w 121804"/>
                <a:gd name="connsiteY1" fmla="*/ 0 h 103058"/>
                <a:gd name="connsiteX2" fmla="*/ 121805 w 121804"/>
                <a:gd name="connsiteY2" fmla="*/ 9075 h 103058"/>
                <a:gd name="connsiteX3" fmla="*/ 77781 w 121804"/>
                <a:gd name="connsiteY3" fmla="*/ 96935 h 103058"/>
                <a:gd name="connsiteX4" fmla="*/ 2983 w 121804"/>
                <a:gd name="connsiteY4" fmla="*/ 103058 h 103058"/>
                <a:gd name="connsiteX5" fmla="*/ 0 w 121804"/>
                <a:gd name="connsiteY5" fmla="*/ 100170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04" h="103058">
                  <a:moveTo>
                    <a:pt x="31" y="100201"/>
                  </a:moveTo>
                  <a:cubicBezTo>
                    <a:pt x="26377" y="55517"/>
                    <a:pt x="58061" y="17114"/>
                    <a:pt x="108114" y="0"/>
                  </a:cubicBezTo>
                  <a:cubicBezTo>
                    <a:pt x="112667" y="3015"/>
                    <a:pt x="117252" y="6060"/>
                    <a:pt x="121805" y="9075"/>
                  </a:cubicBezTo>
                  <a:cubicBezTo>
                    <a:pt x="106544" y="39565"/>
                    <a:pt x="91252" y="70087"/>
                    <a:pt x="77781" y="96935"/>
                  </a:cubicBezTo>
                  <a:cubicBezTo>
                    <a:pt x="49457" y="99259"/>
                    <a:pt x="26220" y="101143"/>
                    <a:pt x="2983" y="103058"/>
                  </a:cubicBezTo>
                  <a:cubicBezTo>
                    <a:pt x="1978" y="102116"/>
                    <a:pt x="1005" y="101143"/>
                    <a:pt x="0" y="1001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FE826005-7B7D-560A-76AA-2D16DF084971}"/>
                </a:ext>
              </a:extLst>
            </p:cNvPr>
            <p:cNvSpPr/>
            <p:nvPr/>
          </p:nvSpPr>
          <p:spPr>
            <a:xfrm>
              <a:off x="5118042" y="1980121"/>
              <a:ext cx="117630" cy="97060"/>
            </a:xfrm>
            <a:custGeom>
              <a:avLst/>
              <a:gdLst>
                <a:gd name="connsiteX0" fmla="*/ 117599 w 117630"/>
                <a:gd name="connsiteY0" fmla="*/ 2920 h 97060"/>
                <a:gd name="connsiteX1" fmla="*/ 90091 w 117630"/>
                <a:gd name="connsiteY1" fmla="*/ 36614 h 97060"/>
                <a:gd name="connsiteX2" fmla="*/ 24149 w 117630"/>
                <a:gd name="connsiteY2" fmla="*/ 97061 h 97060"/>
                <a:gd name="connsiteX3" fmla="*/ 1100 w 117630"/>
                <a:gd name="connsiteY3" fmla="*/ 39032 h 97060"/>
                <a:gd name="connsiteX4" fmla="*/ 56209 w 117630"/>
                <a:gd name="connsiteY4" fmla="*/ 8729 h 97060"/>
                <a:gd name="connsiteX5" fmla="*/ 114647 w 117630"/>
                <a:gd name="connsiteY5" fmla="*/ 0 h 97060"/>
                <a:gd name="connsiteX6" fmla="*/ 117630 w 117630"/>
                <a:gd name="connsiteY6" fmla="*/ 2889 h 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0" h="97060">
                  <a:moveTo>
                    <a:pt x="117599" y="2920"/>
                  </a:moveTo>
                  <a:cubicBezTo>
                    <a:pt x="108492" y="14225"/>
                    <a:pt x="100359" y="26503"/>
                    <a:pt x="90091" y="36614"/>
                  </a:cubicBezTo>
                  <a:cubicBezTo>
                    <a:pt x="71251" y="55172"/>
                    <a:pt x="51154" y="72474"/>
                    <a:pt x="24149" y="97061"/>
                  </a:cubicBezTo>
                  <a:cubicBezTo>
                    <a:pt x="14729" y="75363"/>
                    <a:pt x="-4834" y="50713"/>
                    <a:pt x="1100" y="39032"/>
                  </a:cubicBezTo>
                  <a:cubicBezTo>
                    <a:pt x="9014" y="23425"/>
                    <a:pt x="35924" y="15449"/>
                    <a:pt x="56209" y="8729"/>
                  </a:cubicBezTo>
                  <a:cubicBezTo>
                    <a:pt x="74642" y="2638"/>
                    <a:pt x="95084" y="2669"/>
                    <a:pt x="114647" y="0"/>
                  </a:cubicBezTo>
                  <a:cubicBezTo>
                    <a:pt x="115620" y="973"/>
                    <a:pt x="116625" y="1915"/>
                    <a:pt x="117630" y="288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EF2E5763-A6C8-79A6-362B-DF40314C7C7D}"/>
                </a:ext>
              </a:extLst>
            </p:cNvPr>
            <p:cNvSpPr/>
            <p:nvPr/>
          </p:nvSpPr>
          <p:spPr>
            <a:xfrm>
              <a:off x="5381706" y="2308474"/>
              <a:ext cx="72863" cy="95342"/>
            </a:xfrm>
            <a:custGeom>
              <a:avLst/>
              <a:gdLst>
                <a:gd name="connsiteX0" fmla="*/ 2305 w 72863"/>
                <a:gd name="connsiteY0" fmla="*/ 95342 h 95342"/>
                <a:gd name="connsiteX1" fmla="*/ 69597 w 72863"/>
                <a:gd name="connsiteY1" fmla="*/ 919 h 95342"/>
                <a:gd name="connsiteX2" fmla="*/ 2305 w 72863"/>
                <a:gd name="connsiteY2" fmla="*/ 95342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63" h="95342">
                  <a:moveTo>
                    <a:pt x="2305" y="95342"/>
                  </a:moveTo>
                  <a:cubicBezTo>
                    <a:pt x="-7586" y="24815"/>
                    <a:pt x="14269" y="-5863"/>
                    <a:pt x="69597" y="919"/>
                  </a:cubicBezTo>
                  <a:cubicBezTo>
                    <a:pt x="81153" y="53956"/>
                    <a:pt x="62815" y="79642"/>
                    <a:pt x="2305" y="9534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5A181FAE-A2C7-3A96-BFE6-27AC8215DFB5}"/>
                </a:ext>
              </a:extLst>
            </p:cNvPr>
            <p:cNvSpPr/>
            <p:nvPr/>
          </p:nvSpPr>
          <p:spPr>
            <a:xfrm>
              <a:off x="6748675" y="352662"/>
              <a:ext cx="53684" cy="113110"/>
            </a:xfrm>
            <a:custGeom>
              <a:avLst/>
              <a:gdLst>
                <a:gd name="connsiteX0" fmla="*/ 24301 w 53684"/>
                <a:gd name="connsiteY0" fmla="*/ 113110 h 113110"/>
                <a:gd name="connsiteX1" fmla="*/ 17832 w 53684"/>
                <a:gd name="connsiteY1" fmla="*/ 8921 h 113110"/>
                <a:gd name="connsiteX2" fmla="*/ 41383 w 53684"/>
                <a:gd name="connsiteY2" fmla="*/ 98 h 113110"/>
                <a:gd name="connsiteX3" fmla="*/ 53567 w 53684"/>
                <a:gd name="connsiteY3" fmla="*/ 17086 h 113110"/>
                <a:gd name="connsiteX4" fmla="*/ 24269 w 53684"/>
                <a:gd name="connsiteY4" fmla="*/ 113110 h 1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84" h="113110">
                  <a:moveTo>
                    <a:pt x="24301" y="113110"/>
                  </a:moveTo>
                  <a:cubicBezTo>
                    <a:pt x="-10115" y="72446"/>
                    <a:pt x="-3929" y="40071"/>
                    <a:pt x="17832" y="8921"/>
                  </a:cubicBezTo>
                  <a:cubicBezTo>
                    <a:pt x="21977" y="3018"/>
                    <a:pt x="33689" y="-656"/>
                    <a:pt x="41383" y="98"/>
                  </a:cubicBezTo>
                  <a:cubicBezTo>
                    <a:pt x="46218" y="569"/>
                    <a:pt x="54791" y="12438"/>
                    <a:pt x="53567" y="17086"/>
                  </a:cubicBezTo>
                  <a:cubicBezTo>
                    <a:pt x="45810" y="47011"/>
                    <a:pt x="35793" y="76371"/>
                    <a:pt x="24269" y="11311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CD45FC22-5C75-75EC-926C-3E039E64BEF5}"/>
                </a:ext>
              </a:extLst>
            </p:cNvPr>
            <p:cNvSpPr/>
            <p:nvPr/>
          </p:nvSpPr>
          <p:spPr>
            <a:xfrm>
              <a:off x="5097622" y="6786154"/>
              <a:ext cx="71166" cy="72504"/>
            </a:xfrm>
            <a:custGeom>
              <a:avLst/>
              <a:gdLst>
                <a:gd name="connsiteX0" fmla="*/ 71166 w 71166"/>
                <a:gd name="connsiteY0" fmla="*/ 37838 h 72504"/>
                <a:gd name="connsiteX1" fmla="*/ 33140 w 71166"/>
                <a:gd name="connsiteY1" fmla="*/ 72505 h 72504"/>
                <a:gd name="connsiteX2" fmla="*/ 43 w 71166"/>
                <a:gd name="connsiteY2" fmla="*/ 22672 h 72504"/>
                <a:gd name="connsiteX3" fmla="*/ 31099 w 71166"/>
                <a:gd name="connsiteY3" fmla="*/ 219 h 72504"/>
                <a:gd name="connsiteX4" fmla="*/ 71166 w 71166"/>
                <a:gd name="connsiteY4" fmla="*/ 37838 h 7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6" h="72504">
                  <a:moveTo>
                    <a:pt x="71166" y="37838"/>
                  </a:moveTo>
                  <a:cubicBezTo>
                    <a:pt x="54367" y="53162"/>
                    <a:pt x="43753" y="62833"/>
                    <a:pt x="33140" y="72505"/>
                  </a:cubicBezTo>
                  <a:cubicBezTo>
                    <a:pt x="21521" y="56145"/>
                    <a:pt x="8364" y="40539"/>
                    <a:pt x="43" y="22672"/>
                  </a:cubicBezTo>
                  <a:cubicBezTo>
                    <a:pt x="-1182" y="20065"/>
                    <a:pt x="24222" y="-2449"/>
                    <a:pt x="31099" y="219"/>
                  </a:cubicBezTo>
                  <a:cubicBezTo>
                    <a:pt x="45355" y="5746"/>
                    <a:pt x="55434" y="22043"/>
                    <a:pt x="71166" y="3783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994440E-64D0-17DB-91B9-0A1E167D818D}"/>
                </a:ext>
              </a:extLst>
            </p:cNvPr>
            <p:cNvSpPr/>
            <p:nvPr/>
          </p:nvSpPr>
          <p:spPr>
            <a:xfrm>
              <a:off x="6875249" y="136594"/>
              <a:ext cx="54198" cy="84657"/>
            </a:xfrm>
            <a:custGeom>
              <a:avLst/>
              <a:gdLst>
                <a:gd name="connsiteX0" fmla="*/ 0 w 54198"/>
                <a:gd name="connsiteY0" fmla="*/ 84657 h 84657"/>
                <a:gd name="connsiteX1" fmla="*/ 10990 w 54198"/>
                <a:gd name="connsiteY1" fmla="*/ 4051 h 84657"/>
                <a:gd name="connsiteX2" fmla="*/ 25089 w 54198"/>
                <a:gd name="connsiteY2" fmla="*/ 0 h 84657"/>
                <a:gd name="connsiteX3" fmla="*/ 54198 w 54198"/>
                <a:gd name="connsiteY3" fmla="*/ 62520 h 84657"/>
                <a:gd name="connsiteX4" fmla="*/ 0 w 54198"/>
                <a:gd name="connsiteY4" fmla="*/ 84626 h 8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8" h="84657">
                  <a:moveTo>
                    <a:pt x="0" y="84657"/>
                  </a:moveTo>
                  <a:cubicBezTo>
                    <a:pt x="5056" y="47573"/>
                    <a:pt x="8007" y="25812"/>
                    <a:pt x="10990" y="4051"/>
                  </a:cubicBezTo>
                  <a:cubicBezTo>
                    <a:pt x="15701" y="2700"/>
                    <a:pt x="20379" y="1350"/>
                    <a:pt x="25089" y="0"/>
                  </a:cubicBezTo>
                  <a:cubicBezTo>
                    <a:pt x="34792" y="20850"/>
                    <a:pt x="44495" y="41701"/>
                    <a:pt x="54198" y="62520"/>
                  </a:cubicBezTo>
                  <a:cubicBezTo>
                    <a:pt x="40005" y="68329"/>
                    <a:pt x="25780" y="74107"/>
                    <a:pt x="0" y="84626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F8BA7E2-4B9C-6905-4600-77F2BFC08259}"/>
                </a:ext>
              </a:extLst>
            </p:cNvPr>
            <p:cNvSpPr/>
            <p:nvPr/>
          </p:nvSpPr>
          <p:spPr>
            <a:xfrm>
              <a:off x="5557251" y="2603936"/>
              <a:ext cx="47908" cy="85065"/>
            </a:xfrm>
            <a:custGeom>
              <a:avLst/>
              <a:gdLst>
                <a:gd name="connsiteX0" fmla="*/ 31 w 47908"/>
                <a:gd name="connsiteY0" fmla="*/ 76713 h 85065"/>
                <a:gd name="connsiteX1" fmla="*/ 16203 w 47908"/>
                <a:gd name="connsiteY1" fmla="*/ 27225 h 85065"/>
                <a:gd name="connsiteX2" fmla="*/ 47447 w 47908"/>
                <a:gd name="connsiteY2" fmla="*/ 0 h 85065"/>
                <a:gd name="connsiteX3" fmla="*/ 44872 w 47908"/>
                <a:gd name="connsiteY3" fmla="*/ 44621 h 85065"/>
                <a:gd name="connsiteX4" fmla="*/ 15544 w 47908"/>
                <a:gd name="connsiteY4" fmla="*/ 85066 h 85065"/>
                <a:gd name="connsiteX5" fmla="*/ 0 w 47908"/>
                <a:gd name="connsiteY5" fmla="*/ 76713 h 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08" h="85065">
                  <a:moveTo>
                    <a:pt x="31" y="76713"/>
                  </a:moveTo>
                  <a:cubicBezTo>
                    <a:pt x="5150" y="60070"/>
                    <a:pt x="7693" y="41920"/>
                    <a:pt x="16203" y="27225"/>
                  </a:cubicBezTo>
                  <a:cubicBezTo>
                    <a:pt x="22734" y="15920"/>
                    <a:pt x="36771" y="8918"/>
                    <a:pt x="47447" y="0"/>
                  </a:cubicBezTo>
                  <a:cubicBezTo>
                    <a:pt x="46913" y="15010"/>
                    <a:pt x="50053" y="31433"/>
                    <a:pt x="44872" y="44621"/>
                  </a:cubicBezTo>
                  <a:cubicBezTo>
                    <a:pt x="38969" y="59631"/>
                    <a:pt x="25655" y="71720"/>
                    <a:pt x="15544" y="85066"/>
                  </a:cubicBezTo>
                  <a:cubicBezTo>
                    <a:pt x="10362" y="82271"/>
                    <a:pt x="5181" y="79476"/>
                    <a:pt x="0" y="76713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136462A8-83FB-A1D4-FE5E-087F8703B5AC}"/>
                </a:ext>
              </a:extLst>
            </p:cNvPr>
            <p:cNvSpPr/>
            <p:nvPr/>
          </p:nvSpPr>
          <p:spPr>
            <a:xfrm>
              <a:off x="6734164" y="-31"/>
              <a:ext cx="76806" cy="60989"/>
            </a:xfrm>
            <a:custGeom>
              <a:avLst/>
              <a:gdLst>
                <a:gd name="connsiteX0" fmla="*/ 76807 w 76806"/>
                <a:gd name="connsiteY0" fmla="*/ 57527 h 60989"/>
                <a:gd name="connsiteX1" fmla="*/ 0 w 76806"/>
                <a:gd name="connsiteY1" fmla="*/ 29046 h 60989"/>
                <a:gd name="connsiteX2" fmla="*/ 35766 w 76806"/>
                <a:gd name="connsiteY2" fmla="*/ 0 h 60989"/>
                <a:gd name="connsiteX3" fmla="*/ 76807 w 76806"/>
                <a:gd name="connsiteY3" fmla="*/ 57495 h 6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06" h="60989">
                  <a:moveTo>
                    <a:pt x="76807" y="57527"/>
                  </a:moveTo>
                  <a:cubicBezTo>
                    <a:pt x="46285" y="55078"/>
                    <a:pt x="14602" y="78566"/>
                    <a:pt x="0" y="29046"/>
                  </a:cubicBezTo>
                  <a:cubicBezTo>
                    <a:pt x="9295" y="21510"/>
                    <a:pt x="21259" y="11807"/>
                    <a:pt x="35766" y="0"/>
                  </a:cubicBezTo>
                  <a:cubicBezTo>
                    <a:pt x="47981" y="17114"/>
                    <a:pt x="60792" y="35075"/>
                    <a:pt x="76807" y="5749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5AB0447E-8712-870A-B84D-547EB0FCDAF7}"/>
                </a:ext>
              </a:extLst>
            </p:cNvPr>
            <p:cNvSpPr/>
            <p:nvPr/>
          </p:nvSpPr>
          <p:spPr>
            <a:xfrm>
              <a:off x="5463613" y="755541"/>
              <a:ext cx="78722" cy="61822"/>
            </a:xfrm>
            <a:custGeom>
              <a:avLst/>
              <a:gdLst>
                <a:gd name="connsiteX0" fmla="*/ 78723 w 78722"/>
                <a:gd name="connsiteY0" fmla="*/ 11713 h 61822"/>
                <a:gd name="connsiteX1" fmla="*/ 40790 w 78722"/>
                <a:gd name="connsiteY1" fmla="*/ 60824 h 61822"/>
                <a:gd name="connsiteX2" fmla="*/ 0 w 78722"/>
                <a:gd name="connsiteY2" fmla="*/ 48515 h 61822"/>
                <a:gd name="connsiteX3" fmla="*/ 65660 w 78722"/>
                <a:gd name="connsiteY3" fmla="*/ 0 h 61822"/>
                <a:gd name="connsiteX4" fmla="*/ 78723 w 78722"/>
                <a:gd name="connsiteY4" fmla="*/ 11744 h 6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22" h="61822">
                  <a:moveTo>
                    <a:pt x="78723" y="11713"/>
                  </a:moveTo>
                  <a:cubicBezTo>
                    <a:pt x="66445" y="28512"/>
                    <a:pt x="56177" y="47698"/>
                    <a:pt x="40790" y="60824"/>
                  </a:cubicBezTo>
                  <a:cubicBezTo>
                    <a:pt x="35672" y="65189"/>
                    <a:pt x="17365" y="54167"/>
                    <a:pt x="0" y="48515"/>
                  </a:cubicBezTo>
                  <a:cubicBezTo>
                    <a:pt x="26974" y="28575"/>
                    <a:pt x="46317" y="14288"/>
                    <a:pt x="65660" y="0"/>
                  </a:cubicBezTo>
                  <a:cubicBezTo>
                    <a:pt x="70024" y="3925"/>
                    <a:pt x="74358" y="7819"/>
                    <a:pt x="78723" y="1174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981C6281-1DED-AEF6-E725-E3B6C21042DC}"/>
                </a:ext>
              </a:extLst>
            </p:cNvPr>
            <p:cNvSpPr/>
            <p:nvPr/>
          </p:nvSpPr>
          <p:spPr>
            <a:xfrm>
              <a:off x="5886083" y="5944830"/>
              <a:ext cx="57244" cy="48823"/>
            </a:xfrm>
            <a:custGeom>
              <a:avLst/>
              <a:gdLst>
                <a:gd name="connsiteX0" fmla="*/ 57244 w 57244"/>
                <a:gd name="connsiteY0" fmla="*/ 24048 h 48823"/>
                <a:gd name="connsiteX1" fmla="*/ 24995 w 57244"/>
                <a:gd name="connsiteY1" fmla="*/ 48823 h 48823"/>
                <a:gd name="connsiteX2" fmla="*/ 0 w 57244"/>
                <a:gd name="connsiteY2" fmla="*/ 26057 h 48823"/>
                <a:gd name="connsiteX3" fmla="*/ 29109 w 57244"/>
                <a:gd name="connsiteY3" fmla="*/ 151 h 48823"/>
                <a:gd name="connsiteX4" fmla="*/ 57213 w 57244"/>
                <a:gd name="connsiteY4" fmla="*/ 24079 h 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44" h="48823">
                  <a:moveTo>
                    <a:pt x="57244" y="24048"/>
                  </a:moveTo>
                  <a:cubicBezTo>
                    <a:pt x="43459" y="35383"/>
                    <a:pt x="34259" y="48760"/>
                    <a:pt x="24995" y="48823"/>
                  </a:cubicBezTo>
                  <a:cubicBezTo>
                    <a:pt x="16705" y="48886"/>
                    <a:pt x="8353" y="34222"/>
                    <a:pt x="0" y="26057"/>
                  </a:cubicBezTo>
                  <a:cubicBezTo>
                    <a:pt x="9483" y="16951"/>
                    <a:pt x="17804" y="5175"/>
                    <a:pt x="29109" y="151"/>
                  </a:cubicBezTo>
                  <a:cubicBezTo>
                    <a:pt x="33128" y="-1638"/>
                    <a:pt x="44432" y="12806"/>
                    <a:pt x="57213" y="2407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8B6BB011-3F3C-389E-C48C-CFB05B5277A8}"/>
                </a:ext>
              </a:extLst>
            </p:cNvPr>
            <p:cNvSpPr/>
            <p:nvPr/>
          </p:nvSpPr>
          <p:spPr>
            <a:xfrm>
              <a:off x="5070377" y="1065313"/>
              <a:ext cx="37995" cy="46913"/>
            </a:xfrm>
            <a:custGeom>
              <a:avLst/>
              <a:gdLst>
                <a:gd name="connsiteX0" fmla="*/ 8007 w 37995"/>
                <a:gd name="connsiteY0" fmla="*/ 46536 h 46913"/>
                <a:gd name="connsiteX1" fmla="*/ 0 w 37995"/>
                <a:gd name="connsiteY1" fmla="*/ 7222 h 46913"/>
                <a:gd name="connsiteX2" fmla="*/ 37995 w 37995"/>
                <a:gd name="connsiteY2" fmla="*/ 0 h 46913"/>
                <a:gd name="connsiteX3" fmla="*/ 26754 w 37995"/>
                <a:gd name="connsiteY3" fmla="*/ 46913 h 46913"/>
                <a:gd name="connsiteX4" fmla="*/ 8007 w 37995"/>
                <a:gd name="connsiteY4" fmla="*/ 46568 h 4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95" h="46913">
                  <a:moveTo>
                    <a:pt x="8007" y="46536"/>
                  </a:moveTo>
                  <a:cubicBezTo>
                    <a:pt x="5338" y="33442"/>
                    <a:pt x="2669" y="20317"/>
                    <a:pt x="0" y="7222"/>
                  </a:cubicBezTo>
                  <a:cubicBezTo>
                    <a:pt x="12655" y="4804"/>
                    <a:pt x="25341" y="2386"/>
                    <a:pt x="37995" y="0"/>
                  </a:cubicBezTo>
                  <a:cubicBezTo>
                    <a:pt x="34259" y="15638"/>
                    <a:pt x="30491" y="31275"/>
                    <a:pt x="26754" y="46913"/>
                  </a:cubicBezTo>
                  <a:cubicBezTo>
                    <a:pt x="20505" y="46788"/>
                    <a:pt x="14256" y="46693"/>
                    <a:pt x="8007" y="4656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A43E8C80-CDA7-5471-A830-A2B027CDECD7}"/>
                </a:ext>
              </a:extLst>
            </p:cNvPr>
            <p:cNvSpPr/>
            <p:nvPr/>
          </p:nvSpPr>
          <p:spPr>
            <a:xfrm>
              <a:off x="6789744" y="195628"/>
              <a:ext cx="50555" cy="50587"/>
            </a:xfrm>
            <a:custGeom>
              <a:avLst/>
              <a:gdLst>
                <a:gd name="connsiteX0" fmla="*/ 37179 w 50555"/>
                <a:gd name="connsiteY0" fmla="*/ 50587 h 50587"/>
                <a:gd name="connsiteX1" fmla="*/ 0 w 50555"/>
                <a:gd name="connsiteY1" fmla="*/ 28669 h 50587"/>
                <a:gd name="connsiteX2" fmla="*/ 33442 w 50555"/>
                <a:gd name="connsiteY2" fmla="*/ 0 h 50587"/>
                <a:gd name="connsiteX3" fmla="*/ 50556 w 50555"/>
                <a:gd name="connsiteY3" fmla="*/ 38027 h 50587"/>
                <a:gd name="connsiteX4" fmla="*/ 37179 w 50555"/>
                <a:gd name="connsiteY4" fmla="*/ 50587 h 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5" h="50587">
                  <a:moveTo>
                    <a:pt x="37179" y="50587"/>
                  </a:moveTo>
                  <a:cubicBezTo>
                    <a:pt x="24775" y="43271"/>
                    <a:pt x="12403" y="35986"/>
                    <a:pt x="0" y="28669"/>
                  </a:cubicBezTo>
                  <a:cubicBezTo>
                    <a:pt x="11147" y="19123"/>
                    <a:pt x="22295" y="9546"/>
                    <a:pt x="33442" y="0"/>
                  </a:cubicBezTo>
                  <a:cubicBezTo>
                    <a:pt x="39157" y="12686"/>
                    <a:pt x="44840" y="25341"/>
                    <a:pt x="50556" y="38027"/>
                  </a:cubicBezTo>
                  <a:cubicBezTo>
                    <a:pt x="46097" y="42203"/>
                    <a:pt x="41638" y="46411"/>
                    <a:pt x="37179" y="50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279BBEB2-4219-37E4-2C78-AE36C1BB4361}"/>
                </a:ext>
              </a:extLst>
            </p:cNvPr>
            <p:cNvSpPr/>
            <p:nvPr/>
          </p:nvSpPr>
          <p:spPr>
            <a:xfrm>
              <a:off x="4835543" y="1769071"/>
              <a:ext cx="45409" cy="52348"/>
            </a:xfrm>
            <a:custGeom>
              <a:avLst/>
              <a:gdLst>
                <a:gd name="connsiteX0" fmla="*/ 24133 w 45409"/>
                <a:gd name="connsiteY0" fmla="*/ 52349 h 52348"/>
                <a:gd name="connsiteX1" fmla="*/ 48 w 45409"/>
                <a:gd name="connsiteY1" fmla="*/ 16991 h 52348"/>
                <a:gd name="connsiteX2" fmla="*/ 20082 w 45409"/>
                <a:gd name="connsiteY2" fmla="*/ 129 h 52348"/>
                <a:gd name="connsiteX3" fmla="*/ 45266 w 45409"/>
                <a:gd name="connsiteY3" fmla="*/ 26129 h 52348"/>
                <a:gd name="connsiteX4" fmla="*/ 24101 w 45409"/>
                <a:gd name="connsiteY4" fmla="*/ 52349 h 5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09" h="52348">
                  <a:moveTo>
                    <a:pt x="24133" y="52349"/>
                  </a:moveTo>
                  <a:cubicBezTo>
                    <a:pt x="12671" y="36586"/>
                    <a:pt x="3345" y="27699"/>
                    <a:pt x="48" y="16991"/>
                  </a:cubicBezTo>
                  <a:cubicBezTo>
                    <a:pt x="-1051" y="13412"/>
                    <a:pt x="17099" y="-1535"/>
                    <a:pt x="20082" y="129"/>
                  </a:cubicBezTo>
                  <a:cubicBezTo>
                    <a:pt x="30381" y="5875"/>
                    <a:pt x="39613" y="15704"/>
                    <a:pt x="45266" y="26129"/>
                  </a:cubicBezTo>
                  <a:cubicBezTo>
                    <a:pt x="46867" y="29081"/>
                    <a:pt x="34840" y="39443"/>
                    <a:pt x="24101" y="5234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B39B5D3-1EEE-5EC3-A698-87ECD5F8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3588437" cy="1846659"/>
          </a:xfrm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0ED123-606C-4EAB-CA84-97F9308A5CC3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0443EDD7-DEEB-98B8-451D-4C4A654F0FC8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286EF328-F1B8-3A2A-EFB9-EB6454CD6545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A54D3114-C0F5-4042-968E-AFFE24821FB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6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352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AAFB4-25B4-B4F8-0BBA-1A72D1268F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85188"/>
            <a:ext cx="2685211" cy="5872812"/>
          </a:xfrm>
          <a:custGeom>
            <a:avLst/>
            <a:gdLst>
              <a:gd name="connsiteX0" fmla="*/ 0 w 2685211"/>
              <a:gd name="connsiteY0" fmla="*/ 0 h 5872812"/>
              <a:gd name="connsiteX1" fmla="*/ 27176 w 2685211"/>
              <a:gd name="connsiteY1" fmla="*/ 0 h 5872812"/>
              <a:gd name="connsiteX2" fmla="*/ 2678414 w 2685211"/>
              <a:gd name="connsiteY2" fmla="*/ 2376695 h 5872812"/>
              <a:gd name="connsiteX3" fmla="*/ 2685211 w 2685211"/>
              <a:gd name="connsiteY3" fmla="*/ 5872812 h 5872812"/>
              <a:gd name="connsiteX4" fmla="*/ 2684622 w 2685211"/>
              <a:gd name="connsiteY4" fmla="*/ 5872812 h 5872812"/>
              <a:gd name="connsiteX5" fmla="*/ 1818201 w 2685211"/>
              <a:gd name="connsiteY5" fmla="*/ 5010800 h 5872812"/>
              <a:gd name="connsiteX6" fmla="*/ 0 w 2685211"/>
              <a:gd name="connsiteY6" fmla="*/ 5010800 h 587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5211" h="5872812">
                <a:moveTo>
                  <a:pt x="0" y="0"/>
                </a:moveTo>
                <a:lnTo>
                  <a:pt x="27176" y="0"/>
                </a:lnTo>
                <a:cubicBezTo>
                  <a:pt x="1491402" y="0"/>
                  <a:pt x="2678414" y="1064076"/>
                  <a:pt x="2678414" y="2376695"/>
                </a:cubicBezTo>
                <a:lnTo>
                  <a:pt x="2685211" y="5872812"/>
                </a:lnTo>
                <a:lnTo>
                  <a:pt x="2684622" y="5872812"/>
                </a:lnTo>
                <a:lnTo>
                  <a:pt x="1818201" y="5010800"/>
                </a:lnTo>
                <a:lnTo>
                  <a:pt x="0" y="5010800"/>
                </a:lnTo>
                <a:close/>
              </a:path>
            </a:pathLst>
          </a:custGeom>
          <a:solidFill>
            <a:srgbClr val="FFB0A2"/>
          </a:solidFill>
        </p:spPr>
        <p:txBody>
          <a:bodyPr wrap="square" bIns="108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C74AF-33E5-A81F-D1E9-F8E231F4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030" y="1435838"/>
            <a:ext cx="6573519" cy="615553"/>
          </a:xfrm>
        </p:spPr>
        <p:txBody>
          <a:bodyPr/>
          <a:lstStyle>
            <a:lvl1pPr>
              <a:defRPr b="1">
                <a:solidFill>
                  <a:srgbClr val="FFB0A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80166F52-0644-61A8-627F-000B20E4A577}"/>
              </a:ext>
            </a:extLst>
          </p:cNvPr>
          <p:cNvSpPr/>
          <p:nvPr userDrawn="1"/>
        </p:nvSpPr>
        <p:spPr>
          <a:xfrm rot="16200000">
            <a:off x="8512832" y="-2697290"/>
            <a:ext cx="981879" cy="6376458"/>
          </a:xfrm>
          <a:custGeom>
            <a:avLst/>
            <a:gdLst>
              <a:gd name="connsiteX0" fmla="*/ 981879 w 981879"/>
              <a:gd name="connsiteY0" fmla="*/ 0 h 6376458"/>
              <a:gd name="connsiteX1" fmla="*/ 981879 w 981879"/>
              <a:gd name="connsiteY1" fmla="*/ 6376458 h 6376458"/>
              <a:gd name="connsiteX2" fmla="*/ 0 w 981879"/>
              <a:gd name="connsiteY2" fmla="*/ 6376458 h 6376458"/>
              <a:gd name="connsiteX3" fmla="*/ 7903 w 981879"/>
              <a:gd name="connsiteY3" fmla="*/ 2311494 h 6376458"/>
              <a:gd name="connsiteX4" fmla="*/ 902025 w 981879"/>
              <a:gd name="connsiteY4" fmla="*/ 78763 h 63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879" h="6376458">
                <a:moveTo>
                  <a:pt x="981879" y="0"/>
                </a:moveTo>
                <a:lnTo>
                  <a:pt x="981879" y="6376458"/>
                </a:lnTo>
                <a:lnTo>
                  <a:pt x="0" y="6376458"/>
                </a:lnTo>
                <a:lnTo>
                  <a:pt x="7903" y="2311494"/>
                </a:lnTo>
                <a:cubicBezTo>
                  <a:pt x="7903" y="1463372"/>
                  <a:pt x="343449" y="685509"/>
                  <a:pt x="902025" y="78763"/>
                </a:cubicBezTo>
                <a:close/>
              </a:path>
            </a:pathLst>
          </a:custGeom>
          <a:solidFill>
            <a:srgbClr val="FFAFA1"/>
          </a:solidFill>
          <a:ln w="243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F3520F-58E4-233B-D2AF-8711323EFEEC}"/>
              </a:ext>
            </a:extLst>
          </p:cNvPr>
          <p:cNvGrpSpPr/>
          <p:nvPr userDrawn="1"/>
        </p:nvGrpSpPr>
        <p:grpSpPr>
          <a:xfrm>
            <a:off x="10488261" y="497509"/>
            <a:ext cx="1008414" cy="1873922"/>
            <a:chOff x="4355514" y="985189"/>
            <a:chExt cx="1008414" cy="1873922"/>
          </a:xfrm>
        </p:grpSpPr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12BEEF19-0398-83CA-516D-363DD4142EDF}"/>
                </a:ext>
              </a:extLst>
            </p:cNvPr>
            <p:cNvSpPr/>
            <p:nvPr/>
          </p:nvSpPr>
          <p:spPr>
            <a:xfrm>
              <a:off x="4355514" y="985189"/>
              <a:ext cx="1008414" cy="1437972"/>
            </a:xfrm>
            <a:custGeom>
              <a:avLst/>
              <a:gdLst>
                <a:gd name="connsiteX0" fmla="*/ 4809827 w 4809826"/>
                <a:gd name="connsiteY0" fmla="*/ 0 h 6858685"/>
                <a:gd name="connsiteX1" fmla="*/ 4809827 w 4809826"/>
                <a:gd name="connsiteY1" fmla="*/ 5851381 h 6858685"/>
                <a:gd name="connsiteX2" fmla="*/ 1012462 w 4809826"/>
                <a:gd name="connsiteY2" fmla="*/ 5851381 h 6858685"/>
                <a:gd name="connsiteX3" fmla="*/ 0 w 4809826"/>
                <a:gd name="connsiteY3" fmla="*/ 6858685 h 6858685"/>
                <a:gd name="connsiteX4" fmla="*/ 7938 w 4809826"/>
                <a:gd name="connsiteY4" fmla="*/ 2775395 h 6858685"/>
                <a:gd name="connsiteX5" fmla="*/ 3103950 w 4809826"/>
                <a:gd name="connsiteY5" fmla="*/ 0 h 6858685"/>
                <a:gd name="connsiteX6" fmla="*/ 4809827 w 4809826"/>
                <a:gd name="connsiteY6" fmla="*/ 0 h 68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9826" h="6858684">
                  <a:moveTo>
                    <a:pt x="4809827" y="0"/>
                  </a:moveTo>
                  <a:lnTo>
                    <a:pt x="4809827" y="5851381"/>
                  </a:lnTo>
                  <a:lnTo>
                    <a:pt x="1012462" y="5851381"/>
                  </a:lnTo>
                  <a:lnTo>
                    <a:pt x="0" y="6858685"/>
                  </a:lnTo>
                  <a:lnTo>
                    <a:pt x="7938" y="2775395"/>
                  </a:lnTo>
                  <a:cubicBezTo>
                    <a:pt x="7938" y="1242579"/>
                    <a:pt x="1394084" y="0"/>
                    <a:pt x="3103950" y="0"/>
                  </a:cubicBezTo>
                  <a:lnTo>
                    <a:pt x="4809827" y="0"/>
                  </a:lnTo>
                  <a:close/>
                </a:path>
              </a:pathLst>
            </a:custGeom>
            <a:solidFill>
              <a:srgbClr val="8A0C4A"/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DE2C4C-9477-EBC3-72D6-88CCBECC2355}"/>
                </a:ext>
              </a:extLst>
            </p:cNvPr>
            <p:cNvSpPr txBox="1"/>
            <p:nvPr/>
          </p:nvSpPr>
          <p:spPr>
            <a:xfrm>
              <a:off x="4491011" y="1012452"/>
              <a:ext cx="820130" cy="184665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0" b="1" i="0" u="none" strike="noStrike" kern="1200" cap="none" spc="0" normalizeH="0" baseline="0" noProof="0">
                  <a:ln>
                    <a:noFill/>
                  </a:ln>
                  <a:solidFill>
                    <a:srgbClr val="FFB0A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83F1AF-9A57-969E-340D-53EE6C335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030" y="2310433"/>
            <a:ext cx="7988645" cy="2154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B40E15E-28A3-1BBA-DC53-12D084D92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8030" y="5264397"/>
            <a:ext cx="7988645" cy="307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63472F-DDC8-2F6F-F31F-E6629FF24E4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13582A-58D4-59E9-6C8E-C0C9F6A031D8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269A158-F608-B71E-5CBC-F4794D21AC63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9E2428-1855-E4CF-B971-95B6DE8CBF44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3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AAFB4-25B4-B4F8-0BBA-1A72D1268F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85188"/>
            <a:ext cx="2685211" cy="5872812"/>
          </a:xfrm>
          <a:custGeom>
            <a:avLst/>
            <a:gdLst>
              <a:gd name="connsiteX0" fmla="*/ 0 w 2685211"/>
              <a:gd name="connsiteY0" fmla="*/ 0 h 5872812"/>
              <a:gd name="connsiteX1" fmla="*/ 27176 w 2685211"/>
              <a:gd name="connsiteY1" fmla="*/ 0 h 5872812"/>
              <a:gd name="connsiteX2" fmla="*/ 2678414 w 2685211"/>
              <a:gd name="connsiteY2" fmla="*/ 2376695 h 5872812"/>
              <a:gd name="connsiteX3" fmla="*/ 2685211 w 2685211"/>
              <a:gd name="connsiteY3" fmla="*/ 5872812 h 5872812"/>
              <a:gd name="connsiteX4" fmla="*/ 2684622 w 2685211"/>
              <a:gd name="connsiteY4" fmla="*/ 5872812 h 5872812"/>
              <a:gd name="connsiteX5" fmla="*/ 1818201 w 2685211"/>
              <a:gd name="connsiteY5" fmla="*/ 5010800 h 5872812"/>
              <a:gd name="connsiteX6" fmla="*/ 0 w 2685211"/>
              <a:gd name="connsiteY6" fmla="*/ 5010800 h 587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5211" h="5872812">
                <a:moveTo>
                  <a:pt x="0" y="0"/>
                </a:moveTo>
                <a:lnTo>
                  <a:pt x="27176" y="0"/>
                </a:lnTo>
                <a:cubicBezTo>
                  <a:pt x="1491402" y="0"/>
                  <a:pt x="2678414" y="1064076"/>
                  <a:pt x="2678414" y="2376695"/>
                </a:cubicBezTo>
                <a:lnTo>
                  <a:pt x="2685211" y="5872812"/>
                </a:lnTo>
                <a:lnTo>
                  <a:pt x="2684622" y="5872812"/>
                </a:lnTo>
                <a:lnTo>
                  <a:pt x="1818201" y="5010800"/>
                </a:lnTo>
                <a:lnTo>
                  <a:pt x="0" y="5010800"/>
                </a:lnTo>
                <a:close/>
              </a:path>
            </a:pathLst>
          </a:custGeom>
          <a:solidFill>
            <a:srgbClr val="727DB8"/>
          </a:solidFill>
        </p:spPr>
        <p:txBody>
          <a:bodyPr wrap="square" bIns="1080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C74AF-33E5-A81F-D1E9-F8E231F4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030" y="1435838"/>
            <a:ext cx="6573519" cy="61555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80166F52-0644-61A8-627F-000B20E4A577}"/>
              </a:ext>
            </a:extLst>
          </p:cNvPr>
          <p:cNvSpPr/>
          <p:nvPr userDrawn="1"/>
        </p:nvSpPr>
        <p:spPr>
          <a:xfrm rot="16200000">
            <a:off x="8512832" y="-2697290"/>
            <a:ext cx="981879" cy="6376458"/>
          </a:xfrm>
          <a:custGeom>
            <a:avLst/>
            <a:gdLst>
              <a:gd name="connsiteX0" fmla="*/ 981879 w 981879"/>
              <a:gd name="connsiteY0" fmla="*/ 0 h 6376458"/>
              <a:gd name="connsiteX1" fmla="*/ 981879 w 981879"/>
              <a:gd name="connsiteY1" fmla="*/ 6376458 h 6376458"/>
              <a:gd name="connsiteX2" fmla="*/ 0 w 981879"/>
              <a:gd name="connsiteY2" fmla="*/ 6376458 h 6376458"/>
              <a:gd name="connsiteX3" fmla="*/ 7903 w 981879"/>
              <a:gd name="connsiteY3" fmla="*/ 2311494 h 6376458"/>
              <a:gd name="connsiteX4" fmla="*/ 902025 w 981879"/>
              <a:gd name="connsiteY4" fmla="*/ 78763 h 63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879" h="6376458">
                <a:moveTo>
                  <a:pt x="981879" y="0"/>
                </a:moveTo>
                <a:lnTo>
                  <a:pt x="981879" y="6376458"/>
                </a:lnTo>
                <a:lnTo>
                  <a:pt x="0" y="6376458"/>
                </a:lnTo>
                <a:lnTo>
                  <a:pt x="7903" y="2311494"/>
                </a:lnTo>
                <a:cubicBezTo>
                  <a:pt x="7903" y="1463372"/>
                  <a:pt x="343449" y="685509"/>
                  <a:pt x="902025" y="78763"/>
                </a:cubicBezTo>
                <a:close/>
              </a:path>
            </a:pathLst>
          </a:custGeom>
          <a:solidFill>
            <a:srgbClr val="727DB8"/>
          </a:solidFill>
          <a:ln w="243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F3520F-58E4-233B-D2AF-8711323EFEEC}"/>
              </a:ext>
            </a:extLst>
          </p:cNvPr>
          <p:cNvGrpSpPr/>
          <p:nvPr userDrawn="1"/>
        </p:nvGrpSpPr>
        <p:grpSpPr>
          <a:xfrm>
            <a:off x="10488261" y="497509"/>
            <a:ext cx="1008414" cy="1873922"/>
            <a:chOff x="4355514" y="985189"/>
            <a:chExt cx="1008414" cy="1873922"/>
          </a:xfrm>
        </p:grpSpPr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12BEEF19-0398-83CA-516D-363DD4142EDF}"/>
                </a:ext>
              </a:extLst>
            </p:cNvPr>
            <p:cNvSpPr/>
            <p:nvPr/>
          </p:nvSpPr>
          <p:spPr>
            <a:xfrm>
              <a:off x="4355514" y="985189"/>
              <a:ext cx="1008414" cy="1437972"/>
            </a:xfrm>
            <a:custGeom>
              <a:avLst/>
              <a:gdLst>
                <a:gd name="connsiteX0" fmla="*/ 4809827 w 4809826"/>
                <a:gd name="connsiteY0" fmla="*/ 0 h 6858685"/>
                <a:gd name="connsiteX1" fmla="*/ 4809827 w 4809826"/>
                <a:gd name="connsiteY1" fmla="*/ 5851381 h 6858685"/>
                <a:gd name="connsiteX2" fmla="*/ 1012462 w 4809826"/>
                <a:gd name="connsiteY2" fmla="*/ 5851381 h 6858685"/>
                <a:gd name="connsiteX3" fmla="*/ 0 w 4809826"/>
                <a:gd name="connsiteY3" fmla="*/ 6858685 h 6858685"/>
                <a:gd name="connsiteX4" fmla="*/ 7938 w 4809826"/>
                <a:gd name="connsiteY4" fmla="*/ 2775395 h 6858685"/>
                <a:gd name="connsiteX5" fmla="*/ 3103950 w 4809826"/>
                <a:gd name="connsiteY5" fmla="*/ 0 h 6858685"/>
                <a:gd name="connsiteX6" fmla="*/ 4809827 w 4809826"/>
                <a:gd name="connsiteY6" fmla="*/ 0 h 68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9826" h="6858684">
                  <a:moveTo>
                    <a:pt x="4809827" y="0"/>
                  </a:moveTo>
                  <a:lnTo>
                    <a:pt x="4809827" y="5851381"/>
                  </a:lnTo>
                  <a:lnTo>
                    <a:pt x="1012462" y="5851381"/>
                  </a:lnTo>
                  <a:lnTo>
                    <a:pt x="0" y="6858685"/>
                  </a:lnTo>
                  <a:lnTo>
                    <a:pt x="7938" y="2775395"/>
                  </a:lnTo>
                  <a:cubicBezTo>
                    <a:pt x="7938" y="1242579"/>
                    <a:pt x="1394084" y="0"/>
                    <a:pt x="3103950" y="0"/>
                  </a:cubicBezTo>
                  <a:lnTo>
                    <a:pt x="4809827" y="0"/>
                  </a:lnTo>
                  <a:close/>
                </a:path>
              </a:pathLst>
            </a:custGeom>
            <a:solidFill>
              <a:srgbClr val="352378"/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DE2C4C-9477-EBC3-72D6-88CCBECC2355}"/>
                </a:ext>
              </a:extLst>
            </p:cNvPr>
            <p:cNvSpPr txBox="1"/>
            <p:nvPr/>
          </p:nvSpPr>
          <p:spPr>
            <a:xfrm>
              <a:off x="4491011" y="1012452"/>
              <a:ext cx="820130" cy="184665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120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83F1AF-9A57-969E-340D-53EE6C335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030" y="2310433"/>
            <a:ext cx="7988645" cy="21544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B40E15E-28A3-1BBA-DC53-12D084D92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8030" y="5264397"/>
            <a:ext cx="7988645" cy="3077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F4FF2-5AC4-4992-DAC1-EA7D4C14237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DF159476-23BA-6ADF-DFFF-E423913CFE5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6435C017-9CA0-C5F8-B155-5403D011098E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D3CE133D-DCF7-3D44-1FC0-F9EFA8335AB5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9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9BADDB3-2F55-6C31-9985-2484D943AC59}"/>
              </a:ext>
            </a:extLst>
          </p:cNvPr>
          <p:cNvGrpSpPr/>
          <p:nvPr userDrawn="1"/>
        </p:nvGrpSpPr>
        <p:grpSpPr>
          <a:xfrm>
            <a:off x="0" y="-1"/>
            <a:ext cx="4541520" cy="6858001"/>
            <a:chOff x="0" y="-1"/>
            <a:chExt cx="4541520" cy="68580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E2185E-4F67-E4E2-9F2E-8B805700343A}"/>
                </a:ext>
              </a:extLst>
            </p:cNvPr>
            <p:cNvSpPr/>
            <p:nvPr/>
          </p:nvSpPr>
          <p:spPr>
            <a:xfrm>
              <a:off x="0" y="-1"/>
              <a:ext cx="454152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2E0C9C8-B347-28E9-D154-3F5FEC688EBE}"/>
                </a:ext>
              </a:extLst>
            </p:cNvPr>
            <p:cNvSpPr/>
            <p:nvPr/>
          </p:nvSpPr>
          <p:spPr>
            <a:xfrm>
              <a:off x="2171796" y="-1"/>
              <a:ext cx="2369724" cy="5302296"/>
            </a:xfrm>
            <a:custGeom>
              <a:avLst/>
              <a:gdLst>
                <a:gd name="connsiteX0" fmla="*/ 72666 w 2369724"/>
                <a:gd name="connsiteY0" fmla="*/ 0 h 5302296"/>
                <a:gd name="connsiteX1" fmla="*/ 2369724 w 2369724"/>
                <a:gd name="connsiteY1" fmla="*/ 0 h 5302296"/>
                <a:gd name="connsiteX2" fmla="*/ 2369724 w 2369724"/>
                <a:gd name="connsiteY2" fmla="*/ 4142149 h 5302296"/>
                <a:gd name="connsiteX3" fmla="*/ 1166088 w 2369724"/>
                <a:gd name="connsiteY3" fmla="*/ 4142149 h 5302296"/>
                <a:gd name="connsiteX4" fmla="*/ 0 w 2369724"/>
                <a:gd name="connsiteY4" fmla="*/ 5302296 h 5302296"/>
                <a:gd name="connsiteX5" fmla="*/ 9143 w 2369724"/>
                <a:gd name="connsiteY5" fmla="*/ 599428 h 5302296"/>
                <a:gd name="connsiteX6" fmla="*/ 50229 w 2369724"/>
                <a:gd name="connsiteY6" fmla="*/ 112627 h 53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9724" h="5302296">
                  <a:moveTo>
                    <a:pt x="72666" y="0"/>
                  </a:moveTo>
                  <a:lnTo>
                    <a:pt x="2369724" y="0"/>
                  </a:lnTo>
                  <a:lnTo>
                    <a:pt x="2369724" y="4142149"/>
                  </a:lnTo>
                  <a:lnTo>
                    <a:pt x="1166088" y="4142149"/>
                  </a:lnTo>
                  <a:lnTo>
                    <a:pt x="0" y="5302296"/>
                  </a:lnTo>
                  <a:lnTo>
                    <a:pt x="9143" y="599428"/>
                  </a:lnTo>
                  <a:cubicBezTo>
                    <a:pt x="9143" y="433922"/>
                    <a:pt x="23174" y="271354"/>
                    <a:pt x="50229" y="112627"/>
                  </a:cubicBezTo>
                  <a:close/>
                </a:path>
              </a:pathLst>
            </a:custGeom>
            <a:solidFill>
              <a:srgbClr val="012E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F21B423-D816-5242-5FE7-C2C0ED58D517}"/>
                </a:ext>
              </a:extLst>
            </p:cNvPr>
            <p:cNvSpPr/>
            <p:nvPr/>
          </p:nvSpPr>
          <p:spPr>
            <a:xfrm>
              <a:off x="374454" y="4956713"/>
              <a:ext cx="1477206" cy="1901287"/>
            </a:xfrm>
            <a:custGeom>
              <a:avLst/>
              <a:gdLst>
                <a:gd name="connsiteX0" fmla="*/ 953151 w 1477206"/>
                <a:gd name="connsiteY0" fmla="*/ 0 h 1901287"/>
                <a:gd name="connsiteX1" fmla="*/ 1477206 w 1477206"/>
                <a:gd name="connsiteY1" fmla="*/ 0 h 1901287"/>
                <a:gd name="connsiteX2" fmla="*/ 1477206 w 1477206"/>
                <a:gd name="connsiteY2" fmla="*/ 1797579 h 1901287"/>
                <a:gd name="connsiteX3" fmla="*/ 310634 w 1477206"/>
                <a:gd name="connsiteY3" fmla="*/ 1797579 h 1901287"/>
                <a:gd name="connsiteX4" fmla="*/ 206395 w 1477206"/>
                <a:gd name="connsiteY4" fmla="*/ 1901287 h 1901287"/>
                <a:gd name="connsiteX5" fmla="*/ 0 w 1477206"/>
                <a:gd name="connsiteY5" fmla="*/ 1901287 h 1901287"/>
                <a:gd name="connsiteX6" fmla="*/ 2039 w 1477206"/>
                <a:gd name="connsiteY6" fmla="*/ 852618 h 1901287"/>
                <a:gd name="connsiteX7" fmla="*/ 953151 w 1477206"/>
                <a:gd name="connsiteY7" fmla="*/ 0 h 190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7206" h="1901287">
                  <a:moveTo>
                    <a:pt x="953151" y="0"/>
                  </a:moveTo>
                  <a:lnTo>
                    <a:pt x="1477206" y="0"/>
                  </a:lnTo>
                  <a:lnTo>
                    <a:pt x="1477206" y="1797579"/>
                  </a:lnTo>
                  <a:lnTo>
                    <a:pt x="310634" y="1797579"/>
                  </a:lnTo>
                  <a:lnTo>
                    <a:pt x="206395" y="1901287"/>
                  </a:lnTo>
                  <a:lnTo>
                    <a:pt x="0" y="1901287"/>
                  </a:lnTo>
                  <a:lnTo>
                    <a:pt x="2039" y="852618"/>
                  </a:lnTo>
                  <a:cubicBezTo>
                    <a:pt x="2039" y="381728"/>
                    <a:pt x="427871" y="0"/>
                    <a:pt x="953151" y="0"/>
                  </a:cubicBezTo>
                  <a:close/>
                </a:path>
              </a:pathLst>
            </a:custGeom>
            <a:solidFill>
              <a:srgbClr val="012E64"/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9C8BCC6-1B79-48E4-4BB0-7058174C3CC7}"/>
                </a:ext>
              </a:extLst>
            </p:cNvPr>
            <p:cNvSpPr/>
            <p:nvPr/>
          </p:nvSpPr>
          <p:spPr>
            <a:xfrm>
              <a:off x="3515566" y="2687679"/>
              <a:ext cx="1025953" cy="3765509"/>
            </a:xfrm>
            <a:custGeom>
              <a:avLst/>
              <a:gdLst>
                <a:gd name="connsiteX0" fmla="*/ 1082040 w 1082040"/>
                <a:gd name="connsiteY0" fmla="*/ 0 h 3971362"/>
                <a:gd name="connsiteX1" fmla="*/ 1082040 w 1082040"/>
                <a:gd name="connsiteY1" fmla="*/ 3364947 h 3971362"/>
                <a:gd name="connsiteX2" fmla="*/ 609520 w 1082040"/>
                <a:gd name="connsiteY2" fmla="*/ 3364947 h 3971362"/>
                <a:gd name="connsiteX3" fmla="*/ 0 w 1082040"/>
                <a:gd name="connsiteY3" fmla="*/ 3971362 h 3971362"/>
                <a:gd name="connsiteX4" fmla="*/ 4779 w 1082040"/>
                <a:gd name="connsiteY4" fmla="*/ 1513149 h 3971362"/>
                <a:gd name="connsiteX5" fmla="*/ 980213 w 1082040"/>
                <a:gd name="connsiteY5" fmla="*/ 43972 h 397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040" h="3971362">
                  <a:moveTo>
                    <a:pt x="1082040" y="0"/>
                  </a:moveTo>
                  <a:lnTo>
                    <a:pt x="1082040" y="3364947"/>
                  </a:lnTo>
                  <a:lnTo>
                    <a:pt x="609520" y="3364947"/>
                  </a:lnTo>
                  <a:lnTo>
                    <a:pt x="0" y="3971362"/>
                  </a:lnTo>
                  <a:lnTo>
                    <a:pt x="4779" y="1513149"/>
                  </a:lnTo>
                  <a:cubicBezTo>
                    <a:pt x="4779" y="878736"/>
                    <a:pt x="399203" y="326910"/>
                    <a:pt x="980213" y="43972"/>
                  </a:cubicBezTo>
                  <a:close/>
                </a:path>
              </a:pathLst>
            </a:custGeom>
            <a:solidFill>
              <a:srgbClr val="012E64">
                <a:alpha val="40000"/>
              </a:srgbClr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19E26FFF-4210-3256-4DBC-FBECB1FBD16D}"/>
                </a:ext>
              </a:extLst>
            </p:cNvPr>
            <p:cNvSpPr/>
            <p:nvPr/>
          </p:nvSpPr>
          <p:spPr>
            <a:xfrm>
              <a:off x="0" y="1"/>
              <a:ext cx="4541519" cy="3143845"/>
            </a:xfrm>
            <a:custGeom>
              <a:avLst/>
              <a:gdLst>
                <a:gd name="connsiteX0" fmla="*/ 0 w 4541519"/>
                <a:gd name="connsiteY0" fmla="*/ 0 h 3143845"/>
                <a:gd name="connsiteX1" fmla="*/ 4541519 w 4541519"/>
                <a:gd name="connsiteY1" fmla="*/ 0 h 3143845"/>
                <a:gd name="connsiteX2" fmla="*/ 4541519 w 4541519"/>
                <a:gd name="connsiteY2" fmla="*/ 2222855 h 3143845"/>
                <a:gd name="connsiteX3" fmla="*/ 931922 w 4541519"/>
                <a:gd name="connsiteY3" fmla="*/ 2222855 h 3143845"/>
                <a:gd name="connsiteX4" fmla="*/ 0 w 4541519"/>
                <a:gd name="connsiteY4" fmla="*/ 3143845 h 314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1519" h="3143845">
                  <a:moveTo>
                    <a:pt x="0" y="0"/>
                  </a:moveTo>
                  <a:lnTo>
                    <a:pt x="4541519" y="0"/>
                  </a:lnTo>
                  <a:lnTo>
                    <a:pt x="4541519" y="2222855"/>
                  </a:lnTo>
                  <a:lnTo>
                    <a:pt x="931922" y="2222855"/>
                  </a:lnTo>
                  <a:lnTo>
                    <a:pt x="0" y="3143845"/>
                  </a:lnTo>
                  <a:close/>
                </a:path>
              </a:pathLst>
            </a:custGeom>
            <a:solidFill>
              <a:srgbClr val="012E64"/>
            </a:solidFill>
            <a:ln w="4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C995BE-4DCE-0977-1405-51DA4F36C40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35880" y="404813"/>
            <a:ext cx="6360796" cy="615553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21FB14-AC84-1922-EE3B-03027F32F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880" y="1133475"/>
            <a:ext cx="6360796" cy="384721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500">
                <a:solidFill>
                  <a:srgbClr val="0B9D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B6C920-CF79-CAF0-EEE6-3F6BF13692B6}"/>
              </a:ext>
            </a:extLst>
          </p:cNvPr>
          <p:cNvGrpSpPr/>
          <p:nvPr userDrawn="1"/>
        </p:nvGrpSpPr>
        <p:grpSpPr>
          <a:xfrm>
            <a:off x="963710" y="518160"/>
            <a:ext cx="2614096" cy="1215542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6" name="Freeform: Shape 23">
              <a:extLst>
                <a:ext uri="{FF2B5EF4-FFF2-40B4-BE49-F238E27FC236}">
                  <a16:creationId xmlns:a16="http://schemas.microsoft.com/office/drawing/2014/main" id="{515C1E0B-DFCE-71B9-A4D5-68B7CFCC03D8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ED377758-65E9-634D-18A0-E54ECF0A76A2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312F62B2-BD25-9E69-7D6C-51E4218F09BA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33AE17-0069-D01B-F908-3516CE9E76C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135880" y="1741861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C3DD596-4B36-23C3-0289-DA51B46C9462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5135880" y="3358710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76FB7BD3-FDA0-2273-4672-7EC067A2FBAF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5135880" y="4975559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BF57DBFE-FB34-1156-FF22-018723BFAB0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378861" y="1741861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4678DA59-8704-8B82-BE8E-87D84852B04A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378861" y="3358710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A93C9EDD-8D23-E2E9-7D16-1924F27B68CB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8378861" y="4975559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rgbClr val="004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43FF702-32D6-15B9-54EF-B36F8B74EC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88433" cy="6858002"/>
          </a:xfrm>
          <a:custGeom>
            <a:avLst/>
            <a:gdLst>
              <a:gd name="connsiteX0" fmla="*/ 6095998 w 12188433"/>
              <a:gd name="connsiteY0" fmla="*/ 2 h 6858002"/>
              <a:gd name="connsiteX1" fmla="*/ 8258083 w 12188433"/>
              <a:gd name="connsiteY1" fmla="*/ 2 h 6858002"/>
              <a:gd name="connsiteX2" fmla="*/ 8459959 w 12188433"/>
              <a:gd name="connsiteY2" fmla="*/ 4578 h 6858002"/>
              <a:gd name="connsiteX3" fmla="*/ 12181939 w 12188433"/>
              <a:gd name="connsiteY3" fmla="*/ 3517553 h 6858002"/>
              <a:gd name="connsiteX4" fmla="*/ 12188433 w 12188433"/>
              <a:gd name="connsiteY4" fmla="*/ 6858002 h 6858002"/>
              <a:gd name="connsiteX5" fmla="*/ 6095998 w 12188433"/>
              <a:gd name="connsiteY5" fmla="*/ 6858002 h 6858002"/>
              <a:gd name="connsiteX6" fmla="*/ 0 w 12188433"/>
              <a:gd name="connsiteY6" fmla="*/ 0 h 6858002"/>
              <a:gd name="connsiteX7" fmla="*/ 4647350 w 12188433"/>
              <a:gd name="connsiteY7" fmla="*/ 0 h 6858002"/>
              <a:gd name="connsiteX8" fmla="*/ 4561515 w 12188433"/>
              <a:gd name="connsiteY8" fmla="*/ 75245 h 6858002"/>
              <a:gd name="connsiteX9" fmla="*/ 2136163 w 12188433"/>
              <a:gd name="connsiteY9" fmla="*/ 973593 h 6858002"/>
              <a:gd name="connsiteX10" fmla="*/ 0 w 12188433"/>
              <a:gd name="connsiteY10" fmla="*/ 97774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433" h="6858002">
                <a:moveTo>
                  <a:pt x="6095998" y="2"/>
                </a:moveTo>
                <a:lnTo>
                  <a:pt x="8258083" y="2"/>
                </a:lnTo>
                <a:lnTo>
                  <a:pt x="8459959" y="4578"/>
                </a:lnTo>
                <a:cubicBezTo>
                  <a:pt x="10533215" y="98789"/>
                  <a:pt x="12181939" y="1635562"/>
                  <a:pt x="12181939" y="3517553"/>
                </a:cubicBezTo>
                <a:lnTo>
                  <a:pt x="12188433" y="6858002"/>
                </a:lnTo>
                <a:lnTo>
                  <a:pt x="6095998" y="6858002"/>
                </a:lnTo>
                <a:close/>
                <a:moveTo>
                  <a:pt x="0" y="0"/>
                </a:moveTo>
                <a:lnTo>
                  <a:pt x="4647350" y="0"/>
                </a:lnTo>
                <a:lnTo>
                  <a:pt x="4561515" y="75245"/>
                </a:lnTo>
                <a:cubicBezTo>
                  <a:pt x="3885199" y="639464"/>
                  <a:pt x="3045662" y="973593"/>
                  <a:pt x="2136163" y="973593"/>
                </a:cubicBezTo>
                <a:lnTo>
                  <a:pt x="0" y="977746"/>
                </a:lnTo>
                <a:close/>
              </a:path>
            </a:pathLst>
          </a:custGeom>
          <a:solidFill>
            <a:srgbClr val="87C062"/>
          </a:solidFill>
        </p:spPr>
        <p:txBody>
          <a:bodyPr wrap="square" lIns="720000" tIns="360000" r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2A58A-A6C4-DC57-8105-6CE3B23130BA}"/>
              </a:ext>
            </a:extLst>
          </p:cNvPr>
          <p:cNvGrpSpPr/>
          <p:nvPr userDrawn="1"/>
        </p:nvGrpSpPr>
        <p:grpSpPr>
          <a:xfrm>
            <a:off x="695325" y="5090152"/>
            <a:ext cx="2931293" cy="1363036"/>
            <a:chOff x="776216" y="2364101"/>
            <a:chExt cx="4081534" cy="1897892"/>
          </a:xfrm>
          <a:solidFill>
            <a:schemeClr val="bg1"/>
          </a:solidFill>
        </p:grpSpPr>
        <p:sp>
          <p:nvSpPr>
            <p:cNvPr id="9" name="Freeform: Shape 29">
              <a:extLst>
                <a:ext uri="{FF2B5EF4-FFF2-40B4-BE49-F238E27FC236}">
                  <a16:creationId xmlns:a16="http://schemas.microsoft.com/office/drawing/2014/main" id="{FBB3F3A9-6E77-0E87-5A1C-F79684B97125}"/>
                </a:ext>
              </a:extLst>
            </p:cNvPr>
            <p:cNvSpPr/>
            <p:nvPr/>
          </p:nvSpPr>
          <p:spPr>
            <a:xfrm>
              <a:off x="2526570" y="2744485"/>
              <a:ext cx="1501801" cy="450630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30">
              <a:extLst>
                <a:ext uri="{FF2B5EF4-FFF2-40B4-BE49-F238E27FC236}">
                  <a16:creationId xmlns:a16="http://schemas.microsoft.com/office/drawing/2014/main" id="{5C426526-63AA-69FE-C8A0-94A07B985913}"/>
                </a:ext>
              </a:extLst>
            </p:cNvPr>
            <p:cNvSpPr/>
            <p:nvPr/>
          </p:nvSpPr>
          <p:spPr>
            <a:xfrm>
              <a:off x="2524530" y="3391097"/>
              <a:ext cx="2333220" cy="553307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076D7E71-7877-BCBD-BA9D-9FB4111A01BA}"/>
                </a:ext>
              </a:extLst>
            </p:cNvPr>
            <p:cNvSpPr/>
            <p:nvPr/>
          </p:nvSpPr>
          <p:spPr>
            <a:xfrm>
              <a:off x="776216" y="2364101"/>
              <a:ext cx="1367573" cy="1897892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9A3B53-7AF6-D15E-CABD-1F055FA5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701228"/>
            <a:ext cx="4780843" cy="1231106"/>
          </a:xfrm>
        </p:spPr>
        <p:txBody>
          <a:bodyPr>
            <a:spAutoFit/>
          </a:bodyPr>
          <a:lstStyle>
            <a:lvl1pPr>
              <a:defRPr b="1">
                <a:solidFill>
                  <a:srgbClr val="87C0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rgbClr val="C9A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3352D8-C2E4-2454-D34E-EDDF94B15535}"/>
              </a:ext>
            </a:extLst>
          </p:cNvPr>
          <p:cNvGrpSpPr/>
          <p:nvPr userDrawn="1"/>
        </p:nvGrpSpPr>
        <p:grpSpPr>
          <a:xfrm>
            <a:off x="0" y="0"/>
            <a:ext cx="2031999" cy="6858000"/>
            <a:chOff x="0" y="0"/>
            <a:chExt cx="2031999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C04E1A-D932-2053-27AF-8A28153AE732}"/>
                </a:ext>
              </a:extLst>
            </p:cNvPr>
            <p:cNvSpPr/>
            <p:nvPr userDrawn="1"/>
          </p:nvSpPr>
          <p:spPr>
            <a:xfrm>
              <a:off x="0" y="0"/>
              <a:ext cx="2031999" cy="6858000"/>
            </a:xfrm>
            <a:prstGeom prst="rect">
              <a:avLst/>
            </a:prstGeom>
            <a:solidFill>
              <a:srgbClr val="352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42FB8CCB-E2AF-A529-1278-38EC580F25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6613" t="25021" r="28585" b="25021"/>
            <a:stretch>
              <a:fillRect/>
            </a:stretch>
          </p:blipFill>
          <p:spPr>
            <a:xfrm>
              <a:off x="0" y="0"/>
              <a:ext cx="2031998" cy="68580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71CEBB-E64F-3377-EE74-A31737690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7959" y="933278"/>
            <a:ext cx="8768715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rgbClr val="352378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D8164-9EAF-6051-5B7A-DC8E0C0C65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27960" y="2472560"/>
            <a:ext cx="878261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rgbClr val="3523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A2F3-4D1D-44B8-9B58-DE0391FB1D4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27959" y="3236060"/>
            <a:ext cx="876871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4F6CDF-31AB-C338-02E6-EB825876DEFA}"/>
              </a:ext>
            </a:extLst>
          </p:cNvPr>
          <p:cNvGrpSpPr/>
          <p:nvPr userDrawn="1"/>
        </p:nvGrpSpPr>
        <p:grpSpPr>
          <a:xfrm>
            <a:off x="2727959" y="4476159"/>
            <a:ext cx="2646683" cy="1228746"/>
            <a:chOff x="789041" y="808594"/>
            <a:chExt cx="3013380" cy="1401206"/>
          </a:xfrm>
          <a:solidFill>
            <a:schemeClr val="tx2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43A85DF2-7ACC-D5AD-BED4-B95271BD792B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CE05D3-FABC-609B-2DC7-5E58D4409217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9" name="Free-form: Shape 8">
                <a:extLst>
                  <a:ext uri="{FF2B5EF4-FFF2-40B4-BE49-F238E27FC236}">
                    <a16:creationId xmlns:a16="http://schemas.microsoft.com/office/drawing/2014/main" id="{24C28577-86A6-90CC-D862-63C3E50D553F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A11CA183-63A2-C198-8CC5-379537D6E18D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8DECF575-B293-1C0D-510F-3CAF4EF85579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5F23DD77-4EA4-336D-1DDE-C8351F5B1804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742AB5DD-4832-A40B-F964-C87A9DCECBD2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1216FBCA-D614-6FAC-1661-06AF6B89B973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C3D04CDE-B579-2317-1B4E-DB75C9AA6D07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9C5DF8FB-DE8D-6EDE-62F3-41976952146F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9BD64B03-FD2D-AA1B-D0A4-276C123C744E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F8413828-EA44-77A3-C66F-0D693880B73D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92550388-711F-F19F-A3EC-932F200D2442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934431EF-3A9B-34CA-341A-98A5AD2A7974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EEBA9DD9-F532-D870-7525-71FC4FBEB34D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553A1511-9DB1-9093-A4C5-E74595064D5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209BD766-8D4F-CCE1-399E-0AED4973C0B2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7DC75F8D-4247-0F4F-CEB7-CE5AFEFAC370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91A7EA3-4A1E-6527-DF28-401B366B90E2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AB89687F-2703-FA4E-01A0-EB71D1C460D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1E7D5603-BFE1-F178-C59B-3E5375AFE7D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8D5B9D9C-1227-95C6-8265-05772834F4B0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96202100-A753-03A1-E467-0C531C6FBE2F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913FEFB6-7510-8504-83A6-10C186FA2208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B3DF0E96-771E-10AF-8AAF-303796A4633E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6743CF79-3523-7390-940B-9D30B0AB2D26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DD56C534-70FC-AE1A-17FC-CF82AEC198A8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8" name="Free-form: Shape 37">
                <a:extLst>
                  <a:ext uri="{FF2B5EF4-FFF2-40B4-BE49-F238E27FC236}">
                    <a16:creationId xmlns:a16="http://schemas.microsoft.com/office/drawing/2014/main" id="{09D81BB5-E6CA-CC46-08F8-4F787BE9010E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CB45E2A9-8C8D-D61F-D52E-F534A99547ED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756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43FF702-32D6-15B9-54EF-B36F8B74EC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88433" cy="6858002"/>
          </a:xfrm>
          <a:custGeom>
            <a:avLst/>
            <a:gdLst>
              <a:gd name="connsiteX0" fmla="*/ 6095998 w 12188433"/>
              <a:gd name="connsiteY0" fmla="*/ 2 h 6858002"/>
              <a:gd name="connsiteX1" fmla="*/ 8258083 w 12188433"/>
              <a:gd name="connsiteY1" fmla="*/ 2 h 6858002"/>
              <a:gd name="connsiteX2" fmla="*/ 8459959 w 12188433"/>
              <a:gd name="connsiteY2" fmla="*/ 4578 h 6858002"/>
              <a:gd name="connsiteX3" fmla="*/ 12181939 w 12188433"/>
              <a:gd name="connsiteY3" fmla="*/ 3517553 h 6858002"/>
              <a:gd name="connsiteX4" fmla="*/ 12188433 w 12188433"/>
              <a:gd name="connsiteY4" fmla="*/ 6858002 h 6858002"/>
              <a:gd name="connsiteX5" fmla="*/ 6095998 w 12188433"/>
              <a:gd name="connsiteY5" fmla="*/ 6858002 h 6858002"/>
              <a:gd name="connsiteX6" fmla="*/ 0 w 12188433"/>
              <a:gd name="connsiteY6" fmla="*/ 0 h 6858002"/>
              <a:gd name="connsiteX7" fmla="*/ 4647350 w 12188433"/>
              <a:gd name="connsiteY7" fmla="*/ 0 h 6858002"/>
              <a:gd name="connsiteX8" fmla="*/ 4561515 w 12188433"/>
              <a:gd name="connsiteY8" fmla="*/ 75245 h 6858002"/>
              <a:gd name="connsiteX9" fmla="*/ 2136163 w 12188433"/>
              <a:gd name="connsiteY9" fmla="*/ 973593 h 6858002"/>
              <a:gd name="connsiteX10" fmla="*/ 0 w 12188433"/>
              <a:gd name="connsiteY10" fmla="*/ 97774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433" h="6858002">
                <a:moveTo>
                  <a:pt x="6095998" y="2"/>
                </a:moveTo>
                <a:lnTo>
                  <a:pt x="8258083" y="2"/>
                </a:lnTo>
                <a:lnTo>
                  <a:pt x="8459959" y="4578"/>
                </a:lnTo>
                <a:cubicBezTo>
                  <a:pt x="10533215" y="98789"/>
                  <a:pt x="12181939" y="1635562"/>
                  <a:pt x="12181939" y="3517553"/>
                </a:cubicBezTo>
                <a:lnTo>
                  <a:pt x="12188433" y="6858002"/>
                </a:lnTo>
                <a:lnTo>
                  <a:pt x="6095998" y="6858002"/>
                </a:lnTo>
                <a:close/>
                <a:moveTo>
                  <a:pt x="0" y="0"/>
                </a:moveTo>
                <a:lnTo>
                  <a:pt x="4647350" y="0"/>
                </a:lnTo>
                <a:lnTo>
                  <a:pt x="4561515" y="75245"/>
                </a:lnTo>
                <a:cubicBezTo>
                  <a:pt x="3885199" y="639464"/>
                  <a:pt x="3045662" y="973593"/>
                  <a:pt x="2136163" y="973593"/>
                </a:cubicBezTo>
                <a:lnTo>
                  <a:pt x="0" y="977746"/>
                </a:lnTo>
                <a:close/>
              </a:path>
            </a:pathLst>
          </a:custGeom>
          <a:solidFill>
            <a:srgbClr val="0085CA"/>
          </a:solidFill>
        </p:spPr>
        <p:txBody>
          <a:bodyPr wrap="square" lIns="720000" tIns="360000" r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2A58A-A6C4-DC57-8105-6CE3B23130BA}"/>
              </a:ext>
            </a:extLst>
          </p:cNvPr>
          <p:cNvGrpSpPr/>
          <p:nvPr userDrawn="1"/>
        </p:nvGrpSpPr>
        <p:grpSpPr>
          <a:xfrm>
            <a:off x="695325" y="5090152"/>
            <a:ext cx="2931293" cy="1363036"/>
            <a:chOff x="776216" y="2364101"/>
            <a:chExt cx="4081534" cy="1897892"/>
          </a:xfrm>
          <a:solidFill>
            <a:schemeClr val="tx2"/>
          </a:solidFill>
        </p:grpSpPr>
        <p:sp>
          <p:nvSpPr>
            <p:cNvPr id="9" name="Freeform: Shape 29">
              <a:extLst>
                <a:ext uri="{FF2B5EF4-FFF2-40B4-BE49-F238E27FC236}">
                  <a16:creationId xmlns:a16="http://schemas.microsoft.com/office/drawing/2014/main" id="{FBB3F3A9-6E77-0E87-5A1C-F79684B97125}"/>
                </a:ext>
              </a:extLst>
            </p:cNvPr>
            <p:cNvSpPr/>
            <p:nvPr/>
          </p:nvSpPr>
          <p:spPr>
            <a:xfrm>
              <a:off x="2526570" y="2744485"/>
              <a:ext cx="1501801" cy="450630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30">
              <a:extLst>
                <a:ext uri="{FF2B5EF4-FFF2-40B4-BE49-F238E27FC236}">
                  <a16:creationId xmlns:a16="http://schemas.microsoft.com/office/drawing/2014/main" id="{5C426526-63AA-69FE-C8A0-94A07B985913}"/>
                </a:ext>
              </a:extLst>
            </p:cNvPr>
            <p:cNvSpPr/>
            <p:nvPr/>
          </p:nvSpPr>
          <p:spPr>
            <a:xfrm>
              <a:off x="2524530" y="3391097"/>
              <a:ext cx="2333220" cy="553307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076D7E71-7877-BCBD-BA9D-9FB4111A01BA}"/>
                </a:ext>
              </a:extLst>
            </p:cNvPr>
            <p:cNvSpPr/>
            <p:nvPr/>
          </p:nvSpPr>
          <p:spPr>
            <a:xfrm>
              <a:off x="776216" y="2364101"/>
              <a:ext cx="1367573" cy="1897892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9A3B53-7AF6-D15E-CABD-1F055FA5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701228"/>
            <a:ext cx="4780843" cy="1231106"/>
          </a:xfrm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2B9BC5BB-CAA4-BF24-D2DA-A9E5A0CC8B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3839" cy="6453188"/>
          </a:xfrm>
          <a:custGeom>
            <a:avLst/>
            <a:gdLst>
              <a:gd name="connsiteX0" fmla="*/ 278395 w 6093839"/>
              <a:gd name="connsiteY0" fmla="*/ 0 h 6453188"/>
              <a:gd name="connsiteX1" fmla="*/ 6093839 w 6093839"/>
              <a:gd name="connsiteY1" fmla="*/ 0 h 6453188"/>
              <a:gd name="connsiteX2" fmla="*/ 6093839 w 6093839"/>
              <a:gd name="connsiteY2" fmla="*/ 5177144 h 6453188"/>
              <a:gd name="connsiteX3" fmla="*/ 1282743 w 6093839"/>
              <a:gd name="connsiteY3" fmla="*/ 5177144 h 6453188"/>
              <a:gd name="connsiteX4" fmla="*/ 165 w 6093839"/>
              <a:gd name="connsiteY4" fmla="*/ 6453188 h 6453188"/>
              <a:gd name="connsiteX5" fmla="*/ 0 w 6093839"/>
              <a:gd name="connsiteY5" fmla="*/ 6453188 h 6453188"/>
              <a:gd name="connsiteX6" fmla="*/ 10056 w 6093839"/>
              <a:gd name="connsiteY6" fmla="*/ 1280003 h 6453188"/>
              <a:gd name="connsiteX7" fmla="*/ 201007 w 6093839"/>
              <a:gd name="connsiteY7" fmla="*/ 193179 h 64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3839" h="6453188">
                <a:moveTo>
                  <a:pt x="278395" y="0"/>
                </a:moveTo>
                <a:lnTo>
                  <a:pt x="6093839" y="0"/>
                </a:lnTo>
                <a:lnTo>
                  <a:pt x="6093839" y="5177144"/>
                </a:lnTo>
                <a:lnTo>
                  <a:pt x="1282743" y="5177144"/>
                </a:lnTo>
                <a:lnTo>
                  <a:pt x="165" y="6453188"/>
                </a:lnTo>
                <a:lnTo>
                  <a:pt x="0" y="6453188"/>
                </a:lnTo>
                <a:lnTo>
                  <a:pt x="10056" y="1280003"/>
                </a:lnTo>
                <a:cubicBezTo>
                  <a:pt x="10056" y="900705"/>
                  <a:pt x="77049" y="535433"/>
                  <a:pt x="201007" y="19317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bIns="1080000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B2390-5DF4-99F4-2C69-D0BC1875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380173"/>
            <a:ext cx="5014596" cy="1538883"/>
          </a:xfrm>
        </p:spPr>
        <p:txBody>
          <a:bodyPr>
            <a:spAutoFit/>
          </a:bodyPr>
          <a:lstStyle>
            <a:lvl1pPr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37ECE86-7046-D75C-ED2C-FFB763A0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3570657"/>
            <a:ext cx="5028711" cy="923330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1F86BAA-8CFB-87D4-DFCE-9A9BB21CF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4777299"/>
            <a:ext cx="5028711" cy="307777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250CD0-C736-E7D8-A2BD-F41E620B1752}"/>
              </a:ext>
            </a:extLst>
          </p:cNvPr>
          <p:cNvGrpSpPr/>
          <p:nvPr userDrawn="1"/>
        </p:nvGrpSpPr>
        <p:grpSpPr>
          <a:xfrm>
            <a:off x="9150808" y="5580380"/>
            <a:ext cx="2345867" cy="1089089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4A89C66-382C-2957-D425-141201193333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47B5D64-82E6-6834-D3E7-FCBBBCCA26BE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43" name="Free-form: Shape 42">
                <a:extLst>
                  <a:ext uri="{FF2B5EF4-FFF2-40B4-BE49-F238E27FC236}">
                    <a16:creationId xmlns:a16="http://schemas.microsoft.com/office/drawing/2014/main" id="{84222544-C33C-E282-CB7F-B32B08417E33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4" name="Free-form: Shape 43">
                <a:extLst>
                  <a:ext uri="{FF2B5EF4-FFF2-40B4-BE49-F238E27FC236}">
                    <a16:creationId xmlns:a16="http://schemas.microsoft.com/office/drawing/2014/main" id="{6B8EDEDD-3933-E451-8EE5-08515162BD0C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5" name="Free-form: Shape 44">
                <a:extLst>
                  <a:ext uri="{FF2B5EF4-FFF2-40B4-BE49-F238E27FC236}">
                    <a16:creationId xmlns:a16="http://schemas.microsoft.com/office/drawing/2014/main" id="{E6097641-2110-DCDA-DD81-40B1724A5BE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6" name="Free-form: Shape 45">
                <a:extLst>
                  <a:ext uri="{FF2B5EF4-FFF2-40B4-BE49-F238E27FC236}">
                    <a16:creationId xmlns:a16="http://schemas.microsoft.com/office/drawing/2014/main" id="{4EEFC7E0-9DEB-B39B-AAB6-49932562897B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7" name="Free-form: Shape 46">
                <a:extLst>
                  <a:ext uri="{FF2B5EF4-FFF2-40B4-BE49-F238E27FC236}">
                    <a16:creationId xmlns:a16="http://schemas.microsoft.com/office/drawing/2014/main" id="{36593905-FE73-A1DA-731C-07C7CE423C3B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8" name="Free-form: Shape 47">
                <a:extLst>
                  <a:ext uri="{FF2B5EF4-FFF2-40B4-BE49-F238E27FC236}">
                    <a16:creationId xmlns:a16="http://schemas.microsoft.com/office/drawing/2014/main" id="{564786BC-69D2-630E-A2C8-FEFD03549497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9" name="Free-form: Shape 48">
                <a:extLst>
                  <a:ext uri="{FF2B5EF4-FFF2-40B4-BE49-F238E27FC236}">
                    <a16:creationId xmlns:a16="http://schemas.microsoft.com/office/drawing/2014/main" id="{EC47F504-8ECF-2FBD-1B0F-18ED663655A1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0" name="Free-form: Shape 49">
                <a:extLst>
                  <a:ext uri="{FF2B5EF4-FFF2-40B4-BE49-F238E27FC236}">
                    <a16:creationId xmlns:a16="http://schemas.microsoft.com/office/drawing/2014/main" id="{1FEB8F1F-E0D1-00CC-91F3-2595B8079916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1" name="Free-form: Shape 50">
                <a:extLst>
                  <a:ext uri="{FF2B5EF4-FFF2-40B4-BE49-F238E27FC236}">
                    <a16:creationId xmlns:a16="http://schemas.microsoft.com/office/drawing/2014/main" id="{2AC5FD1B-0B1A-57E3-A90A-B2F3748417F9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2" name="Free-form: Shape 51">
                <a:extLst>
                  <a:ext uri="{FF2B5EF4-FFF2-40B4-BE49-F238E27FC236}">
                    <a16:creationId xmlns:a16="http://schemas.microsoft.com/office/drawing/2014/main" id="{C75AA1F1-5C34-67DE-3A49-14F48C7D1C22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3" name="Free-form: Shape 52">
                <a:extLst>
                  <a:ext uri="{FF2B5EF4-FFF2-40B4-BE49-F238E27FC236}">
                    <a16:creationId xmlns:a16="http://schemas.microsoft.com/office/drawing/2014/main" id="{016D7DF3-AA42-D3F4-F6E0-2C894F1ACE85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4" name="Free-form: Shape 53">
                <a:extLst>
                  <a:ext uri="{FF2B5EF4-FFF2-40B4-BE49-F238E27FC236}">
                    <a16:creationId xmlns:a16="http://schemas.microsoft.com/office/drawing/2014/main" id="{1FF6419D-A054-2D8A-1516-2C09A49F5828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5" name="Free-form: Shape 54">
                <a:extLst>
                  <a:ext uri="{FF2B5EF4-FFF2-40B4-BE49-F238E27FC236}">
                    <a16:creationId xmlns:a16="http://schemas.microsoft.com/office/drawing/2014/main" id="{3AFB6971-38BA-F33F-6E23-4A4F96B4D1F0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6" name="Free-form: Shape 55">
                <a:extLst>
                  <a:ext uri="{FF2B5EF4-FFF2-40B4-BE49-F238E27FC236}">
                    <a16:creationId xmlns:a16="http://schemas.microsoft.com/office/drawing/2014/main" id="{3D66F4AC-A4C2-462E-8862-9A49573291B5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7" name="Free-form: Shape 56">
                <a:extLst>
                  <a:ext uri="{FF2B5EF4-FFF2-40B4-BE49-F238E27FC236}">
                    <a16:creationId xmlns:a16="http://schemas.microsoft.com/office/drawing/2014/main" id="{45D8779B-8733-C8F1-DDE4-16F27100D570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8" name="Free-form: Shape 57">
                <a:extLst>
                  <a:ext uri="{FF2B5EF4-FFF2-40B4-BE49-F238E27FC236}">
                    <a16:creationId xmlns:a16="http://schemas.microsoft.com/office/drawing/2014/main" id="{99ADC817-8836-400D-EC74-56638D479999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9" name="Free-form: Shape 58">
                <a:extLst>
                  <a:ext uri="{FF2B5EF4-FFF2-40B4-BE49-F238E27FC236}">
                    <a16:creationId xmlns:a16="http://schemas.microsoft.com/office/drawing/2014/main" id="{E42A7D8F-0D2E-3B6C-B492-BBF98798EE4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0" name="Free-form: Shape 59">
                <a:extLst>
                  <a:ext uri="{FF2B5EF4-FFF2-40B4-BE49-F238E27FC236}">
                    <a16:creationId xmlns:a16="http://schemas.microsoft.com/office/drawing/2014/main" id="{F0E36D62-F721-9683-049E-A8078CCEAE80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1" name="Free-form: Shape 60">
                <a:extLst>
                  <a:ext uri="{FF2B5EF4-FFF2-40B4-BE49-F238E27FC236}">
                    <a16:creationId xmlns:a16="http://schemas.microsoft.com/office/drawing/2014/main" id="{6110D432-F6C4-FB23-4E71-50BC72008DA4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2" name="Free-form: Shape 61">
                <a:extLst>
                  <a:ext uri="{FF2B5EF4-FFF2-40B4-BE49-F238E27FC236}">
                    <a16:creationId xmlns:a16="http://schemas.microsoft.com/office/drawing/2014/main" id="{86C57E36-5817-813B-898C-58A6EAAD852C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3" name="Free-form: Shape 62">
                <a:extLst>
                  <a:ext uri="{FF2B5EF4-FFF2-40B4-BE49-F238E27FC236}">
                    <a16:creationId xmlns:a16="http://schemas.microsoft.com/office/drawing/2014/main" id="{AC39A3C0-2752-54BC-8972-87F19F54F287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4" name="Free-form: Shape 63">
                <a:extLst>
                  <a:ext uri="{FF2B5EF4-FFF2-40B4-BE49-F238E27FC236}">
                    <a16:creationId xmlns:a16="http://schemas.microsoft.com/office/drawing/2014/main" id="{636BD042-BD6A-87CD-DFDA-29B411F16B14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5" name="Free-form: Shape 64">
                <a:extLst>
                  <a:ext uri="{FF2B5EF4-FFF2-40B4-BE49-F238E27FC236}">
                    <a16:creationId xmlns:a16="http://schemas.microsoft.com/office/drawing/2014/main" id="{AB1BDDF3-0737-BDDD-6879-A60935270C79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6" name="Free-form: Shape 65">
                <a:extLst>
                  <a:ext uri="{FF2B5EF4-FFF2-40B4-BE49-F238E27FC236}">
                    <a16:creationId xmlns:a16="http://schemas.microsoft.com/office/drawing/2014/main" id="{A55FBDD4-15C5-E0BA-D6D8-EDD7CC038557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7" name="Free-form: Shape 66">
                <a:extLst>
                  <a:ext uri="{FF2B5EF4-FFF2-40B4-BE49-F238E27FC236}">
                    <a16:creationId xmlns:a16="http://schemas.microsoft.com/office/drawing/2014/main" id="{C025CD5C-10C9-4666-5495-BBCBE09E8E48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8" name="Free-form: Shape 67">
                <a:extLst>
                  <a:ext uri="{FF2B5EF4-FFF2-40B4-BE49-F238E27FC236}">
                    <a16:creationId xmlns:a16="http://schemas.microsoft.com/office/drawing/2014/main" id="{C27A98FE-4790-CC76-AC39-1F46E6F00571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F5B211F1-9FB0-6557-A946-443739C3C4B4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928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bg>
      <p:bgPr>
        <a:solidFill>
          <a:srgbClr val="8A0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2D6A3DD1-1F00-7C62-3EE3-BC7562051B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3839" cy="6453188"/>
          </a:xfrm>
          <a:custGeom>
            <a:avLst/>
            <a:gdLst>
              <a:gd name="connsiteX0" fmla="*/ 278395 w 6093839"/>
              <a:gd name="connsiteY0" fmla="*/ 0 h 6453188"/>
              <a:gd name="connsiteX1" fmla="*/ 489404 w 6093839"/>
              <a:gd name="connsiteY1" fmla="*/ 0 h 6453188"/>
              <a:gd name="connsiteX2" fmla="*/ 6093839 w 6093839"/>
              <a:gd name="connsiteY2" fmla="*/ 0 h 6453188"/>
              <a:gd name="connsiteX3" fmla="*/ 6093839 w 6093839"/>
              <a:gd name="connsiteY3" fmla="*/ 5177144 h 6453188"/>
              <a:gd name="connsiteX4" fmla="*/ 1282743 w 6093839"/>
              <a:gd name="connsiteY4" fmla="*/ 5177144 h 6453188"/>
              <a:gd name="connsiteX5" fmla="*/ 165 w 6093839"/>
              <a:gd name="connsiteY5" fmla="*/ 6453188 h 6453188"/>
              <a:gd name="connsiteX6" fmla="*/ 0 w 6093839"/>
              <a:gd name="connsiteY6" fmla="*/ 6453188 h 6453188"/>
              <a:gd name="connsiteX7" fmla="*/ 10056 w 6093839"/>
              <a:gd name="connsiteY7" fmla="*/ 1280003 h 6453188"/>
              <a:gd name="connsiteX8" fmla="*/ 201007 w 6093839"/>
              <a:gd name="connsiteY8" fmla="*/ 193179 h 64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3839" h="6453188">
                <a:moveTo>
                  <a:pt x="278395" y="0"/>
                </a:moveTo>
                <a:lnTo>
                  <a:pt x="489404" y="0"/>
                </a:lnTo>
                <a:lnTo>
                  <a:pt x="6093839" y="0"/>
                </a:lnTo>
                <a:lnTo>
                  <a:pt x="6093839" y="5177144"/>
                </a:lnTo>
                <a:lnTo>
                  <a:pt x="1282743" y="5177144"/>
                </a:lnTo>
                <a:lnTo>
                  <a:pt x="165" y="6453188"/>
                </a:lnTo>
                <a:lnTo>
                  <a:pt x="0" y="6453188"/>
                </a:lnTo>
                <a:lnTo>
                  <a:pt x="10056" y="1280003"/>
                </a:lnTo>
                <a:cubicBezTo>
                  <a:pt x="10056" y="900705"/>
                  <a:pt x="77049" y="535433"/>
                  <a:pt x="201007" y="193179"/>
                </a:cubicBezTo>
                <a:close/>
              </a:path>
            </a:pathLst>
          </a:custGeom>
          <a:solidFill>
            <a:srgbClr val="FFB0A2"/>
          </a:solidFill>
        </p:spPr>
        <p:txBody>
          <a:bodyPr wrap="square" bIns="1080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B2390-5DF4-99F4-2C69-D0BC1875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380173"/>
            <a:ext cx="5014596" cy="1538883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FFB0A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37ECE86-7046-D75C-ED2C-FFB763A0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3570657"/>
            <a:ext cx="5028711" cy="923330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1F86BAA-8CFB-87D4-DFCE-9A9BB21CF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4777299"/>
            <a:ext cx="5028711" cy="307777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6903E1-7846-EA35-4C6B-A54B7322E759}"/>
              </a:ext>
            </a:extLst>
          </p:cNvPr>
          <p:cNvGrpSpPr/>
          <p:nvPr userDrawn="1"/>
        </p:nvGrpSpPr>
        <p:grpSpPr>
          <a:xfrm>
            <a:off x="9150808" y="5580380"/>
            <a:ext cx="2345867" cy="1089089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8A7CEDAA-45F9-378D-08A9-A6A282F17C32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878816-6A39-15B8-BDD6-039D7A554FD6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23879C54-6480-3B2F-75F9-AEE791E2F450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DD9E2FEE-6969-8589-4481-2870149AB9CA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C25E67CD-6C07-6A87-537B-7EE50822FD18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D2E88FF1-65C8-71AE-1210-058FDF168C0B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19800FD9-1732-C0A2-871D-FCFDFABBC83E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FF17E5B7-B7C8-E09B-4EBE-140F8E1E6628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4D77CF5A-BC56-C235-C327-7BA1D08CDAA3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9039CF91-F277-2C5A-75C4-B23F0F7FCBEA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3EA8F26D-86E2-9F0A-BF47-CE6E2C74E492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A8D05D5D-FED5-CBE2-A1F3-FD6299B3DD70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16353914-6131-7EB0-90C9-1886BFC06319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2AA043BE-CE19-7A80-5B95-E53FF3518A6A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C30335BF-57CD-C097-533B-3B82A4288F5B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63274A10-06E9-9E81-4FC0-ACBBB9D51BF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B76964D0-20D9-5B4B-5C1C-1ED8CEB8AFBB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17E220B5-73B0-A57D-8A0F-4538DD9A63CA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AB2F876D-B8F0-7950-B610-EB8BAEB01462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B7E7BDF4-3C60-2B69-F8B1-2E44961D112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28B9624A-AD7A-E391-80D9-156F4C4BEC65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F16E3517-FEE8-65C2-1FF9-1EDE693A3C5C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B78A2209-43BE-DF86-8483-DB02EF24DF42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C27BACB2-E661-233C-25BF-E04B02E4E089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05F5C5A2-B20E-46F9-CFAB-D66A830CB6D2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8" name="Free-form: Shape 37">
                <a:extLst>
                  <a:ext uri="{FF2B5EF4-FFF2-40B4-BE49-F238E27FC236}">
                    <a16:creationId xmlns:a16="http://schemas.microsoft.com/office/drawing/2014/main" id="{EA210F2B-ED8E-C68C-9005-5293D8D6BD33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9" name="Free-form: Shape 38">
                <a:extLst>
                  <a:ext uri="{FF2B5EF4-FFF2-40B4-BE49-F238E27FC236}">
                    <a16:creationId xmlns:a16="http://schemas.microsoft.com/office/drawing/2014/main" id="{82089417-5A1C-0DC9-0921-42CDF717BD31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0" name="Free-form: Shape 39">
                <a:extLst>
                  <a:ext uri="{FF2B5EF4-FFF2-40B4-BE49-F238E27FC236}">
                    <a16:creationId xmlns:a16="http://schemas.microsoft.com/office/drawing/2014/main" id="{9E6F5DA9-B8F6-9744-EC8A-44A22E1D240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6D259E73-84B6-6E53-8DF5-DE6D808BCBD0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99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FE469E-252B-BCF7-A815-A8AEFD2265CE}"/>
              </a:ext>
            </a:extLst>
          </p:cNvPr>
          <p:cNvGrpSpPr/>
          <p:nvPr userDrawn="1"/>
        </p:nvGrpSpPr>
        <p:grpSpPr>
          <a:xfrm>
            <a:off x="-1" y="0"/>
            <a:ext cx="2032000" cy="6858000"/>
            <a:chOff x="-1" y="0"/>
            <a:chExt cx="203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73BA84-B243-9D23-F8D7-9BBD0DE8C2F6}"/>
                </a:ext>
              </a:extLst>
            </p:cNvPr>
            <p:cNvSpPr/>
            <p:nvPr/>
          </p:nvSpPr>
          <p:spPr>
            <a:xfrm>
              <a:off x="-1" y="0"/>
              <a:ext cx="2031999" cy="6858000"/>
            </a:xfrm>
            <a:prstGeom prst="rect">
              <a:avLst/>
            </a:prstGeom>
            <a:solidFill>
              <a:srgbClr val="002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2D0032A-3552-E86E-656E-EE744F27A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6613" t="25021" r="28585" b="25021"/>
            <a:stretch>
              <a:fillRect/>
            </a:stretch>
          </p:blipFill>
          <p:spPr>
            <a:xfrm>
              <a:off x="-1" y="0"/>
              <a:ext cx="2032000" cy="6858000"/>
            </a:xfrm>
            <a:prstGeom prst="rect">
              <a:avLst/>
            </a:prstGeom>
          </p:spPr>
        </p:pic>
      </p:grp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F45AE7D9-A113-77C4-F8A9-80C6D015A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7959" y="933278"/>
            <a:ext cx="8768715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rgbClr val="03B7DD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09A4290-16F7-07DD-AB95-475D9603E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7959" y="3236060"/>
            <a:ext cx="876871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C31FD0-CC0A-76BC-BF1F-C33EA996C12C}"/>
              </a:ext>
            </a:extLst>
          </p:cNvPr>
          <p:cNvGrpSpPr/>
          <p:nvPr userDrawn="1"/>
        </p:nvGrpSpPr>
        <p:grpSpPr>
          <a:xfrm>
            <a:off x="2727959" y="4476159"/>
            <a:ext cx="2646683" cy="1228746"/>
            <a:chOff x="789041" y="808594"/>
            <a:chExt cx="3013380" cy="1401206"/>
          </a:xfrm>
          <a:solidFill>
            <a:schemeClr val="tx2"/>
          </a:solidFill>
        </p:grpSpPr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6735FD9B-9047-3788-DD5A-7438D79B133F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60DD19C-2E12-11CC-931B-A8A40C2686AC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46" name="Free-form: Shape 45">
                <a:extLst>
                  <a:ext uri="{FF2B5EF4-FFF2-40B4-BE49-F238E27FC236}">
                    <a16:creationId xmlns:a16="http://schemas.microsoft.com/office/drawing/2014/main" id="{63CB9A07-9437-C5A3-910B-17D65BBF90A9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5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7" name="Free-form: Shape 46">
                <a:extLst>
                  <a:ext uri="{FF2B5EF4-FFF2-40B4-BE49-F238E27FC236}">
                    <a16:creationId xmlns:a16="http://schemas.microsoft.com/office/drawing/2014/main" id="{E0508173-BF56-ACBA-6838-132544164B29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8" name="Free-form: Shape 47">
                <a:extLst>
                  <a:ext uri="{FF2B5EF4-FFF2-40B4-BE49-F238E27FC236}">
                    <a16:creationId xmlns:a16="http://schemas.microsoft.com/office/drawing/2014/main" id="{4EE58F1A-90D5-BAC8-68F4-4ECE89DBA38F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9" name="Free-form: Shape 48">
                <a:extLst>
                  <a:ext uri="{FF2B5EF4-FFF2-40B4-BE49-F238E27FC236}">
                    <a16:creationId xmlns:a16="http://schemas.microsoft.com/office/drawing/2014/main" id="{F47A2265-A756-A81D-178C-10404868CC3F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0" name="Free-form: Shape 49">
                <a:extLst>
                  <a:ext uri="{FF2B5EF4-FFF2-40B4-BE49-F238E27FC236}">
                    <a16:creationId xmlns:a16="http://schemas.microsoft.com/office/drawing/2014/main" id="{4BF4BD17-C721-0CAD-8D62-69390EE72D10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1" name="Free-form: Shape 50">
                <a:extLst>
                  <a:ext uri="{FF2B5EF4-FFF2-40B4-BE49-F238E27FC236}">
                    <a16:creationId xmlns:a16="http://schemas.microsoft.com/office/drawing/2014/main" id="{17E904AE-B24E-1449-40A8-CA17A2325747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2" name="Free-form: Shape 51">
                <a:extLst>
                  <a:ext uri="{FF2B5EF4-FFF2-40B4-BE49-F238E27FC236}">
                    <a16:creationId xmlns:a16="http://schemas.microsoft.com/office/drawing/2014/main" id="{29E54E91-7DED-7C63-9C92-DB3FD30BC4A4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3" name="Free-form: Shape 52">
                <a:extLst>
                  <a:ext uri="{FF2B5EF4-FFF2-40B4-BE49-F238E27FC236}">
                    <a16:creationId xmlns:a16="http://schemas.microsoft.com/office/drawing/2014/main" id="{3F8C821A-2F44-C3A2-4BAD-B403292C48C0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4" name="Free-form: Shape 53">
                <a:extLst>
                  <a:ext uri="{FF2B5EF4-FFF2-40B4-BE49-F238E27FC236}">
                    <a16:creationId xmlns:a16="http://schemas.microsoft.com/office/drawing/2014/main" id="{662865F7-7D8F-7282-D1A9-A8EE1C85A6E3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5" name="Free-form: Shape 54">
                <a:extLst>
                  <a:ext uri="{FF2B5EF4-FFF2-40B4-BE49-F238E27FC236}">
                    <a16:creationId xmlns:a16="http://schemas.microsoft.com/office/drawing/2014/main" id="{1FD3C156-64A1-2DE5-059B-50832BC5F927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6" name="Free-form: Shape 55">
                <a:extLst>
                  <a:ext uri="{FF2B5EF4-FFF2-40B4-BE49-F238E27FC236}">
                    <a16:creationId xmlns:a16="http://schemas.microsoft.com/office/drawing/2014/main" id="{5F88F73F-368C-A7F0-92B9-17CC18997A95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7" name="Free-form: Shape 56">
                <a:extLst>
                  <a:ext uri="{FF2B5EF4-FFF2-40B4-BE49-F238E27FC236}">
                    <a16:creationId xmlns:a16="http://schemas.microsoft.com/office/drawing/2014/main" id="{E0CF47F3-EAC7-CD08-2DBE-05F81D400B4E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8" name="Free-form: Shape 57">
                <a:extLst>
                  <a:ext uri="{FF2B5EF4-FFF2-40B4-BE49-F238E27FC236}">
                    <a16:creationId xmlns:a16="http://schemas.microsoft.com/office/drawing/2014/main" id="{883E144A-0594-15C5-E048-FA8DC9B8FAE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9" name="Free-form: Shape 58">
                <a:extLst>
                  <a:ext uri="{FF2B5EF4-FFF2-40B4-BE49-F238E27FC236}">
                    <a16:creationId xmlns:a16="http://schemas.microsoft.com/office/drawing/2014/main" id="{FB417ED5-D901-1914-B79E-E3AF7365F405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0" name="Free-form: Shape 59">
                <a:extLst>
                  <a:ext uri="{FF2B5EF4-FFF2-40B4-BE49-F238E27FC236}">
                    <a16:creationId xmlns:a16="http://schemas.microsoft.com/office/drawing/2014/main" id="{0CD395FC-CE05-D533-D22F-15529B8DFE0A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1" name="Free-form: Shape 60">
                <a:extLst>
                  <a:ext uri="{FF2B5EF4-FFF2-40B4-BE49-F238E27FC236}">
                    <a16:creationId xmlns:a16="http://schemas.microsoft.com/office/drawing/2014/main" id="{01293F70-1724-1969-B268-ED7A7BEE3C72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2" name="Free-form: Shape 61">
                <a:extLst>
                  <a:ext uri="{FF2B5EF4-FFF2-40B4-BE49-F238E27FC236}">
                    <a16:creationId xmlns:a16="http://schemas.microsoft.com/office/drawing/2014/main" id="{237B46F2-80C8-6F81-5D67-1C23E3BFC9D4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3" name="Free-form: Shape 62">
                <a:extLst>
                  <a:ext uri="{FF2B5EF4-FFF2-40B4-BE49-F238E27FC236}">
                    <a16:creationId xmlns:a16="http://schemas.microsoft.com/office/drawing/2014/main" id="{265C24DF-FEF7-E537-A55C-6D1485DA7F9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4" name="Free-form: Shape 63">
                <a:extLst>
                  <a:ext uri="{FF2B5EF4-FFF2-40B4-BE49-F238E27FC236}">
                    <a16:creationId xmlns:a16="http://schemas.microsoft.com/office/drawing/2014/main" id="{A366ED46-FB12-74E8-7A09-A89B221519DA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5" name="Free-form: Shape 64">
                <a:extLst>
                  <a:ext uri="{FF2B5EF4-FFF2-40B4-BE49-F238E27FC236}">
                    <a16:creationId xmlns:a16="http://schemas.microsoft.com/office/drawing/2014/main" id="{1B53BE55-3095-EE70-806C-5754998687D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6" name="Free-form: Shape 65">
                <a:extLst>
                  <a:ext uri="{FF2B5EF4-FFF2-40B4-BE49-F238E27FC236}">
                    <a16:creationId xmlns:a16="http://schemas.microsoft.com/office/drawing/2014/main" id="{FC518776-7E5F-9987-118E-C72FE61EDBF4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7" name="Free-form: Shape 66">
                <a:extLst>
                  <a:ext uri="{FF2B5EF4-FFF2-40B4-BE49-F238E27FC236}">
                    <a16:creationId xmlns:a16="http://schemas.microsoft.com/office/drawing/2014/main" id="{2ABAA217-8E63-2779-E55F-1D8F9F086EC4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19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8" name="Free-form: Shape 67">
                <a:extLst>
                  <a:ext uri="{FF2B5EF4-FFF2-40B4-BE49-F238E27FC236}">
                    <a16:creationId xmlns:a16="http://schemas.microsoft.com/office/drawing/2014/main" id="{E469B92D-DAFC-ADE2-D41B-4D8FB87F011F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9" name="Free-form: Shape 68">
                <a:extLst>
                  <a:ext uri="{FF2B5EF4-FFF2-40B4-BE49-F238E27FC236}">
                    <a16:creationId xmlns:a16="http://schemas.microsoft.com/office/drawing/2014/main" id="{312ADB38-C8CC-CFF4-212F-291CC8EA0E81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70" name="Free-form: Shape 69">
                <a:extLst>
                  <a:ext uri="{FF2B5EF4-FFF2-40B4-BE49-F238E27FC236}">
                    <a16:creationId xmlns:a16="http://schemas.microsoft.com/office/drawing/2014/main" id="{1EBA4B8B-DD87-C129-7C00-14361F0AB247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19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71" name="Free-form: Shape 70">
                <a:extLst>
                  <a:ext uri="{FF2B5EF4-FFF2-40B4-BE49-F238E27FC236}">
                    <a16:creationId xmlns:a16="http://schemas.microsoft.com/office/drawing/2014/main" id="{8999B50D-4BD1-2092-D47C-085B95494388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EB1D5AF-362A-2FBE-4E79-CCEC873B020A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72" name="Title 1">
            <a:extLst>
              <a:ext uri="{FF2B5EF4-FFF2-40B4-BE49-F238E27FC236}">
                <a16:creationId xmlns:a16="http://schemas.microsoft.com/office/drawing/2014/main" id="{7A8360A7-D8A7-3990-C963-A284EEBF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960" y="2472560"/>
            <a:ext cx="878261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rgbClr val="03B7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7711-91AE-A9B4-C976-A8228462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10801352" cy="615553"/>
          </a:xfrm>
        </p:spPr>
        <p:txBody>
          <a:bodyPr/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A599AC-74CD-7679-E545-5953D670ADA6}"/>
              </a:ext>
            </a:extLst>
          </p:cNvPr>
          <p:cNvGrpSpPr/>
          <p:nvPr userDrawn="1"/>
        </p:nvGrpSpPr>
        <p:grpSpPr>
          <a:xfrm>
            <a:off x="10422156" y="5939160"/>
            <a:ext cx="1372237" cy="638083"/>
            <a:chOff x="10349784" y="360644"/>
            <a:chExt cx="1444608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DB7DA772-0D8E-9706-AA2C-8B618CB7E03F}"/>
                </a:ext>
              </a:extLst>
            </p:cNvPr>
            <p:cNvSpPr/>
            <p:nvPr/>
          </p:nvSpPr>
          <p:spPr>
            <a:xfrm>
              <a:off x="10969298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0A00FE63-6E76-708E-534A-D6B7DE5D5A4B}"/>
                </a:ext>
              </a:extLst>
            </p:cNvPr>
            <p:cNvSpPr/>
            <p:nvPr/>
          </p:nvSpPr>
          <p:spPr>
            <a:xfrm>
              <a:off x="10968579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3708DB23-354A-5920-DE64-82BF021972F6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C407E0-6B6F-B345-1050-A9E7DC7FB47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06406C6C-459A-6B07-140E-3DE9FCE1934B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2A12B181-2530-7A30-BCF5-018F6800AA12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59147B73-D90E-E6BD-D077-C58F6E416FFA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1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D9453-08EB-7F89-3BF0-0E4A62D2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10801352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75912-960B-CC5A-E18F-12C55C65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00544"/>
            <a:ext cx="10801351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BDF2-6D8A-31ED-82FB-B3BF7FF7E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6453188"/>
            <a:ext cx="2886076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E56308-EE89-4656-BE73-ACBC167EC545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7CE6-ED2A-7E9E-C097-73E06499D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3188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220C6-FCFD-30A3-2C11-5A2C85D30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3188"/>
            <a:ext cx="2886076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42A8B0-3B9E-40F0-B7E6-C39FA25F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1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2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19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234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270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D9453-08EB-7F89-3BF0-0E4A62D2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10801352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75912-960B-CC5A-E18F-12C55C65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00544"/>
            <a:ext cx="10801351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BDF2-6D8A-31ED-82FB-B3BF7FF7E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6453188"/>
            <a:ext cx="2886076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E56308-EE89-4656-BE73-ACBC167EC545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7CE6-ED2A-7E9E-C097-73E06499D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3188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220C6-FCFD-30A3-2C11-5A2C85D30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3188"/>
            <a:ext cx="2886076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42A8B0-3B9E-40F0-B7E6-C39FA25F9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5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2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19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234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270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6;g2fff00b4558_0_17" descr="An aerial view of a neighbourhood">
            <a:extLst>
              <a:ext uri="{FF2B5EF4-FFF2-40B4-BE49-F238E27FC236}">
                <a16:creationId xmlns:a16="http://schemas.microsoft.com/office/drawing/2014/main" id="{2853E347-F843-A175-A117-0D1B6DB53F27}"/>
              </a:ext>
            </a:extLst>
          </p:cNvPr>
          <p:cNvPicPr preferRelativeResize="0"/>
          <p:nvPr/>
        </p:nvPicPr>
        <p:blipFill>
          <a:blip r:embed="rId3"/>
          <a:srcRect r="29"/>
          <a:stretch>
            <a:fillRect/>
          </a:stretch>
        </p:blipFill>
        <p:spPr>
          <a:xfrm>
            <a:off x="20" y="-1"/>
            <a:ext cx="12188413" cy="6858002"/>
          </a:xfrm>
          <a:custGeom>
            <a:avLst/>
            <a:gdLst>
              <a:gd name="connsiteX0" fmla="*/ 6095998 w 12188433"/>
              <a:gd name="connsiteY0" fmla="*/ 2 h 6858002"/>
              <a:gd name="connsiteX1" fmla="*/ 8258083 w 12188433"/>
              <a:gd name="connsiteY1" fmla="*/ 2 h 6858002"/>
              <a:gd name="connsiteX2" fmla="*/ 8459959 w 12188433"/>
              <a:gd name="connsiteY2" fmla="*/ 4578 h 6858002"/>
              <a:gd name="connsiteX3" fmla="*/ 12181939 w 12188433"/>
              <a:gd name="connsiteY3" fmla="*/ 3517553 h 6858002"/>
              <a:gd name="connsiteX4" fmla="*/ 12188433 w 12188433"/>
              <a:gd name="connsiteY4" fmla="*/ 6858002 h 6858002"/>
              <a:gd name="connsiteX5" fmla="*/ 6095998 w 12188433"/>
              <a:gd name="connsiteY5" fmla="*/ 6858002 h 6858002"/>
              <a:gd name="connsiteX6" fmla="*/ 0 w 12188433"/>
              <a:gd name="connsiteY6" fmla="*/ 0 h 6858002"/>
              <a:gd name="connsiteX7" fmla="*/ 4647350 w 12188433"/>
              <a:gd name="connsiteY7" fmla="*/ 0 h 6858002"/>
              <a:gd name="connsiteX8" fmla="*/ 4561515 w 12188433"/>
              <a:gd name="connsiteY8" fmla="*/ 75245 h 6858002"/>
              <a:gd name="connsiteX9" fmla="*/ 2136163 w 12188433"/>
              <a:gd name="connsiteY9" fmla="*/ 973593 h 6858002"/>
              <a:gd name="connsiteX10" fmla="*/ 0 w 12188433"/>
              <a:gd name="connsiteY10" fmla="*/ 97774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433" h="6858002">
                <a:moveTo>
                  <a:pt x="6095998" y="2"/>
                </a:moveTo>
                <a:lnTo>
                  <a:pt x="8258083" y="2"/>
                </a:lnTo>
                <a:lnTo>
                  <a:pt x="8459959" y="4578"/>
                </a:lnTo>
                <a:cubicBezTo>
                  <a:pt x="10533215" y="98789"/>
                  <a:pt x="12181939" y="1635562"/>
                  <a:pt x="12181939" y="3517553"/>
                </a:cubicBezTo>
                <a:lnTo>
                  <a:pt x="12188433" y="6858002"/>
                </a:lnTo>
                <a:lnTo>
                  <a:pt x="6095998" y="6858002"/>
                </a:lnTo>
                <a:close/>
                <a:moveTo>
                  <a:pt x="0" y="0"/>
                </a:moveTo>
                <a:lnTo>
                  <a:pt x="4647350" y="0"/>
                </a:lnTo>
                <a:lnTo>
                  <a:pt x="4561515" y="75245"/>
                </a:lnTo>
                <a:cubicBezTo>
                  <a:pt x="3885199" y="639464"/>
                  <a:pt x="3045662" y="973593"/>
                  <a:pt x="2136163" y="973593"/>
                </a:cubicBezTo>
                <a:lnTo>
                  <a:pt x="0" y="97774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65268F7B-F92A-84D7-B70F-8D186B37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701228"/>
            <a:ext cx="4780843" cy="1219200"/>
          </a:xfrm>
        </p:spPr>
        <p:txBody>
          <a:bodyPr/>
          <a:lstStyle/>
          <a:p>
            <a:r>
              <a:rPr lang="cy-GB" sz="4000" b="1" i="0" u="none" strike="noStrike" cap="none" baseline="0">
                <a:solidFill>
                  <a:srgbClr val="87C062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yw hyn yn eich barn chi?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DAA84-B926-3E9F-CC93-975300D40058}"/>
              </a:ext>
            </a:extLst>
          </p:cNvPr>
          <p:cNvSpPr/>
          <p:nvPr/>
        </p:nvSpPr>
        <p:spPr>
          <a:xfrm>
            <a:off x="10079477" y="5318760"/>
            <a:ext cx="1889760" cy="1341120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y-GB" sz="1400" b="0" i="0" u="none" strike="noStrike" cap="none" baseline="0">
                <a:solidFill>
                  <a:srgbClr val="03B7D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Dylid cyfnewid delwedd astudiaeth achos o ddewis y Llysgennad am y llun.</a:t>
            </a:r>
          </a:p>
        </p:txBody>
      </p:sp>
    </p:spTree>
    <p:extLst>
      <p:ext uri="{BB962C8B-B14F-4D97-AF65-F5344CB8AC3E}">
        <p14:creationId xmlns:p14="http://schemas.microsoft.com/office/powerpoint/2010/main" val="4395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D8FE5-A198-C9B2-FF6D-6FD6BE8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8807491" cy="609600"/>
          </a:xfrm>
        </p:spPr>
        <p:txBody>
          <a:bodyPr/>
          <a:lstStyle/>
          <a:p>
            <a:r>
              <a:rPr lang="cy-GB" sz="40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sydd ei angen ar bobl i fyw?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28A474-82E8-4D7E-DB74-120376B6EC6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88082" y="2205989"/>
            <a:ext cx="10802475" cy="30777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C2F7-B7CF-B87E-3972-94E57FB014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3" y="1139612"/>
            <a:ext cx="8807491" cy="38472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B4E146-AFDB-520A-02E7-D5A8D42F1F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10801354" cy="2834640"/>
          </a:xfrm>
        </p:spPr>
        <p:txBody>
          <a:bodyPr/>
          <a:lstStyle/>
          <a:p>
            <a:pPr marL="635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None/>
            </a:pPr>
            <a:r>
              <a:rPr lang="cy-GB" sz="3600" b="0" i="0" u="none" strike="noStrike" cap="none" baseline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Gwnewch restr o bethau sydd angen bod mewn tref er mwyn i bobl allu byw, yn eich barn chi.</a:t>
            </a:r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 lang="en-GB" sz="2800"/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 lang="en-GB" sz="2800"/>
          </a:p>
          <a:p>
            <a:pPr marL="6350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</a:pPr>
            <a:endParaRPr lang="en-GB" sz="2800"/>
          </a:p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4A3AD-2CAA-3FA6-8E65-8217CA98C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3" y="4237786"/>
            <a:ext cx="1316291" cy="1877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5D103-2F47-6EA9-0B91-F36230C76FF5}"/>
              </a:ext>
            </a:extLst>
          </p:cNvPr>
          <p:cNvSpPr txBox="1"/>
          <p:nvPr/>
        </p:nvSpPr>
        <p:spPr>
          <a:xfrm>
            <a:off x="2575560" y="4262340"/>
            <a:ext cx="3413760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2800" b="0" i="0" u="none" strike="noStrike" cap="none" baseline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Sgwrsiwch â phobl ar eich bwrdd.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12E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20" descr="An aerial view of a neighbourhood">
            <a:extLst>
              <a:ext uri="{FF2B5EF4-FFF2-40B4-BE49-F238E27FC236}">
                <a16:creationId xmlns:a16="http://schemas.microsoft.com/office/drawing/2014/main" id="{908EFC49-AC06-1E71-B577-CD39DA06BF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r="75292"/>
          <a:stretch>
            <a:fillRect/>
          </a:stretch>
        </p:blipFill>
        <p:spPr>
          <a:xfrm>
            <a:off x="0" y="0"/>
            <a:ext cx="26832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0648D-3274-17EE-0EBC-BBD58CA41D1B}"/>
              </a:ext>
            </a:extLst>
          </p:cNvPr>
          <p:cNvSpPr txBox="1"/>
          <p:nvPr/>
        </p:nvSpPr>
        <p:spPr>
          <a:xfrm>
            <a:off x="3049250" y="313598"/>
            <a:ext cx="7189032" cy="521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rgbClr val="F7E234"/>
              </a:buClr>
              <a:buSzPts val="2600"/>
              <a:buFont typeface="Arial"/>
              <a:buNone/>
            </a:pPr>
            <a:r>
              <a:rPr lang="cy-GB" sz="4800" b="1" i="0" u="none" strike="noStrike" cap="none" baseline="0">
                <a:solidFill>
                  <a:srgbClr val="003A5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Byw</a:t>
            </a:r>
            <a:endParaRPr lang="en-GB" sz="4800">
              <a:solidFill>
                <a:srgbClr val="B9D9EC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SzPts val="2200"/>
              <a:buNone/>
            </a:pPr>
            <a:r>
              <a:rPr lang="cy-GB" sz="36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sydd ei angen ar bobl i </a:t>
            </a:r>
            <a:r>
              <a:rPr lang="cy-GB" sz="36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fyw</a:t>
            </a:r>
            <a:r>
              <a:rPr lang="cy-GB" sz="36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?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lang="en-GB" sz="3600">
              <a:solidFill>
                <a:srgbClr val="004E5A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cy-GB" sz="36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Tai</a:t>
            </a:r>
            <a:endParaRPr lang="en-GB" sz="3600">
              <a:solidFill>
                <a:srgbClr val="004E5A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cy-GB" sz="36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Meddygon</a:t>
            </a:r>
            <a:endParaRPr lang="en-GB" sz="3600">
              <a:solidFill>
                <a:srgbClr val="004E5A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cy-GB" sz="36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Deintydd</a:t>
            </a:r>
            <a:endParaRPr lang="en-GB" sz="3600">
              <a:solidFill>
                <a:srgbClr val="004E5A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cy-GB" sz="36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Archfarchnad</a:t>
            </a:r>
            <a:endParaRPr lang="en-GB" sz="3600">
              <a:solidFill>
                <a:srgbClr val="004E5A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cy-GB" sz="36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Siopau</a:t>
            </a:r>
            <a:endParaRPr lang="en-GB" sz="3600">
              <a:solidFill>
                <a:srgbClr val="004E5A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cy-GB" sz="36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Dŵr</a:t>
            </a:r>
          </a:p>
        </p:txBody>
      </p:sp>
    </p:spTree>
    <p:extLst>
      <p:ext uri="{BB962C8B-B14F-4D97-AF65-F5344CB8AC3E}">
        <p14:creationId xmlns:p14="http://schemas.microsoft.com/office/powerpoint/2010/main" val="28536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D8FE5-A198-C9B2-FF6D-6FD6BE8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2" y="404813"/>
            <a:ext cx="11871158" cy="1219200"/>
          </a:xfrm>
        </p:spPr>
        <p:txBody>
          <a:bodyPr/>
          <a:lstStyle/>
          <a:p>
            <a:r>
              <a:rPr lang="cy-GB" sz="4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sydd ei angen ar bobl i weithio a chwarae?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28A474-82E8-4D7E-DB74-120376B6EC6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88082" y="2205989"/>
            <a:ext cx="10802475" cy="30777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C2F7-B7CF-B87E-3972-94E57FB014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3" y="1139612"/>
            <a:ext cx="8807491" cy="38472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B4E146-AFDB-520A-02E7-D5A8D42F1F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8082" y="2513766"/>
            <a:ext cx="11331202" cy="3383281"/>
          </a:xfrm>
        </p:spPr>
        <p:txBody>
          <a:bodyPr/>
          <a:lstStyle/>
          <a:p>
            <a:pPr marL="635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None/>
            </a:pPr>
            <a:r>
              <a:rPr lang="cy-GB" sz="3600" b="0" i="0" u="none" strike="noStrike" cap="none" baseline="0" dirty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Gwnewch restr o bethau sydd angen bod mewn tref er mwyn i bobl allu </a:t>
            </a:r>
            <a:r>
              <a:rPr lang="cy-GB" sz="3600" b="1" i="0" u="none" strike="noStrike" cap="none" baseline="0" dirty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gweithio</a:t>
            </a:r>
            <a:r>
              <a:rPr lang="cy-GB" sz="3600" b="0" i="0" u="none" strike="noStrike" cap="none" baseline="0" dirty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a </a:t>
            </a:r>
            <a:r>
              <a:rPr lang="cy-GB" sz="3600" b="1" i="0" u="none" strike="noStrike" cap="none" baseline="0" dirty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chwarae</a:t>
            </a:r>
            <a:r>
              <a:rPr lang="cy-GB" sz="3600" b="0" i="0" u="none" strike="noStrike" cap="none" baseline="0" dirty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, yn eich barn chi.</a:t>
            </a:r>
            <a:endParaRPr lang="en-GB" sz="4000" dirty="0"/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 lang="en-GB" sz="2800" dirty="0"/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 lang="en-GB" sz="2800" dirty="0"/>
          </a:p>
          <a:p>
            <a:pPr marL="6350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</a:pPr>
            <a:endParaRPr lang="en-GB" sz="28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4A3AD-2CAA-3FA6-8E65-8217CA98C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1" y="3836168"/>
            <a:ext cx="1316291" cy="1877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5D103-2F47-6EA9-0B91-F36230C76FF5}"/>
              </a:ext>
            </a:extLst>
          </p:cNvPr>
          <p:cNvSpPr txBox="1"/>
          <p:nvPr/>
        </p:nvSpPr>
        <p:spPr>
          <a:xfrm>
            <a:off x="2574999" y="4156880"/>
            <a:ext cx="3413760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2800" b="0" i="0" u="none" strike="noStrike" cap="none" baseline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Sgwrsiwch â phobl ar eich bwrdd.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12E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20" descr="An aerial view of a neighbourhood">
            <a:extLst>
              <a:ext uri="{FF2B5EF4-FFF2-40B4-BE49-F238E27FC236}">
                <a16:creationId xmlns:a16="http://schemas.microsoft.com/office/drawing/2014/main" id="{908EFC49-AC06-1E71-B577-CD39DA06BF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r="75292"/>
          <a:stretch>
            <a:fillRect/>
          </a:stretch>
        </p:blipFill>
        <p:spPr>
          <a:xfrm>
            <a:off x="0" y="0"/>
            <a:ext cx="26832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0648D-3274-17EE-0EBC-BBD58CA41D1B}"/>
              </a:ext>
            </a:extLst>
          </p:cNvPr>
          <p:cNvSpPr txBox="1"/>
          <p:nvPr/>
        </p:nvSpPr>
        <p:spPr>
          <a:xfrm>
            <a:off x="3049250" y="313598"/>
            <a:ext cx="433215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rgbClr val="F7E234"/>
              </a:buClr>
              <a:buSzPts val="2600"/>
              <a:buNone/>
            </a:pPr>
            <a:r>
              <a:rPr lang="cy-GB" sz="4800" b="1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Gweithio</a:t>
            </a:r>
            <a:endParaRPr lang="en-GB" sz="4800" dirty="0">
              <a:solidFill>
                <a:srgbClr val="004E5A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sydd ei angen ar bobl i </a:t>
            </a:r>
            <a:r>
              <a:rPr lang="cy-GB" sz="3600" b="1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weithio</a:t>
            </a: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?</a:t>
            </a:r>
          </a:p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endParaRPr lang="en-GB" sz="3600" dirty="0">
              <a:solidFill>
                <a:srgbClr val="004E5A"/>
              </a:solidFill>
            </a:endParaRP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Swyddfeydd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Ffatrïoedd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Ffyrdd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Trydan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Rhyngrwyd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Trafnidiaeth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6388D-0AFC-DBEA-13F5-9415322841FA}"/>
              </a:ext>
            </a:extLst>
          </p:cNvPr>
          <p:cNvSpPr txBox="1"/>
          <p:nvPr/>
        </p:nvSpPr>
        <p:spPr>
          <a:xfrm>
            <a:off x="7381408" y="313598"/>
            <a:ext cx="4478311" cy="5760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rgbClr val="F7E234"/>
              </a:buClr>
              <a:buSzPts val="2600"/>
              <a:buNone/>
            </a:pPr>
            <a:r>
              <a:rPr lang="cy-GB" sz="4800" b="1" i="0" u="none" strike="noStrike" cap="none" baseline="0" dirty="0">
                <a:solidFill>
                  <a:srgbClr val="003A5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Chwarae</a:t>
            </a:r>
            <a:endParaRPr lang="en-GB" sz="4800" dirty="0">
              <a:solidFill>
                <a:srgbClr val="B9D9E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sydd ei angen ar bobl i </a:t>
            </a:r>
            <a:r>
              <a:rPr lang="cy-GB" sz="3600" b="1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chwarae</a:t>
            </a: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?</a:t>
            </a:r>
          </a:p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endParaRPr lang="en-GB" sz="3600" dirty="0">
              <a:solidFill>
                <a:srgbClr val="004E5A"/>
              </a:solidFill>
            </a:endParaRP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Bwytai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Caffis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Parciau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Sinemâu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Alïau bowlio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B9D9EC"/>
              </a:buClr>
              <a:buSzPts val="2400"/>
              <a:buChar char="●"/>
            </a:pPr>
            <a:r>
              <a:rPr lang="cy-GB" sz="3600" b="0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Llyfrgelloedd</a:t>
            </a:r>
          </a:p>
        </p:txBody>
      </p:sp>
    </p:spTree>
    <p:extLst>
      <p:ext uri="{BB962C8B-B14F-4D97-AF65-F5344CB8AC3E}">
        <p14:creationId xmlns:p14="http://schemas.microsoft.com/office/powerpoint/2010/main" val="439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6;g2fff00b4558_0_17" descr="An aerial view of a neighbourhood">
            <a:extLst>
              <a:ext uri="{FF2B5EF4-FFF2-40B4-BE49-F238E27FC236}">
                <a16:creationId xmlns:a16="http://schemas.microsoft.com/office/drawing/2014/main" id="{DDA88EBD-0468-7FD7-ACA3-0BEE3AD927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2458" t="14240" r="2458" b="54619"/>
          <a:stretch>
            <a:fillRect/>
          </a:stretch>
        </p:blipFill>
        <p:spPr>
          <a:xfrm>
            <a:off x="0" y="0"/>
            <a:ext cx="12192000" cy="1965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69F20-6270-3D5C-5759-843E20479DA4}"/>
              </a:ext>
            </a:extLst>
          </p:cNvPr>
          <p:cNvSpPr txBox="1"/>
          <p:nvPr/>
        </p:nvSpPr>
        <p:spPr>
          <a:xfrm>
            <a:off x="0" y="2191137"/>
            <a:ext cx="11963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200"/>
              <a:buFontTx/>
              <a:buNone/>
              <a:defRPr/>
            </a:pPr>
            <a:r>
              <a:rPr lang="cy-GB" sz="3600" b="1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Tref eich breuddwydion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35E69-9702-FD9C-0361-DDBC3B8B46DC}"/>
              </a:ext>
            </a:extLst>
          </p:cNvPr>
          <p:cNvSpPr txBox="1"/>
          <p:nvPr/>
        </p:nvSpPr>
        <p:spPr>
          <a:xfrm>
            <a:off x="843196" y="3062645"/>
            <a:ext cx="9934732" cy="350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 oedd gan dref eich breuddwydion leoedd i bobl fyw, gweithio a chwarae?</a:t>
            </a:r>
          </a:p>
          <a:p>
            <a:pPr marL="457200" lvl="0" indent="-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endParaRPr lang="en-GB" sz="2800">
              <a:solidFill>
                <a:srgbClr val="004E5A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ydych chi'n meddwl sydd ar goll o dref eich breuddwydion?</a:t>
            </a:r>
          </a:p>
          <a:p>
            <a:pPr marL="457200" lvl="0" indent="-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endParaRPr lang="en-GB" sz="2800">
              <a:solidFill>
                <a:srgbClr val="004E5A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 fyddai wir yn dref eich breuddwydion pe na bai ganddi leoedd i fyw, gweithio a chwarae?</a:t>
            </a:r>
          </a:p>
        </p:txBody>
      </p:sp>
    </p:spTree>
    <p:extLst>
      <p:ext uri="{BB962C8B-B14F-4D97-AF65-F5344CB8AC3E}">
        <p14:creationId xmlns:p14="http://schemas.microsoft.com/office/powerpoint/2010/main" val="12921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D8FE5-A198-C9B2-FF6D-6FD6BE8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9977673" cy="609600"/>
          </a:xfrm>
        </p:spPr>
        <p:txBody>
          <a:bodyPr/>
          <a:lstStyle/>
          <a:p>
            <a:r>
              <a:rPr lang="cy-GB" sz="40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Enghreifftiau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28A474-82E8-4D7E-DB74-120376B6EC6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88082" y="2205989"/>
            <a:ext cx="10802475" cy="30777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C2F7-B7CF-B87E-3972-94E57FB014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3" y="1139612"/>
            <a:ext cx="8807491" cy="384721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E5831DD-578B-1EA7-1370-37A30D04902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7285309"/>
              </p:ext>
            </p:extLst>
          </p:nvPr>
        </p:nvGraphicFramePr>
        <p:xfrm>
          <a:off x="589207" y="2359877"/>
          <a:ext cx="10801350" cy="3531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675">
                  <a:extLst>
                    <a:ext uri="{9D8B030D-6E8A-4147-A177-3AD203B41FA5}">
                      <a16:colId xmlns:a16="http://schemas.microsoft.com/office/drawing/2014/main" val="171949530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793269504"/>
                    </a:ext>
                  </a:extLst>
                </a:gridCol>
              </a:tblGrid>
              <a:tr h="528807">
                <a:tc>
                  <a:txBody>
                    <a:bodyPr/>
                    <a:lstStyle/>
                    <a:p>
                      <a:pPr algn="ctr"/>
                      <a:r>
                        <a:rPr lang="cy-GB" sz="2400" b="1" i="0" u="none" strike="noStrike" cap="none" baseline="0">
                          <a:solidFill>
                            <a:srgbClr val="004E5A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Cyn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1" i="0" u="none" strike="noStrike" cap="none" baseline="0">
                          <a:solidFill>
                            <a:srgbClr val="004E5A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Ar ôl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82392055"/>
                  </a:ext>
                </a:extLst>
              </a:tr>
              <a:tr h="4289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0301209"/>
                  </a:ext>
                </a:extLst>
              </a:tr>
              <a:tr h="4289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4094237"/>
                  </a:ext>
                </a:extLst>
              </a:tr>
              <a:tr h="4289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4542164"/>
                  </a:ext>
                </a:extLst>
              </a:tr>
              <a:tr h="4289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13011463"/>
                  </a:ext>
                </a:extLst>
              </a:tr>
              <a:tr h="4289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6483799"/>
                  </a:ext>
                </a:extLst>
              </a:tr>
              <a:tr h="4289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4620188"/>
                  </a:ext>
                </a:extLst>
              </a:tr>
              <a:tr h="4289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416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8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D8FE5-A198-C9B2-FF6D-6FD6BE8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8807491" cy="1219200"/>
          </a:xfrm>
        </p:spPr>
        <p:txBody>
          <a:bodyPr/>
          <a:lstStyle/>
          <a:p>
            <a:r>
              <a:rPr lang="cy-GB" sz="40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Tynnwch lun o dref eich breuddwydion eto!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28A474-82E8-4D7E-DB74-120376B6EC6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88082" y="2205989"/>
            <a:ext cx="10802475" cy="30777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C2F7-B7CF-B87E-3972-94E57FB014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3" y="1139612"/>
            <a:ext cx="8807491" cy="384721"/>
          </a:xfrm>
        </p:spPr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B4E146-AFDB-520A-02E7-D5A8D42F1F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10801354" cy="4175760"/>
          </a:xfrm>
        </p:spPr>
        <p:txBody>
          <a:bodyPr/>
          <a:lstStyle/>
          <a:p>
            <a:pPr marL="63500" marR="0" lvl="0" indent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y-GB" sz="32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Rhowch gynnig arall ar ddylunio tref eich breuddwydion</a:t>
            </a:r>
            <a:endParaRPr lang="en-GB" sz="3200">
              <a:solidFill>
                <a:srgbClr val="004E5A"/>
              </a:solidFill>
            </a:endParaRPr>
          </a:p>
          <a:p>
            <a:pPr marL="63500" marR="0" lvl="0" indent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3200" b="0" i="0" u="none" strike="noStrike" cap="none">
              <a:solidFill>
                <a:srgbClr val="004E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0" indent="-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y-GB" sz="32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Meddyliwch am yr hyn sydd angen i chi ei gynnwys ar gyfer byw – gweithio – chwarae</a:t>
            </a:r>
            <a:endParaRPr lang="en-GB" sz="3200">
              <a:solidFill>
                <a:srgbClr val="004E5A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 lang="en-GB" sz="2800"/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 lang="en-GB" sz="2800"/>
          </a:p>
          <a:p>
            <a:pPr marL="6350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</a:pPr>
            <a:endParaRPr lang="en-GB" sz="28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6;g2fff00b4558_0_17" descr="An aerial view of a neighbourhood">
            <a:extLst>
              <a:ext uri="{FF2B5EF4-FFF2-40B4-BE49-F238E27FC236}">
                <a16:creationId xmlns:a16="http://schemas.microsoft.com/office/drawing/2014/main" id="{DDA88EBD-0468-7FD7-ACA3-0BEE3AD927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2458" t="14240" r="2458" b="54619"/>
          <a:stretch>
            <a:fillRect/>
          </a:stretch>
        </p:blipFill>
        <p:spPr>
          <a:xfrm>
            <a:off x="0" y="0"/>
            <a:ext cx="12192000" cy="1965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69F20-6270-3D5C-5759-843E20479DA4}"/>
              </a:ext>
            </a:extLst>
          </p:cNvPr>
          <p:cNvSpPr txBox="1"/>
          <p:nvPr/>
        </p:nvSpPr>
        <p:spPr>
          <a:xfrm>
            <a:off x="0" y="2191137"/>
            <a:ext cx="11963400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200"/>
              <a:buFontTx/>
              <a:buNone/>
              <a:defRPr/>
            </a:pPr>
            <a:r>
              <a:rPr lang="cy-GB" sz="4000" b="1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Tref breuddwydion pawb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4DD14-08DC-C29C-853C-520A419A4D9E}"/>
              </a:ext>
            </a:extLst>
          </p:cNvPr>
          <p:cNvSpPr txBox="1"/>
          <p:nvPr/>
        </p:nvSpPr>
        <p:spPr>
          <a:xfrm>
            <a:off x="629587" y="3062645"/>
            <a:ext cx="10882859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0" lvl="0" indent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y-GB" sz="28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Cerddwch o amgylch yr ystafell ac edrychwch ar drefi breuddwydion y mae pawb wedi'u dylunio.</a:t>
            </a:r>
            <a:endParaRPr lang="en-GB" sz="2800">
              <a:solidFill>
                <a:srgbClr val="004E5A"/>
              </a:solidFill>
            </a:endParaRPr>
          </a:p>
          <a:p>
            <a:pPr marL="63500" marR="0" lvl="0" indent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2800" b="0" i="0" u="none" strike="noStrike" cap="none">
              <a:solidFill>
                <a:srgbClr val="004E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0" indent="-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sy’n wahanol i’ch un chi?</a:t>
            </a:r>
            <a:endParaRPr lang="en-GB" sz="2800">
              <a:solidFill>
                <a:srgbClr val="004E5A"/>
              </a:solidFill>
            </a:endParaRPr>
          </a:p>
          <a:p>
            <a:pPr marL="520700" marR="0" lvl="0" indent="-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ydych chi’n ei hoffi?</a:t>
            </a:r>
            <a:endParaRPr lang="en-GB" sz="2800">
              <a:solidFill>
                <a:srgbClr val="004E5A"/>
              </a:solidFill>
            </a:endParaRPr>
          </a:p>
          <a:p>
            <a:pPr marL="520700" marR="0" lvl="0" indent="-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 oes unrhyw beth yr hoffech ei newid am eich un chi nawr?</a:t>
            </a:r>
            <a:endParaRPr lang="en-GB" sz="2800">
              <a:solidFill>
                <a:srgbClr val="004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6;g2fff00b4558_0_17" descr="An aerial view of a neighbourhood">
            <a:extLst>
              <a:ext uri="{FF2B5EF4-FFF2-40B4-BE49-F238E27FC236}">
                <a16:creationId xmlns:a16="http://schemas.microsoft.com/office/drawing/2014/main" id="{DDA88EBD-0468-7FD7-ACA3-0BEE3AD927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2458" t="14240" r="2458" b="54619"/>
          <a:stretch>
            <a:fillRect/>
          </a:stretch>
        </p:blipFill>
        <p:spPr>
          <a:xfrm>
            <a:off x="0" y="0"/>
            <a:ext cx="12192000" cy="1965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69F20-6270-3D5C-5759-843E20479DA4}"/>
              </a:ext>
            </a:extLst>
          </p:cNvPr>
          <p:cNvSpPr txBox="1"/>
          <p:nvPr/>
        </p:nvSpPr>
        <p:spPr>
          <a:xfrm>
            <a:off x="-1" y="2009985"/>
            <a:ext cx="11963400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200"/>
              <a:buFontTx/>
              <a:buNone/>
              <a:defRPr/>
            </a:pPr>
            <a:r>
              <a:rPr lang="cy-GB" sz="4000" b="1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Tref eich breuddwydion – crynodeb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4DD14-08DC-C29C-853C-520A419A4D9E}"/>
              </a:ext>
            </a:extLst>
          </p:cNvPr>
          <p:cNvSpPr txBox="1"/>
          <p:nvPr/>
        </p:nvSpPr>
        <p:spPr>
          <a:xfrm>
            <a:off x="540270" y="2717871"/>
            <a:ext cx="10882859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4A4CA"/>
              </a:buClr>
              <a:buSzPts val="1900"/>
            </a:pPr>
            <a:r>
              <a:rPr lang="cy-GB" sz="24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Sut mae tref newydd eich breuddwydion yn wahanol i'r un a luniwyd gennych ar ddechrau'r sesiwn?</a:t>
            </a:r>
          </a:p>
          <a:p>
            <a:pPr marL="914400" marR="0" lvl="0" indent="-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tref fy mreuddwydion yn wahanol oherwydd…</a:t>
            </a:r>
          </a:p>
          <a:p>
            <a:pPr marL="520700" marR="0" lvl="0" indent="-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b="0" i="0" u="none" strike="noStrike" cap="none">
              <a:solidFill>
                <a:srgbClr val="004E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4A4CA"/>
              </a:buClr>
              <a:buSzPts val="1900"/>
            </a:pPr>
            <a:r>
              <a:rPr lang="cy-GB" sz="24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Pam wnaethoch chi bethau’n wahanol?</a:t>
            </a:r>
          </a:p>
          <a:p>
            <a:pPr marL="914400" marR="0" lvl="0" indent="-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Newidiais i dref fy mreuddwydion oherwydd…</a:t>
            </a:r>
          </a:p>
          <a:p>
            <a:pPr marL="520700" marR="0" lvl="0" indent="-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b="0" i="0" u="none" strike="noStrike" cap="none">
              <a:solidFill>
                <a:srgbClr val="004E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4A4CA"/>
              </a:buClr>
              <a:buSzPts val="1900"/>
            </a:pPr>
            <a:r>
              <a:rPr lang="cy-GB" sz="24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Pe baech yn ei wneud eto, a fyddech chi’n newid unrhyw beth? Pam?</a:t>
            </a:r>
          </a:p>
          <a:p>
            <a:pPr marL="914400" marR="0" lvl="0" indent="-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 tro nesaf, byddaf yn…</a:t>
            </a:r>
          </a:p>
        </p:txBody>
      </p:sp>
    </p:spTree>
    <p:extLst>
      <p:ext uri="{BB962C8B-B14F-4D97-AF65-F5344CB8AC3E}">
        <p14:creationId xmlns:p14="http://schemas.microsoft.com/office/powerpoint/2010/main" val="42493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459E90D-F8D0-7F8D-2157-9E1DB055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8807491" cy="609600"/>
          </a:xfrm>
        </p:spPr>
        <p:txBody>
          <a:bodyPr/>
          <a:lstStyle/>
          <a:p>
            <a:r>
              <a:rPr lang="cy-GB" sz="40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Eich tro chi…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580D7A4-98E3-E893-3A9E-4A53CD90D38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914D5-FB0F-7C29-9046-BCF784072E39}"/>
              </a:ext>
            </a:extLst>
          </p:cNvPr>
          <p:cNvSpPr txBox="1"/>
          <p:nvPr/>
        </p:nvSpPr>
        <p:spPr>
          <a:xfrm>
            <a:off x="559278" y="1904870"/>
            <a:ext cx="11073444" cy="4114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r>
              <a:rPr lang="cy-GB" sz="2400" b="1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Nid ar gyfer cynllunwyr yn unig y mae cynllunio - gallwch chithau gymryd rhan hefyd drwy ymgynghoriadau cyhoeddus.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endParaRPr lang="en-GB" sz="2400">
              <a:solidFill>
                <a:srgbClr val="014C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r>
              <a:rPr lang="cy-GB" sz="2400" b="0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Ymgynghoriad cyhoeddus yn y DU yw pan ofynnir i bobl mewn cymuned beth yw eu barn am gynlluniau i adeiladu pethau newydd, fel tai neu barciau.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endParaRPr lang="en-GB" sz="2400">
              <a:solidFill>
                <a:srgbClr val="014C74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4C74"/>
              </a:buClr>
              <a:buSzPts val="1800"/>
              <a:buChar char="●"/>
            </a:pPr>
            <a:r>
              <a:rPr lang="cy-GB" sz="2400" b="0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 pobl edrych ar y cynlluniau a gweld beth sy'n cael ei adeiladu.</a:t>
            </a:r>
          </a:p>
          <a:p>
            <a:pPr marL="457200" lvl="0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4C74"/>
              </a:buClr>
              <a:buSzPts val="1800"/>
              <a:buChar char="●"/>
            </a:pPr>
            <a:r>
              <a:rPr lang="cy-GB" sz="2400" b="0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Gallant ddweud a ydynt yn ei hoffi neu os oes ganddynt bryderon.</a:t>
            </a:r>
          </a:p>
          <a:p>
            <a:pPr marL="457200" lvl="0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4C74"/>
              </a:buClr>
              <a:buSzPts val="1800"/>
              <a:buChar char="●"/>
            </a:pPr>
            <a:r>
              <a:rPr lang="cy-GB" sz="2400" b="0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Gallant ofyn cwestiynau i ddysgu mwy.</a:t>
            </a:r>
          </a:p>
          <a:p>
            <a:pPr marL="457200" lvl="0" indent="-3429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4C74"/>
              </a:buClr>
              <a:buSzPts val="1800"/>
              <a:buChar char="●"/>
            </a:pPr>
            <a:r>
              <a:rPr lang="cy-GB" sz="2400" b="0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hyn yn helpu'r bobl sy'n gyfrifol i wneud penderfyniadau gwell sy'n gweithio i bawb gerllaw.</a:t>
            </a:r>
          </a:p>
        </p:txBody>
      </p:sp>
    </p:spTree>
    <p:extLst>
      <p:ext uri="{BB962C8B-B14F-4D97-AF65-F5344CB8AC3E}">
        <p14:creationId xmlns:p14="http://schemas.microsoft.com/office/powerpoint/2010/main" val="36227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966F-998C-FD3E-2D86-209CEEA9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9339927" cy="609600"/>
          </a:xfrm>
        </p:spPr>
        <p:txBody>
          <a:bodyPr/>
          <a:lstStyle/>
          <a:p>
            <a:r>
              <a:rPr lang="cy-GB" sz="40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Helô…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BF2F0-4FE5-2C88-AF8B-57A2F8C31A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1500088"/>
            <a:ext cx="10801354" cy="3383281"/>
          </a:xfrm>
        </p:spPr>
        <p:txBody>
          <a:bodyPr>
            <a:spAutoFit/>
          </a:bodyPr>
          <a:lstStyle/>
          <a:p>
            <a:pPr marL="342900" lvl="0" indent="-3429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Courier New" panose="02070309020205020404" pitchFamily="49" charset="0"/>
              <a:buChar char="o"/>
            </a:pPr>
            <a:r>
              <a:rPr lang="cy-GB" sz="32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Pwy ydw i?</a:t>
            </a:r>
          </a:p>
          <a:p>
            <a:pPr marL="342900" lvl="0" indent="-3429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Courier New" panose="02070309020205020404" pitchFamily="49" charset="0"/>
              <a:buChar char="o"/>
            </a:pPr>
            <a:r>
              <a:rPr lang="cy-GB" sz="32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yw fy swydd?</a:t>
            </a:r>
          </a:p>
          <a:p>
            <a:pPr marL="342900" lvl="0" indent="-3429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Courier New" panose="02070309020205020404" pitchFamily="49" charset="0"/>
              <a:buChar char="o"/>
            </a:pPr>
            <a:r>
              <a:rPr lang="cy-GB" sz="32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Sut olwg sydd ar ddiwrnod yn fy swydd?</a:t>
            </a:r>
          </a:p>
          <a:p>
            <a:pPr marL="342900" lvl="0" indent="-3429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Courier New" panose="02070309020205020404" pitchFamily="49" charset="0"/>
              <a:buChar char="o"/>
            </a:pPr>
            <a:r>
              <a:rPr lang="cy-GB" sz="32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Sut wnes i gyrraedd lle rydw i heddiw?</a:t>
            </a:r>
          </a:p>
          <a:p>
            <a:pPr marL="342900" lvl="0" indent="-3429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Courier New" panose="02070309020205020404" pitchFamily="49" charset="0"/>
              <a:buChar char="o"/>
            </a:pPr>
            <a:r>
              <a:rPr lang="cy-GB" sz="32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fu fy mhrosiect mwyaf diddorol?</a:t>
            </a:r>
          </a:p>
          <a:p>
            <a:pPr marL="342900" lvl="0" indent="-3429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Courier New" panose="02070309020205020404" pitchFamily="49" charset="0"/>
              <a:buChar char="o"/>
            </a:pPr>
            <a:r>
              <a:rPr lang="cy-GB" sz="32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ydw i’n gweithio arno ar hyn o bryd?</a:t>
            </a:r>
          </a:p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38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459E90D-F8D0-7F8D-2157-9E1DB055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8807491" cy="609600"/>
          </a:xfrm>
        </p:spPr>
        <p:txBody>
          <a:bodyPr/>
          <a:lstStyle/>
          <a:p>
            <a:r>
              <a:rPr lang="cy-GB" sz="40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Eich tro chi…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580D7A4-98E3-E893-3A9E-4A53CD90D38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914D5-FB0F-7C29-9046-BCF784072E39}"/>
              </a:ext>
            </a:extLst>
          </p:cNvPr>
          <p:cNvSpPr txBox="1"/>
          <p:nvPr/>
        </p:nvSpPr>
        <p:spPr>
          <a:xfrm>
            <a:off x="559278" y="2302068"/>
            <a:ext cx="11073444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r>
              <a:rPr lang="cy-GB" sz="2400" b="1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Dychmygwch fod cynnig i adeiladu datblygiad newydd yn eich ardal leol. Mae'r datblygiad yn cynnwys 100 o dai newydd, cyfadeilad chwaraeon, tair siop a pharc.</a:t>
            </a:r>
            <a:endParaRPr lang="en-GB" sz="2000" b="1">
              <a:solidFill>
                <a:srgbClr val="014C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endParaRPr lang="en-GB" sz="2400">
              <a:solidFill>
                <a:srgbClr val="014C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r>
              <a:rPr lang="cy-GB" sz="2400" b="0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ydych chi’n meddwl?</a:t>
            </a:r>
          </a:p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endParaRPr lang="en-GB" sz="2400">
              <a:solidFill>
                <a:srgbClr val="014C74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4C74"/>
              </a:buClr>
              <a:buSzPts val="1900"/>
              <a:buChar char="●"/>
            </a:pPr>
            <a:r>
              <a:rPr lang="cy-GB" sz="2400" b="0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A fyddech chi’n hoffi hyn?</a:t>
            </a:r>
          </a:p>
          <a:p>
            <a:pPr marL="457200" lvl="0" indent="-3492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4C74"/>
              </a:buClr>
              <a:buSzPts val="1900"/>
              <a:buChar char="●"/>
            </a:pPr>
            <a:r>
              <a:rPr lang="cy-GB" sz="2400" b="0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Fyddai gennych chi unrhyw bryderon?</a:t>
            </a:r>
          </a:p>
          <a:p>
            <a:pPr marL="457200" lvl="0" indent="-3492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4C74"/>
              </a:buClr>
              <a:buSzPts val="1900"/>
              <a:buChar char="●"/>
            </a:pPr>
            <a:r>
              <a:rPr lang="cy-GB" sz="2400" b="0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arall hoffech chi ei wybod?</a:t>
            </a:r>
            <a:endParaRPr lang="en-GB" sz="2000">
              <a:solidFill>
                <a:srgbClr val="014C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6;g2fff00b4558_0_17" descr="An aerial view of a neighbourhood">
            <a:extLst>
              <a:ext uri="{FF2B5EF4-FFF2-40B4-BE49-F238E27FC236}">
                <a16:creationId xmlns:a16="http://schemas.microsoft.com/office/drawing/2014/main" id="{2853E347-F843-A175-A117-0D1B6DB53F27}"/>
              </a:ext>
            </a:extLst>
          </p:cNvPr>
          <p:cNvPicPr preferRelativeResize="0"/>
          <p:nvPr/>
        </p:nvPicPr>
        <p:blipFill>
          <a:blip r:embed="rId3"/>
          <a:srcRect r="29"/>
          <a:stretch>
            <a:fillRect/>
          </a:stretch>
        </p:blipFill>
        <p:spPr>
          <a:xfrm>
            <a:off x="20" y="-1"/>
            <a:ext cx="12188413" cy="6858002"/>
          </a:xfrm>
          <a:custGeom>
            <a:avLst/>
            <a:gdLst>
              <a:gd name="connsiteX0" fmla="*/ 6095998 w 12188433"/>
              <a:gd name="connsiteY0" fmla="*/ 2 h 6858002"/>
              <a:gd name="connsiteX1" fmla="*/ 8258083 w 12188433"/>
              <a:gd name="connsiteY1" fmla="*/ 2 h 6858002"/>
              <a:gd name="connsiteX2" fmla="*/ 8459959 w 12188433"/>
              <a:gd name="connsiteY2" fmla="*/ 4578 h 6858002"/>
              <a:gd name="connsiteX3" fmla="*/ 12181939 w 12188433"/>
              <a:gd name="connsiteY3" fmla="*/ 3517553 h 6858002"/>
              <a:gd name="connsiteX4" fmla="*/ 12188433 w 12188433"/>
              <a:gd name="connsiteY4" fmla="*/ 6858002 h 6858002"/>
              <a:gd name="connsiteX5" fmla="*/ 6095998 w 12188433"/>
              <a:gd name="connsiteY5" fmla="*/ 6858002 h 6858002"/>
              <a:gd name="connsiteX6" fmla="*/ 0 w 12188433"/>
              <a:gd name="connsiteY6" fmla="*/ 0 h 6858002"/>
              <a:gd name="connsiteX7" fmla="*/ 4647350 w 12188433"/>
              <a:gd name="connsiteY7" fmla="*/ 0 h 6858002"/>
              <a:gd name="connsiteX8" fmla="*/ 4561515 w 12188433"/>
              <a:gd name="connsiteY8" fmla="*/ 75245 h 6858002"/>
              <a:gd name="connsiteX9" fmla="*/ 2136163 w 12188433"/>
              <a:gd name="connsiteY9" fmla="*/ 973593 h 6858002"/>
              <a:gd name="connsiteX10" fmla="*/ 0 w 12188433"/>
              <a:gd name="connsiteY10" fmla="*/ 97774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433" h="6858002">
                <a:moveTo>
                  <a:pt x="6095998" y="2"/>
                </a:moveTo>
                <a:lnTo>
                  <a:pt x="8258083" y="2"/>
                </a:lnTo>
                <a:lnTo>
                  <a:pt x="8459959" y="4578"/>
                </a:lnTo>
                <a:cubicBezTo>
                  <a:pt x="10533215" y="98789"/>
                  <a:pt x="12181939" y="1635562"/>
                  <a:pt x="12181939" y="3517553"/>
                </a:cubicBezTo>
                <a:lnTo>
                  <a:pt x="12188433" y="6858002"/>
                </a:lnTo>
                <a:lnTo>
                  <a:pt x="6095998" y="6858002"/>
                </a:lnTo>
                <a:close/>
                <a:moveTo>
                  <a:pt x="0" y="0"/>
                </a:moveTo>
                <a:lnTo>
                  <a:pt x="4647350" y="0"/>
                </a:lnTo>
                <a:lnTo>
                  <a:pt x="4561515" y="75245"/>
                </a:lnTo>
                <a:cubicBezTo>
                  <a:pt x="3885199" y="639464"/>
                  <a:pt x="3045662" y="973593"/>
                  <a:pt x="2136163" y="973593"/>
                </a:cubicBezTo>
                <a:lnTo>
                  <a:pt x="0" y="97774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65268F7B-F92A-84D7-B70F-8D186B37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701228"/>
            <a:ext cx="4780843" cy="1828800"/>
          </a:xfrm>
        </p:spPr>
        <p:txBody>
          <a:bodyPr/>
          <a:lstStyle/>
          <a:p>
            <a:r>
              <a:rPr lang="cy-GB" sz="4000" b="1" i="0" u="none" strike="noStrike" cap="none" baseline="0">
                <a:solidFill>
                  <a:srgbClr val="87C062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Dyma…</a:t>
            </a:r>
            <a:br>
              <a:rPr sz="4000"/>
            </a:br>
            <a:br>
              <a:rPr sz="4000"/>
            </a:br>
            <a:r>
              <a:rPr lang="cy-GB" sz="4000" b="1" i="0" u="none" strike="noStrike" cap="none" baseline="0">
                <a:solidFill>
                  <a:srgbClr val="87C062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un o’m prosiectau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DAA84-B926-3E9F-CC93-975300D40058}"/>
              </a:ext>
            </a:extLst>
          </p:cNvPr>
          <p:cNvSpPr/>
          <p:nvPr/>
        </p:nvSpPr>
        <p:spPr>
          <a:xfrm>
            <a:off x="10079477" y="5318760"/>
            <a:ext cx="1889760" cy="1341120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1400" b="0" i="0" u="none" strike="noStrike" cap="none" baseline="0">
                <a:solidFill>
                  <a:srgbClr val="03B7D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Dylid cyfnewid delwedd astudiaeth achos o ddewis y Llysgennad am y llun.</a:t>
            </a:r>
          </a:p>
        </p:txBody>
      </p:sp>
    </p:spTree>
    <p:extLst>
      <p:ext uri="{BB962C8B-B14F-4D97-AF65-F5344CB8AC3E}">
        <p14:creationId xmlns:p14="http://schemas.microsoft.com/office/powerpoint/2010/main" val="13738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966F-998C-FD3E-2D86-209CEEA9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9339927" cy="609600"/>
          </a:xfrm>
        </p:spPr>
        <p:txBody>
          <a:bodyPr/>
          <a:lstStyle/>
          <a:p>
            <a:r>
              <a:rPr lang="cy-GB" sz="40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Ydych chi erioed wedi dylunio lle?</a:t>
            </a:r>
          </a:p>
        </p:txBody>
      </p:sp>
      <p:pic>
        <p:nvPicPr>
          <p:cNvPr id="3" name="Google Shape;53;g2fff00b4558_0_31" descr="Image of Roblox log in screen">
            <a:extLst>
              <a:ext uri="{FF2B5EF4-FFF2-40B4-BE49-F238E27FC236}">
                <a16:creationId xmlns:a16="http://schemas.microsoft.com/office/drawing/2014/main" id="{C3FC49CE-425F-B4A5-5F1D-01349354640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89" y="1500088"/>
            <a:ext cx="4818534" cy="415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2;g2fff00b4558_0_31" descr="Image of skyscrapers in Minecraft">
            <a:extLst>
              <a:ext uri="{FF2B5EF4-FFF2-40B4-BE49-F238E27FC236}">
                <a16:creationId xmlns:a16="http://schemas.microsoft.com/office/drawing/2014/main" id="{7D6A8719-7553-CEF0-933F-1A4840EE7E5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r="26340"/>
          <a:stretch>
            <a:fillRect/>
          </a:stretch>
        </p:blipFill>
        <p:spPr>
          <a:xfrm>
            <a:off x="6313715" y="1500088"/>
            <a:ext cx="4542970" cy="415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8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D8FE5-A198-C9B2-FF6D-6FD6BE8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8807491" cy="609600"/>
          </a:xfrm>
        </p:spPr>
        <p:txBody>
          <a:bodyPr/>
          <a:lstStyle/>
          <a:p>
            <a:r>
              <a:rPr lang="cy-GB" sz="40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Dyluniadau gemau cyfrifiadur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28A474-82E8-4D7E-DB74-120376B6EC6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4" y="2211372"/>
            <a:ext cx="10802475" cy="307777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C2F7-B7CF-B87E-3972-94E57FB014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3" y="1139612"/>
            <a:ext cx="8807491" cy="3847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B4E146-AFDB-520A-02E7-D5A8D42F1F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10801354" cy="3046988"/>
          </a:xfrm>
        </p:spPr>
        <p:txBody>
          <a:bodyPr/>
          <a:lstStyle/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r>
              <a:rPr lang="cy-GB" sz="2800" b="0" i="0" u="none" strike="noStrike" cap="none" baseline="0" dirty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Pa gemau adeiladu ydych chi wedi’u chwarae?</a:t>
            </a:r>
          </a:p>
          <a:p>
            <a:pPr marL="4572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200"/>
              <a:buNone/>
            </a:pPr>
            <a:endParaRPr lang="en-GB" sz="2800" dirty="0"/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r>
              <a:rPr lang="cy-GB" sz="2800" b="0" i="0" u="none" strike="noStrike" cap="none" baseline="0" dirty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Beth wnaethoch chi ei ddylunio ynddynt?</a:t>
            </a:r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 lang="en-GB" sz="2800" dirty="0"/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 lang="en-GB" sz="2800" dirty="0"/>
          </a:p>
          <a:p>
            <a:pPr marL="6350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</a:pPr>
            <a:endParaRPr lang="en-GB" sz="28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4A3AD-2CAA-3FA6-8E65-8217CA98C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3" y="4237786"/>
            <a:ext cx="1316291" cy="1877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5D103-2F47-6EA9-0B91-F36230C76FF5}"/>
              </a:ext>
            </a:extLst>
          </p:cNvPr>
          <p:cNvSpPr txBox="1"/>
          <p:nvPr/>
        </p:nvSpPr>
        <p:spPr>
          <a:xfrm>
            <a:off x="2575560" y="4262340"/>
            <a:ext cx="341376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y-GB" sz="2800" b="0" i="0" u="none" strike="noStrike" cap="none" baseline="0" dirty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Siaradwch amdanynt â’r bobl ar eich bwrdd.</a:t>
            </a:r>
          </a:p>
        </p:txBody>
      </p:sp>
    </p:spTree>
    <p:extLst>
      <p:ext uri="{BB962C8B-B14F-4D97-AF65-F5344CB8AC3E}">
        <p14:creationId xmlns:p14="http://schemas.microsoft.com/office/powerpoint/2010/main" val="22684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648F7C-9EFB-5250-C516-09D2DA991035}"/>
              </a:ext>
            </a:extLst>
          </p:cNvPr>
          <p:cNvSpPr txBox="1"/>
          <p:nvPr/>
        </p:nvSpPr>
        <p:spPr>
          <a:xfrm>
            <a:off x="277586" y="220024"/>
            <a:ext cx="9114607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4000" b="1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Tref eich breuddwydion...</a:t>
            </a:r>
            <a:endParaRPr lang="en-GB" b="1" dirty="0"/>
          </a:p>
        </p:txBody>
      </p:sp>
      <p:pic>
        <p:nvPicPr>
          <p:cNvPr id="4" name="Google Shape;68;g2fff00b4558_0_2" descr="Aerial view of large houses with gardens">
            <a:extLst>
              <a:ext uri="{FF2B5EF4-FFF2-40B4-BE49-F238E27FC236}">
                <a16:creationId xmlns:a16="http://schemas.microsoft.com/office/drawing/2014/main" id="{0DA432E1-8C17-5654-AC84-AA59BDC331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925683"/>
            <a:ext cx="3359697" cy="300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9;g2fff00b4558_0_2" descr="View of a small village by the sea">
            <a:extLst>
              <a:ext uri="{FF2B5EF4-FFF2-40B4-BE49-F238E27FC236}">
                <a16:creationId xmlns:a16="http://schemas.microsoft.com/office/drawing/2014/main" id="{C59F1A7A-2E2D-9707-BEC5-39CB87628F8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203" y="1905000"/>
            <a:ext cx="3512097" cy="300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g2fff00b4558_0_2" descr="View of buildings beside a harbour">
            <a:extLst>
              <a:ext uri="{FF2B5EF4-FFF2-40B4-BE49-F238E27FC236}">
                <a16:creationId xmlns:a16="http://schemas.microsoft.com/office/drawing/2014/main" id="{6FF37F72-53FB-685E-2423-AD6F97D8F6B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3204" y="1905000"/>
            <a:ext cx="3343864" cy="3006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4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D8FE5-A198-C9B2-FF6D-6FD6BE8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8807491" cy="1219200"/>
          </a:xfrm>
        </p:spPr>
        <p:txBody>
          <a:bodyPr/>
          <a:lstStyle/>
          <a:p>
            <a:r>
              <a:rPr lang="cy-GB" sz="4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Tynnwch lun o dref eich breuddwydion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28A474-82E8-4D7E-DB74-120376B6EC6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88082" y="2205989"/>
            <a:ext cx="10802475" cy="30777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C2F7-B7CF-B87E-3972-94E57FB0148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3" y="1139612"/>
            <a:ext cx="8807491" cy="3847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B4E146-AFDB-520A-02E7-D5A8D42F1F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10801354" cy="3017520"/>
          </a:xfrm>
        </p:spPr>
        <p:txBody>
          <a:bodyPr/>
          <a:lstStyle/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r>
              <a:rPr lang="cy-GB" sz="2800" b="0" i="0" u="none" strike="noStrike" cap="none" baseline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gennych 120 eiliad a darn o bapur gwag.</a:t>
            </a:r>
          </a:p>
          <a:p>
            <a:pPr marL="45720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200"/>
              <a:buNone/>
            </a:pPr>
            <a:endParaRPr lang="en-GB" sz="2800"/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r>
              <a:rPr lang="cy-GB" sz="2800" b="0" i="0" u="none" strike="noStrike" cap="none" baseline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Tynnwch lun o dref eich breuddwydion.</a:t>
            </a:r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 lang="en-GB" sz="2800"/>
          </a:p>
          <a:p>
            <a:pPr marL="457200" lvl="0" indent="-3937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 lang="en-GB" sz="2800"/>
          </a:p>
          <a:p>
            <a:pPr marL="6350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600"/>
            </a:pPr>
            <a:endParaRPr lang="en-GB" sz="2800"/>
          </a:p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4A3AD-2CAA-3FA6-8E65-8217CA98C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3" y="4237786"/>
            <a:ext cx="1316291" cy="1877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5D103-2F47-6EA9-0B91-F36230C76FF5}"/>
              </a:ext>
            </a:extLst>
          </p:cNvPr>
          <p:cNvSpPr txBox="1"/>
          <p:nvPr/>
        </p:nvSpPr>
        <p:spPr>
          <a:xfrm>
            <a:off x="2575559" y="4457212"/>
            <a:ext cx="3413760" cy="1280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2800" b="0" i="0" u="none" strike="noStrike" cap="none" baseline="0">
                <a:solidFill>
                  <a:srgbClr val="012E6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Cofiwch gynnwys unrhyw beth y mynnwch!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12E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6;g2fff00b4558_0_17" descr="An aerial view of a neighbourhood">
            <a:extLst>
              <a:ext uri="{FF2B5EF4-FFF2-40B4-BE49-F238E27FC236}">
                <a16:creationId xmlns:a16="http://schemas.microsoft.com/office/drawing/2014/main" id="{DDA88EBD-0468-7FD7-ACA3-0BEE3AD927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2458" t="14240" r="2458" b="54619"/>
          <a:stretch>
            <a:fillRect/>
          </a:stretch>
        </p:blipFill>
        <p:spPr>
          <a:xfrm>
            <a:off x="0" y="0"/>
            <a:ext cx="12192000" cy="1965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69F20-6270-3D5C-5759-843E20479DA4}"/>
              </a:ext>
            </a:extLst>
          </p:cNvPr>
          <p:cNvSpPr txBox="1"/>
          <p:nvPr/>
        </p:nvSpPr>
        <p:spPr>
          <a:xfrm>
            <a:off x="2547887" y="2203168"/>
            <a:ext cx="7895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sz="4800" b="1" i="0" u="none" strike="noStrike" cap="none" baseline="0" dirty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Byw -	Gweithio - Chwarae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5833A-D66C-F136-D5CE-BB0B89B2F724}"/>
              </a:ext>
            </a:extLst>
          </p:cNvPr>
          <p:cNvSpPr txBox="1"/>
          <p:nvPr/>
        </p:nvSpPr>
        <p:spPr>
          <a:xfrm>
            <a:off x="2948940" y="3557677"/>
            <a:ext cx="6096000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r>
              <a:rPr lang="cy-GB" sz="28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angen i gynlluniwr gynnwys tri pheth allweddol wrth ddylunio tref:</a:t>
            </a:r>
          </a:p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200"/>
              <a:buNone/>
            </a:pPr>
            <a:endParaRPr lang="en-GB" sz="2800">
              <a:solidFill>
                <a:srgbClr val="004E5A"/>
              </a:solidFill>
            </a:endParaRPr>
          </a:p>
          <a:p>
            <a:pPr marL="8890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200"/>
              <a:buNone/>
            </a:pPr>
            <a:r>
              <a:rPr lang="cy-GB" sz="28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Rhywle i bobl </a:t>
            </a:r>
            <a:r>
              <a:rPr lang="cy-GB" sz="28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fyw</a:t>
            </a:r>
          </a:p>
          <a:p>
            <a:pPr marL="8890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200"/>
              <a:buNone/>
            </a:pPr>
            <a:r>
              <a:rPr lang="cy-GB" sz="28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Rhywle i bobl </a:t>
            </a:r>
            <a:r>
              <a:rPr lang="cy-GB" sz="28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gweithio</a:t>
            </a:r>
          </a:p>
          <a:p>
            <a:pPr marL="8890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200"/>
              <a:buNone/>
            </a:pPr>
            <a:r>
              <a:rPr lang="cy-GB" sz="28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Rhywle i bobl </a:t>
            </a:r>
            <a:r>
              <a:rPr lang="cy-GB" sz="2800" b="1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chwarae</a:t>
            </a:r>
          </a:p>
        </p:txBody>
      </p:sp>
    </p:spTree>
    <p:extLst>
      <p:ext uri="{BB962C8B-B14F-4D97-AF65-F5344CB8AC3E}">
        <p14:creationId xmlns:p14="http://schemas.microsoft.com/office/powerpoint/2010/main" val="6034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6;g2fff00b4558_0_17" descr="An aerial view of a neighbourhood">
            <a:extLst>
              <a:ext uri="{FF2B5EF4-FFF2-40B4-BE49-F238E27FC236}">
                <a16:creationId xmlns:a16="http://schemas.microsoft.com/office/drawing/2014/main" id="{DDA88EBD-0468-7FD7-ACA3-0BEE3AD927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2458" t="14240" r="2458" b="54619"/>
          <a:stretch>
            <a:fillRect/>
          </a:stretch>
        </p:blipFill>
        <p:spPr>
          <a:xfrm>
            <a:off x="0" y="0"/>
            <a:ext cx="12192000" cy="1965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69F20-6270-3D5C-5759-843E20479DA4}"/>
              </a:ext>
            </a:extLst>
          </p:cNvPr>
          <p:cNvSpPr txBox="1"/>
          <p:nvPr/>
        </p:nvSpPr>
        <p:spPr>
          <a:xfrm>
            <a:off x="0" y="2191137"/>
            <a:ext cx="11963400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200"/>
              <a:buNone/>
            </a:pPr>
            <a:r>
              <a:rPr lang="cy-GB" sz="3600" b="1" i="0" u="none" strike="noStrike" cap="none" baseline="0">
                <a:solidFill>
                  <a:srgbClr val="014C7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"Byw, Gweithio, Chwarae" yn golygu adeiladu mannau lle gall pobl fyw, gweithio a chael hwyl i gyd yn yr un ardal.</a:t>
            </a:r>
            <a:endParaRPr lang="en-GB" sz="3600">
              <a:solidFill>
                <a:srgbClr val="B9D9E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3B30B-1F5B-8973-7114-C549FF2FBACD}"/>
              </a:ext>
            </a:extLst>
          </p:cNvPr>
          <p:cNvSpPr txBox="1"/>
          <p:nvPr/>
        </p:nvSpPr>
        <p:spPr>
          <a:xfrm>
            <a:off x="853440" y="4170640"/>
            <a:ext cx="1025652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800">
              <a:solidFill>
                <a:srgbClr val="B9D9EC"/>
              </a:solidFill>
            </a:endParaRPr>
          </a:p>
          <a:p>
            <a:pPr marL="8890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200"/>
              <a:buNone/>
            </a:pPr>
            <a:r>
              <a:rPr lang="cy-GB" sz="3200" b="0" i="0" u="none" strike="noStrike" cap="none" baseline="0">
                <a:solidFill>
                  <a:srgbClr val="004E5A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 syniad yw gwneud popeth yn agos fel nad oes rhaid i bobl deithio'n bell i wneud y pethau hyn, gan wneud bywyd yn haws ac yn fwy o hwyl!</a:t>
            </a:r>
          </a:p>
        </p:txBody>
      </p:sp>
    </p:spTree>
    <p:extLst>
      <p:ext uri="{BB962C8B-B14F-4D97-AF65-F5344CB8AC3E}">
        <p14:creationId xmlns:p14="http://schemas.microsoft.com/office/powerpoint/2010/main" val="26093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459E90D-F8D0-7F8D-2157-9E1DB055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580D7A4-98E3-E893-3A9E-4A53CD90D38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824D13-AE53-866A-D94C-56F514F47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30971"/>
              </p:ext>
            </p:extLst>
          </p:nvPr>
        </p:nvGraphicFramePr>
        <p:xfrm>
          <a:off x="-239479" y="1905612"/>
          <a:ext cx="12512842" cy="22425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54070">
                  <a:extLst>
                    <a:ext uri="{9D8B030D-6E8A-4147-A177-3AD203B41FA5}">
                      <a16:colId xmlns:a16="http://schemas.microsoft.com/office/drawing/2014/main" val="1206263698"/>
                    </a:ext>
                  </a:extLst>
                </a:gridCol>
                <a:gridCol w="4254746">
                  <a:extLst>
                    <a:ext uri="{9D8B030D-6E8A-4147-A177-3AD203B41FA5}">
                      <a16:colId xmlns:a16="http://schemas.microsoft.com/office/drawing/2014/main" val="3252579459"/>
                    </a:ext>
                  </a:extLst>
                </a:gridCol>
                <a:gridCol w="4204026">
                  <a:extLst>
                    <a:ext uri="{9D8B030D-6E8A-4147-A177-3AD203B41FA5}">
                      <a16:colId xmlns:a16="http://schemas.microsoft.com/office/drawing/2014/main" val="527294076"/>
                    </a:ext>
                  </a:extLst>
                </a:gridCol>
              </a:tblGrid>
              <a:tr h="653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cy-GB" sz="3300" b="1" i="0" u="none" strike="noStrike" cap="none" baseline="0">
                          <a:solidFill>
                            <a:srgbClr val="014C74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Byw</a:t>
                      </a:r>
                    </a:p>
                  </a:txBody>
                  <a:tcPr marL="62855" marR="62855" marT="62855" marB="6285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cy-GB" sz="3300" b="1" i="0" u="none" strike="noStrike" cap="none" baseline="0">
                          <a:solidFill>
                            <a:srgbClr val="014C74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Gweithio</a:t>
                      </a:r>
                    </a:p>
                  </a:txBody>
                  <a:tcPr marL="62855" marR="62855" marT="62855" marB="6285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cy-GB" sz="3300" b="1" i="0" u="none" strike="noStrike" cap="none" baseline="0">
                          <a:solidFill>
                            <a:srgbClr val="014C74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Chwarae</a:t>
                      </a:r>
                    </a:p>
                  </a:txBody>
                  <a:tcPr marL="62855" marR="62855" marT="62855" marB="6285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159843"/>
                  </a:ext>
                </a:extLst>
              </a:tr>
              <a:tr h="1156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cy-GB" sz="2400" b="0" i="0" u="none" strike="noStrike" cap="none" baseline="0" dirty="0">
                          <a:solidFill>
                            <a:srgbClr val="014C74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Dyma lle mae gan bobl eu cartrefi a'r pethau sydd eu hangen arnynt i oroesi.</a:t>
                      </a:r>
                    </a:p>
                  </a:txBody>
                  <a:tcPr marL="62855" marR="62855" marT="62855" marB="6285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cy-GB" sz="2400" b="0" i="0" u="none" strike="noStrike" cap="none" baseline="0">
                          <a:solidFill>
                            <a:srgbClr val="014C74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Dyma beth sydd ei angen ar bobl i wneud eu gwaith fel lle i fynd a ffyrdd o gyrraedd yno.</a:t>
                      </a:r>
                    </a:p>
                  </a:txBody>
                  <a:tcPr marL="62855" marR="62855" marT="62855" marB="6285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cy-GB" sz="2400" b="0" i="0" u="none" strike="noStrike" cap="none" baseline="0" dirty="0">
                          <a:solidFill>
                            <a:srgbClr val="014C74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Mannau hamdden fel parciau, meysydd chwarae, a mannau hwyl lle mae pobl yn ymlacio neu'n chwarae yw'r rhain.</a:t>
                      </a:r>
                    </a:p>
                  </a:txBody>
                  <a:tcPr marL="62855" marR="62855" marT="62855" marB="6285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503054"/>
                  </a:ext>
                </a:extLst>
              </a:tr>
            </a:tbl>
          </a:graphicData>
        </a:graphic>
      </p:graphicFrame>
      <p:pic>
        <p:nvPicPr>
          <p:cNvPr id="8" name="Google Shape;98;g308d96cff01_1_7" descr="A house with a garage and a tree">
            <a:extLst>
              <a:ext uri="{FF2B5EF4-FFF2-40B4-BE49-F238E27FC236}">
                <a16:creationId xmlns:a16="http://schemas.microsoft.com/office/drawing/2014/main" id="{077C6AFE-C52C-4264-21B6-EAF90F9456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779" y="4148138"/>
            <a:ext cx="2291859" cy="15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9;g308d96cff01_1_7" descr="A city skyline with dark clouds">
            <a:extLst>
              <a:ext uri="{FF2B5EF4-FFF2-40B4-BE49-F238E27FC236}">
                <a16:creationId xmlns:a16="http://schemas.microsoft.com/office/drawing/2014/main" id="{1F1590C6-BACB-2414-FE10-CB7311E998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l="4898" r="4898"/>
          <a:stretch>
            <a:fillRect/>
          </a:stretch>
        </p:blipFill>
        <p:spPr>
          <a:xfrm>
            <a:off x="4871017" y="4148138"/>
            <a:ext cx="2291850" cy="15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0;g308d96cff01_1_7" descr="A playground with a slide">
            <a:extLst>
              <a:ext uri="{FF2B5EF4-FFF2-40B4-BE49-F238E27FC236}">
                <a16:creationId xmlns:a16="http://schemas.microsoft.com/office/drawing/2014/main" id="{C3F616F0-0529-AEE5-AAD2-3907CA8CE7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0246" y="4148138"/>
            <a:ext cx="2356262" cy="1570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0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RTPI Template">
  <a:themeElements>
    <a:clrScheme name="Office">
      <a:dk1>
        <a:sysClr val="windowText" lastClr="000000"/>
      </a:dk1>
      <a:lt1>
        <a:sysClr val="window" lastClr="FFFFFF"/>
      </a:lt1>
      <a:dk2>
        <a:srgbClr val="012E64"/>
      </a:dk2>
      <a:lt2>
        <a:srgbClr val="E5E2DC"/>
      </a:lt2>
      <a:accent1>
        <a:srgbClr val="012E64"/>
      </a:accent1>
      <a:accent2>
        <a:srgbClr val="0B9DA9"/>
      </a:accent2>
      <a:accent3>
        <a:srgbClr val="E5E2DC"/>
      </a:accent3>
      <a:accent4>
        <a:srgbClr val="85CFE8"/>
      </a:accent4>
      <a:accent5>
        <a:srgbClr val="9DCEA0"/>
      </a:accent5>
      <a:accent6>
        <a:srgbClr val="FED478"/>
      </a:accent6>
      <a:hlink>
        <a:srgbClr val="012E64"/>
      </a:hlink>
      <a:folHlink>
        <a:srgbClr val="0B9DA9"/>
      </a:folHlink>
    </a:clrScheme>
    <a:fontScheme name="RTPI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mythest">
      <a:srgbClr val="C9ABD2"/>
    </a:custClr>
    <a:custClr name="Sky">
      <a:srgbClr val="03B7DD"/>
    </a:custClr>
    <a:custClr name="Lime">
      <a:srgbClr val="87C062"/>
    </a:custClr>
    <a:custClr name="Peach">
      <a:srgbClr val="FFB0A2"/>
    </a:custClr>
    <a:custClr name="Lilac">
      <a:srgbClr val="727DB8"/>
    </a:custClr>
    <a:custClr name="Azure">
      <a:srgbClr val="0085CA"/>
    </a:custClr>
    <a:custClr name="Jade">
      <a:srgbClr val="2DB780"/>
    </a:custClr>
    <a:custClr name="Coral">
      <a:srgbClr val="EC5F68"/>
    </a:custClr>
    <a:custClr name="Purple">
      <a:srgbClr val="352378"/>
    </a:custClr>
    <a:custClr name="Petrol">
      <a:srgbClr val="00395B"/>
    </a:custClr>
    <a:custClr name="Forest">
      <a:srgbClr val="004E5A"/>
    </a:custClr>
    <a:custClr name="Claret">
      <a:srgbClr val="8A0C4A"/>
    </a:custClr>
  </a:custClrLst>
  <a:extLst>
    <a:ext uri="{05A4C25C-085E-4340-85A3-A5531E510DB2}">
      <thm15:themeFamily xmlns:thm15="http://schemas.microsoft.com/office/thememl/2012/main" name="RTPI PowerPoint template primary logo.potx  -  Last saved by user" id="{36061527-69EF-4D69-8597-1D178B21EB23}" vid="{6811AB0E-9127-420B-8980-039C6C0EDED9}"/>
    </a:ext>
  </a:extLst>
</a:theme>
</file>

<file path=ppt/theme/theme2.xml><?xml version="1.0" encoding="utf-8"?>
<a:theme xmlns:a="http://schemas.openxmlformats.org/drawingml/2006/main" name="1_RTPI Template">
  <a:themeElements>
    <a:clrScheme name="Office">
      <a:dk1>
        <a:sysClr val="windowText" lastClr="000000"/>
      </a:dk1>
      <a:lt1>
        <a:sysClr val="window" lastClr="FFFFFF"/>
      </a:lt1>
      <a:dk2>
        <a:srgbClr val="012E64"/>
      </a:dk2>
      <a:lt2>
        <a:srgbClr val="E5E2DC"/>
      </a:lt2>
      <a:accent1>
        <a:srgbClr val="012E64"/>
      </a:accent1>
      <a:accent2>
        <a:srgbClr val="0B9DA9"/>
      </a:accent2>
      <a:accent3>
        <a:srgbClr val="E5E2DC"/>
      </a:accent3>
      <a:accent4>
        <a:srgbClr val="85CFE8"/>
      </a:accent4>
      <a:accent5>
        <a:srgbClr val="9DCEA0"/>
      </a:accent5>
      <a:accent6>
        <a:srgbClr val="FED478"/>
      </a:accent6>
      <a:hlink>
        <a:srgbClr val="012E64"/>
      </a:hlink>
      <a:folHlink>
        <a:srgbClr val="0B9DA9"/>
      </a:folHlink>
    </a:clrScheme>
    <a:fontScheme name="RTPI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mythest">
      <a:srgbClr val="C9ABD2"/>
    </a:custClr>
    <a:custClr name="Sky">
      <a:srgbClr val="03B7DD"/>
    </a:custClr>
    <a:custClr name="Lime">
      <a:srgbClr val="87C062"/>
    </a:custClr>
    <a:custClr name="Peach">
      <a:srgbClr val="FFB0A2"/>
    </a:custClr>
    <a:custClr name="Lilac">
      <a:srgbClr val="727DB8"/>
    </a:custClr>
    <a:custClr name="Azure">
      <a:srgbClr val="0085CA"/>
    </a:custClr>
    <a:custClr name="Jade">
      <a:srgbClr val="2DB780"/>
    </a:custClr>
    <a:custClr name="Coral">
      <a:srgbClr val="EC5F68"/>
    </a:custClr>
    <a:custClr name="Purple">
      <a:srgbClr val="352378"/>
    </a:custClr>
    <a:custClr name="Petrol">
      <a:srgbClr val="00395B"/>
    </a:custClr>
    <a:custClr name="Forest">
      <a:srgbClr val="004E5A"/>
    </a:custClr>
    <a:custClr name="Claret">
      <a:srgbClr val="8A0C4A"/>
    </a:custClr>
  </a:custClrLst>
  <a:extLst>
    <a:ext uri="{05A4C25C-085E-4340-85A3-A5531E510DB2}">
      <thm15:themeFamily xmlns:thm15="http://schemas.microsoft.com/office/thememl/2012/main" name="RTPI PowerPoint template primary logo (7)  -  Read-Only" id="{17CDFD38-9B29-4F6D-B596-FCFC05E2DA27}" vid="{ACE4B5ED-BABD-4127-B956-1A1FE7D6823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1832</Words>
  <Application>Microsoft Office PowerPoint</Application>
  <PresentationFormat>Widescreen</PresentationFormat>
  <Paragraphs>246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Courier New</vt:lpstr>
      <vt:lpstr>Verdana</vt:lpstr>
      <vt:lpstr>RTPI Template</vt:lpstr>
      <vt:lpstr>1_RTPI Template</vt:lpstr>
      <vt:lpstr>Beth yw hyn yn eich barn chi?</vt:lpstr>
      <vt:lpstr>Helô…</vt:lpstr>
      <vt:lpstr>Ydych chi erioed wedi dylunio lle?</vt:lpstr>
      <vt:lpstr>Dyluniadau gemau cyfrifiadur</vt:lpstr>
      <vt:lpstr>PowerPoint Presentation</vt:lpstr>
      <vt:lpstr>Tynnwch lun o dref eich breuddwydion</vt:lpstr>
      <vt:lpstr>PowerPoint Presentation</vt:lpstr>
      <vt:lpstr>PowerPoint Presentation</vt:lpstr>
      <vt:lpstr>PowerPoint Presentation</vt:lpstr>
      <vt:lpstr>Beth sydd ei angen ar bobl i fyw?</vt:lpstr>
      <vt:lpstr>PowerPoint Presentation</vt:lpstr>
      <vt:lpstr>Beth sydd ei angen ar bobl i weithio a chwarae?</vt:lpstr>
      <vt:lpstr>PowerPoint Presentation</vt:lpstr>
      <vt:lpstr>PowerPoint Presentation</vt:lpstr>
      <vt:lpstr>Enghreifftiau</vt:lpstr>
      <vt:lpstr>Tynnwch lun o dref eich breuddwydion eto!</vt:lpstr>
      <vt:lpstr>PowerPoint Presentation</vt:lpstr>
      <vt:lpstr>PowerPoint Presentation</vt:lpstr>
      <vt:lpstr>Eich tro chi…</vt:lpstr>
      <vt:lpstr>Eich tro chi…</vt:lpstr>
      <vt:lpstr>Dyma…  un o’m prosiectau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Judith Taylor</dc:creator>
  <cp:lastModifiedBy>Judith Taylor</cp:lastModifiedBy>
  <cp:revision>9</cp:revision>
  <dcterms:created xsi:type="dcterms:W3CDTF">2025-07-03T15:21:38Z</dcterms:created>
  <dcterms:modified xsi:type="dcterms:W3CDTF">2025-10-23T14:50:42Z</dcterms:modified>
</cp:coreProperties>
</file>