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106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h Taylor" initials="D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5381-EA29-4BCC-8693-AFB8B1A5DA2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00FD-2694-4B0E-9728-05C9BA79B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8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Dyma'r brif gynllun i chi ei gyflwyno. Allwedd isod.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taflenni gwaith o hyn gydag allwedd i'r myfyrwyr ei weld yn agosach. Dosbarthwch y rhain yn gyntaf ac yna cyflwynwch y cynllun.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5-15 munud</a:t>
            </a:r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Allwedd: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Melyn = tai (4000 o gartrefi, 10% fforddiadwy)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Gwyrdd = parciau a mannau agored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Gwyrdd tywyll = coed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Glas golau = llynnoedd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Ardal aur/brown golau gydag amlinelliad oren (canol gwaelod) = 'canolfan leol' yn cynnwys tafarn/bwyty, canolfan gymunedol, meddygfa, siop, caffi 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Ardal lwyd gyda siapiau glas tywyll i'r dde = parc busnes gyda warysau a defnyddiau cyflogaeth (y tir i'r dde yw gweddillion y gwaith dur, sy'n dal i weithredu)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amlinelliad coch = ysgolion cynradd newydd gyda meysydd chwaraeon (mae'r meysydd ar agor i glybiau chwaraeon cymunedol eu defnyddio gyda'r nos)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amlinelliad glas = llynnoedd presennol.  Mae'r llynnoedd eraill yn cael eu creu fel rhan o'r system draenio gynaliadwy i sicrhau nad yw'r safle'n gorlifo.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amlinelliad pinc = lleoliad yr orsaf reilffordd newydd arfaethedig gyda pharcio a theithio (ar yr ardal werdd).  Dyma’r brif linell o Llundain i Gaerfyrddin.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88B2-8959-2324-38C0-9C178F029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C4281-0C49-D742-D3AE-18BE7CD4D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5BC0-E61E-93D9-640C-6172CD4F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842E9-49CB-9ECD-4088-4C530B75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EE32-B58C-398E-E415-B6D0A9E9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224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306-FAE9-254C-9012-28EDAE8A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E10C8-FA20-3B06-315F-8BB8503BB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FD8F6-3284-2654-2E58-976631EA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AB14-2A03-6CE2-4BCD-C30998F2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0BFC6-B6A2-E1F4-4118-FC385571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036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CB3BF-1FBC-9B5A-5504-8779BC346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AC349-6EE8-2FA8-6DF1-875F35EAD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C80B-8CF8-22C3-5CF4-7BA66145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3029A-CF98-7D57-5A2F-9C258EB8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A6F0-8411-0EFE-6385-5163B607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234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320D-021D-293E-C5AF-8DD7CA40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1EBF-242C-251F-0E07-CB69D786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762D-EE71-69FA-2A70-68C3DC2C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0D5A-96F4-5AB0-49E9-659DD1D3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D6C0-21FA-26AA-0EB4-5BA663E1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90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56E6-FBE9-1647-3079-C147E7C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F1EC6-AB4D-A68C-0900-BC8C458F0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79B7-F3A3-1B10-7C60-934B1FD3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2867-9350-9F2D-B4DE-C701D1CA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116E-C5EE-C17A-85B4-C7A21897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048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ABA0-E0DC-B0FC-E566-AC4732D0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D28F-2E4C-AC82-A27B-BDCD6BB10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40DD-4477-88AC-AD0B-FA92E524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B7F59-E680-93E6-B127-4BEC4FB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E6DF2-7153-44C7-6BFC-F2430802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6F9DA-5293-17E9-0B0B-7468F93A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851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4546-1009-3C49-AB8D-134DB5EE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2D739-6D4D-4F02-E54B-320679C50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F3172-4343-25B7-AF7C-37C09844F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F7BB6-EA4A-6679-D721-70A672119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06BC8-F7BC-16DE-D8B9-7933B6A82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C8B9F-E418-179A-1110-1DBA02F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77A34-D201-1CD7-0F85-F158BC35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D45B9-8707-017C-0D9B-3F965BAE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274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1631-47D5-58D3-31F8-3BB45C98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983EC-0427-8B86-ABBB-691981E9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D6564-7FF4-EEE9-5E5D-8E3C6238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DEA3A-6F41-8D4A-E539-5F39430A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078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97D5D-52D5-BDB2-1525-FCA9D03B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DDC97-9296-CD49-600A-A593D6C5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D8A82-5598-D2D8-71A3-06599E9C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011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3533-D8E1-4AC0-228F-D9D575E0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95964-8F92-3A8B-DAB4-FDDC6699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9626D-F2CC-4144-E30D-36DF98BCB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E023A-B9F1-E312-D0FB-FAEEFADA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47BDE-1F55-6D9D-AD4C-03D11961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65A4-FB5C-7CC5-0B53-A6643A15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37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0BA5-7D97-F90A-D9D1-D30FCCEA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BD02C-E9DB-EC86-CDF0-9FC8C6A38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6FAFD-260B-A4CF-41F8-F62855AD3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61F2D-34CC-7362-7B0C-956B1924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F87E-A72E-BA72-B606-9E05DB3C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A5FFF-0C2A-8A69-AE90-3377B06F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426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59162-3164-EFF8-2EDD-A40323EB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E94D-BA11-56EE-2783-9784E31E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976D-0360-E4A9-AB83-81AF6420E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438F-49F2-37E5-5FE5-E52E846EE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D9AC-C408-A1AD-CEAB-8FA5A5B58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6;p17" descr="A master plan, showing different types of land use and areas for development">
            <a:extLst>
              <a:ext uri="{FF2B5EF4-FFF2-40B4-BE49-F238E27FC236}">
                <a16:creationId xmlns:a16="http://schemas.microsoft.com/office/drawing/2014/main" id="{1757293D-AC41-56E9-0845-B0FE2E978D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935" t="4145" b="3653"/>
          <a:stretch>
            <a:fillRect/>
          </a:stretch>
        </p:blipFill>
        <p:spPr>
          <a:xfrm>
            <a:off x="3195145" y="378314"/>
            <a:ext cx="9186041" cy="6101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C00A0-3F9D-02DD-A3A5-4F94944F0CA0}"/>
              </a:ext>
            </a:extLst>
          </p:cNvPr>
          <p:cNvSpPr txBox="1"/>
          <p:nvPr/>
        </p:nvSpPr>
        <p:spPr>
          <a:xfrm>
            <a:off x="115613" y="1124491"/>
            <a:ext cx="3247698" cy="4206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54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</a:t>
            </a:r>
            <a:r>
              <a:rPr lang="cy-GB" sz="54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yw hwn</a:t>
            </a:r>
            <a:r>
              <a:rPr lang="cy-GB" sz="54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?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Ble ydyw?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Pwy sy’n ei ddefnyddio?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yw ei ddiben?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Pa broblemau y gallai eu hachosi?</a:t>
            </a:r>
            <a:endParaRPr lang="en-GB" sz="2400" dirty="0">
              <a:solidFill>
                <a:srgbClr val="2DB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Judith Taylor</dc:creator>
  <cp:lastModifiedBy>Judith Taylor</cp:lastModifiedBy>
  <cp:revision>4</cp:revision>
  <dcterms:created xsi:type="dcterms:W3CDTF">2025-08-12T12:50:51Z</dcterms:created>
  <dcterms:modified xsi:type="dcterms:W3CDTF">2025-10-27T11:46:10Z</dcterms:modified>
</cp:coreProperties>
</file>