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26"/>
  </p:notesMasterIdLst>
  <p:sldIdLst>
    <p:sldId id="5105" r:id="rId5"/>
    <p:sldId id="5106" r:id="rId6"/>
    <p:sldId id="5107" r:id="rId7"/>
    <p:sldId id="5108" r:id="rId8"/>
    <p:sldId id="5109" r:id="rId9"/>
    <p:sldId id="5110" r:id="rId10"/>
    <p:sldId id="5111" r:id="rId11"/>
    <p:sldId id="5112" r:id="rId12"/>
    <p:sldId id="5113" r:id="rId13"/>
    <p:sldId id="5114" r:id="rId14"/>
    <p:sldId id="5115" r:id="rId15"/>
    <p:sldId id="5116" r:id="rId16"/>
    <p:sldId id="5117" r:id="rId17"/>
    <p:sldId id="5118" r:id="rId18"/>
    <p:sldId id="5119" r:id="rId19"/>
    <p:sldId id="5120" r:id="rId20"/>
    <p:sldId id="5121" r:id="rId21"/>
    <p:sldId id="5122" r:id="rId22"/>
    <p:sldId id="5123" r:id="rId23"/>
    <p:sldId id="5124" r:id="rId24"/>
    <p:sldId id="5125" r:id="rId25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rand Instructions" id="{8E5F3763-B91D-4ABD-84F5-9FC3231D4025}">
          <p14:sldIdLst>
            <p14:sldId id="5105"/>
            <p14:sldId id="5106"/>
            <p14:sldId id="5107"/>
            <p14:sldId id="5108"/>
            <p14:sldId id="5109"/>
            <p14:sldId id="5110"/>
            <p14:sldId id="5111"/>
            <p14:sldId id="5112"/>
            <p14:sldId id="5113"/>
            <p14:sldId id="5114"/>
            <p14:sldId id="5115"/>
            <p14:sldId id="5116"/>
            <p14:sldId id="5117"/>
            <p14:sldId id="5118"/>
            <p14:sldId id="5119"/>
            <p14:sldId id="5120"/>
            <p14:sldId id="5121"/>
            <p14:sldId id="5122"/>
            <p14:sldId id="5123"/>
            <p14:sldId id="5124"/>
            <p14:sldId id="512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0A2"/>
    <a:srgbClr val="8A0C4A"/>
    <a:srgbClr val="000000"/>
    <a:srgbClr val="0B9DA9"/>
    <a:srgbClr val="012E64"/>
    <a:srgbClr val="004E5A"/>
    <a:srgbClr val="00395B"/>
    <a:srgbClr val="002E65"/>
    <a:srgbClr val="85CFE8"/>
    <a:srgbClr val="352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–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–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1795" autoAdjust="0"/>
  </p:normalViewPr>
  <p:slideViewPr>
    <p:cSldViewPr snapToGrid="0">
      <p:cViewPr varScale="1">
        <p:scale>
          <a:sx n="50" d="100"/>
          <a:sy n="50" d="100"/>
        </p:scale>
        <p:origin x="1284" y="32"/>
      </p:cViewPr>
      <p:guideLst/>
    </p:cSldViewPr>
  </p:slideViewPr>
  <p:outlineViewPr>
    <p:cViewPr>
      <p:scale>
        <a:sx n="33" d="100"/>
        <a:sy n="33" d="100"/>
      </p:scale>
      <p:origin x="0" y="-4646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AC525-7BA6-41F8-BDE8-53481CB7EC10}" type="datetimeFigureOut">
              <a:rPr lang="en-GB" smtClean="0"/>
              <a:t>26/09/2025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DFB43-5DEE-46D9-8D96-FAD2C1CF41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7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Have slide on at start for students to look at and think about.</a:t>
            </a: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They can discuss this in pairs or groups.</a:t>
            </a: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Don’t tell them the answer yet. This is revealed at the end of the session.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Suggested time: 2-5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042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36C21-054D-B659-9591-E473453E7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300BF1-F7C9-3EF8-B056-BA12003314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AADBED-76B7-B6B3-7E4A-F54560B7D8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Students can now think about what is needed in a town for people to live. </a:t>
            </a: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Ask questions such as ‘what else might you need to live other than a house?’ </a:t>
            </a: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Get them thinking about services needed.</a:t>
            </a: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They can chat on their tables and make notes on their worksheets in the correct box.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Suggested time: 2-3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E4283-DEA0-AE58-1B44-762B72F5C1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594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Here you feedback and give some suggestions of things needed to live.</a:t>
            </a: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You can ask them to offer their suggestions. </a:t>
            </a: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Ask questions such as ‘have you written anything I didn't think of?’ or ‘who also got some of these?’</a:t>
            </a: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Ask why these things are important or which they think is the most important.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Suggested time: 2-10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940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Students can now think about what is needed in a town for people to work and play. </a:t>
            </a:r>
          </a:p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For work, ask questions such as ‘what might be needed so people can make money?’ Get them thinking about transport and electricity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etc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too. </a:t>
            </a:r>
          </a:p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For play, ask questions such as ‘what would you like to do with your free time?’ Get them thinking about what other age groups might want too.</a:t>
            </a:r>
          </a:p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They can chat on their tables and make notes on their worksheets in the correct box.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Suggested time: 2-3 minutes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630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648DC-5B22-F086-AB99-2F90D65B9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10582A-2E56-E67B-3B53-D2D58C8D97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7E3EED-9E39-54C9-DC41-58FBAADA45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Here you feedback and give some suggestions of things needed to work. </a:t>
            </a:r>
          </a:p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Ask questions such as ‘have you written anything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didn't think of?’ or ‘who also got some of these?’</a:t>
            </a:r>
          </a:p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Ask why these things are important or which they think is the most important.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Suggested time: 2-10 minutes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F9B82-A3E5-63A2-4119-CC4076931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332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Pose the questions on the slide.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Suggested time: 2-10 minutes.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421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98305F-39FA-2517-9C1B-9A659C720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7C758C-2A34-38CB-C210-14F8A71C5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BB5EAF-C0D1-2C11-E822-840EC4B17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This should be the longest activity of the session.</a:t>
            </a:r>
          </a:p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This is an opportunity to do a ‘second draft’ of their dream town. </a:t>
            </a:r>
          </a:p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This time they include the live, work, play elements. Notice that this task does not have a time limit. </a:t>
            </a:r>
          </a:p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They can use their criteria lists from their worksheets and tick the box when they have included it.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Suggested time: 5-20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B00D1-8FD5-F82C-B8E0-7F33DC78FA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497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DFF04-C6EE-F55A-4BBC-0D5E5ACF2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728E98-5E0F-60ED-748C-778D665F5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9B54B6-A385-2B9C-7D70-6B430A6BE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The task is for the to compare their ideas with others and get further inspiration.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Suggested time: 5-10 minutes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3EC76-02F7-4451-648A-773F36159F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406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This is an opportunity to have a look at some other peoples work. </a:t>
            </a:r>
          </a:p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Here you can see their initial dream down and their second attempt.</a:t>
            </a:r>
          </a:p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Discuss the differences.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Suggested time: 2-5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8858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This is a reflection of the tasks they have completed. </a:t>
            </a:r>
          </a:p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There is a section on their worksheet for them to answer the questions on the slide.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Suggested time: 5-10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044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This slide is so that you can bring planning to the students and show them how they can be involved in planning even now at their age.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Suggested time: 2-5 minutes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30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This is an opportunity for you to introduce yourself.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Suggested time: 5-10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0613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D6F6E-CBFF-7E36-3F66-8EBB0F5A5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386C07-2B73-BE8B-2FAC-D74F8E0C9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448F80-07CC-8E24-0B6B-F74FABFD7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Pose the questions on the slide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Suggested time: 2-5 minutes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87293-14A3-F1FE-A8E0-68059BD4A3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834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Finally, you reveal your project. 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Suggested time: 2-15 minutes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47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Pose the question - have you ever designed a place? </a:t>
            </a: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The images are of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roblox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200" dirty="0" err="1">
                <a:latin typeface="Arial"/>
                <a:ea typeface="Arial"/>
                <a:cs typeface="Arial"/>
                <a:sym typeface="Arial"/>
              </a:rPr>
              <a:t>minecraft</a:t>
            </a: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. There are lots of other games such as sims and animal crossing. </a:t>
            </a: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Talk about these types of games and give some the other examples. </a:t>
            </a: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Talk about how they have a design and build element. </a:t>
            </a: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Then move on to the next slide to get them to think and discuss.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Suggested time: 2-5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1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Ask them to think about what build style computer games they have played and what they designed in them. </a:t>
            </a: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Encourage them to chat to the people on their table about their experiences and what they have done in their games.</a:t>
            </a: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You can circulate the classroom to listen and participate in the discussions. </a:t>
            </a: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Once the discussion is over, you may wish to ask for some people to tell the class about their discussions.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Suggested time: 5 - 10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17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Now we move on to them designing their dream town. </a:t>
            </a: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You may ask them to close their eyes and imaging what their dream town would look like. </a:t>
            </a: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Ask questions such as, what will it look like? What will be in it? What do you wish you could have built in the computer games but couldn’t?</a:t>
            </a: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This slide is about you introducing the task and getting them thinking.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Suggested time: 2-5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38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D6E20-36F3-40B4-BF24-576F002EA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EB074D-0C34-BAE1-DE0B-00BE5EF24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EFF0C3-181C-578D-B08D-870422B17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The students now have the opportunity to draw their dream town. </a:t>
            </a: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This task is very open and is designed to allow them to do whatever they want.</a:t>
            </a: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They all need a blank piece of paper and materials to draw. They are given 120 seconds to do this task.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Suggested time : 5 minutes (including explanation)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A7143-84DF-3DF1-C404-7D07093BEA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828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Introduce the idea of ‘live, work, play’. </a:t>
            </a:r>
          </a:p>
          <a:p>
            <a:pPr marL="457200" lvl="0" indent="-318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Places need somewhere for people to live, the ability for people to work and facilities to play and enjoy themselves. </a:t>
            </a:r>
            <a:endParaRPr lang="en-US" sz="120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Suggested time: 2-3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77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Explanation of what live, work, play means.</a:t>
            </a:r>
            <a:endParaRPr lang="en-US" sz="1200" i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Suggested time: 2-3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103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Introduce these three key ideas and explain what each of these things mean. </a:t>
            </a:r>
          </a:p>
          <a:p>
            <a:pPr marL="457200" lvl="0" indent="-318643" algn="l" rtl="0">
              <a:spcBef>
                <a:spcPts val="0"/>
              </a:spcBef>
              <a:spcAft>
                <a:spcPts val="0"/>
              </a:spcAft>
              <a:buSzPts val="1418"/>
              <a:buFont typeface="Arial"/>
              <a:buChar char="●"/>
            </a:pPr>
            <a:r>
              <a:rPr lang="en-US" sz="1200" dirty="0">
                <a:latin typeface="Arial"/>
                <a:ea typeface="Arial"/>
                <a:cs typeface="Arial"/>
                <a:sym typeface="Arial"/>
              </a:rPr>
              <a:t>At this point give out the worksheets. </a:t>
            </a:r>
            <a:r>
              <a:rPr lang="en-US" sz="1200" i="1" dirty="0">
                <a:latin typeface="Arial"/>
                <a:ea typeface="Arial"/>
                <a:cs typeface="Arial"/>
                <a:sym typeface="Arial"/>
              </a:rPr>
              <a:t>It is important not to give out the worksheets before this slide otherwise it may influence their dream town design.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Suggested time: 2-3 minutes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5DFB43-5DEE-46D9-8D96-FAD2C1CF41D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41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3615169-05F1-FA09-BD5C-A47FFBDCD441}"/>
              </a:ext>
            </a:extLst>
          </p:cNvPr>
          <p:cNvGrpSpPr/>
          <p:nvPr userDrawn="1"/>
        </p:nvGrpSpPr>
        <p:grpSpPr>
          <a:xfrm>
            <a:off x="695324" y="808594"/>
            <a:ext cx="3013380" cy="1401206"/>
            <a:chOff x="789041" y="808594"/>
            <a:chExt cx="3013380" cy="1401206"/>
          </a:xfrm>
          <a:solidFill>
            <a:schemeClr val="bg1"/>
          </a:solidFill>
        </p:grpSpPr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519949D6-D823-A7AB-65E8-43F24E46B374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024ABCD-65AD-7C4B-918F-3B29C18C9201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3F25587B-FC60-2468-F5E0-E11B6CBBB706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6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3" name="Free-form: Shape 12">
                <a:extLst>
                  <a:ext uri="{FF2B5EF4-FFF2-40B4-BE49-F238E27FC236}">
                    <a16:creationId xmlns:a16="http://schemas.microsoft.com/office/drawing/2014/main" id="{D96D93CE-F18D-FB0C-2967-BEE590F07B73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4" name="Free-form: Shape 13">
                <a:extLst>
                  <a:ext uri="{FF2B5EF4-FFF2-40B4-BE49-F238E27FC236}">
                    <a16:creationId xmlns:a16="http://schemas.microsoft.com/office/drawing/2014/main" id="{95BEF080-4ED1-CB49-EE0C-444FFACCE2DC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5" name="Free-form: Shape 14">
                <a:extLst>
                  <a:ext uri="{FF2B5EF4-FFF2-40B4-BE49-F238E27FC236}">
                    <a16:creationId xmlns:a16="http://schemas.microsoft.com/office/drawing/2014/main" id="{50967846-2D2A-F7EF-0AD7-350674C6659E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890BD735-70EE-D982-F8E8-6E30C21E4403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7" name="Free-form: Shape 16">
                <a:extLst>
                  <a:ext uri="{FF2B5EF4-FFF2-40B4-BE49-F238E27FC236}">
                    <a16:creationId xmlns:a16="http://schemas.microsoft.com/office/drawing/2014/main" id="{57722AE2-932F-51D0-7DC4-59BDEDD2F161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89F82E94-6209-03B8-449B-2F8C6502CA1E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A872FE27-1668-1F07-F299-E52066CBB9D5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0" name="Free-form: Shape 19">
                <a:extLst>
                  <a:ext uri="{FF2B5EF4-FFF2-40B4-BE49-F238E27FC236}">
                    <a16:creationId xmlns:a16="http://schemas.microsoft.com/office/drawing/2014/main" id="{3235140B-5854-C6C3-DA46-EE2055AF0FA6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1" name="Free-form: Shape 20">
                <a:extLst>
                  <a:ext uri="{FF2B5EF4-FFF2-40B4-BE49-F238E27FC236}">
                    <a16:creationId xmlns:a16="http://schemas.microsoft.com/office/drawing/2014/main" id="{50A2D476-8E79-6B5C-7176-2A1DE60F8963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54FBEACE-5579-2A54-2E2F-D7179BBFEB58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3" name="Free-form: Shape 22">
                <a:extLst>
                  <a:ext uri="{FF2B5EF4-FFF2-40B4-BE49-F238E27FC236}">
                    <a16:creationId xmlns:a16="http://schemas.microsoft.com/office/drawing/2014/main" id="{D028EEFE-132F-2AD3-280F-F425C2514D85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4" name="Free-form: Shape 23">
                <a:extLst>
                  <a:ext uri="{FF2B5EF4-FFF2-40B4-BE49-F238E27FC236}">
                    <a16:creationId xmlns:a16="http://schemas.microsoft.com/office/drawing/2014/main" id="{66BE4B87-955E-5FCF-FB85-046D8E0C46C3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C052437B-BB2C-1707-D965-B0FC792C240B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6" name="Free-form: Shape 25">
                <a:extLst>
                  <a:ext uri="{FF2B5EF4-FFF2-40B4-BE49-F238E27FC236}">
                    <a16:creationId xmlns:a16="http://schemas.microsoft.com/office/drawing/2014/main" id="{8A71BB7F-BEE2-C8E2-FD51-71D720387E5F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7" name="Free-form: Shape 26">
                <a:extLst>
                  <a:ext uri="{FF2B5EF4-FFF2-40B4-BE49-F238E27FC236}">
                    <a16:creationId xmlns:a16="http://schemas.microsoft.com/office/drawing/2014/main" id="{7C9E4455-4DB7-9DF4-4A01-3AB9E73876CD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8" name="Free-form: Shape 27">
                <a:extLst>
                  <a:ext uri="{FF2B5EF4-FFF2-40B4-BE49-F238E27FC236}">
                    <a16:creationId xmlns:a16="http://schemas.microsoft.com/office/drawing/2014/main" id="{279C8189-A46E-3FA5-F0AA-F0E1D36EEEFE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9" name="Free-form: Shape 28">
                <a:extLst>
                  <a:ext uri="{FF2B5EF4-FFF2-40B4-BE49-F238E27FC236}">
                    <a16:creationId xmlns:a16="http://schemas.microsoft.com/office/drawing/2014/main" id="{4E392031-9D2F-C7E2-64AB-CAF1C6F6FA19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0" name="Free-form: Shape 29">
                <a:extLst>
                  <a:ext uri="{FF2B5EF4-FFF2-40B4-BE49-F238E27FC236}">
                    <a16:creationId xmlns:a16="http://schemas.microsoft.com/office/drawing/2014/main" id="{79DB73E7-6F9E-C828-4ED7-EF51A71157F2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1" name="Free-form: Shape 30">
                <a:extLst>
                  <a:ext uri="{FF2B5EF4-FFF2-40B4-BE49-F238E27FC236}">
                    <a16:creationId xmlns:a16="http://schemas.microsoft.com/office/drawing/2014/main" id="{D7EBDFDD-25D9-27F5-DC4A-F7C5A5E4917E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2" name="Free-form: Shape 31">
                <a:extLst>
                  <a:ext uri="{FF2B5EF4-FFF2-40B4-BE49-F238E27FC236}">
                    <a16:creationId xmlns:a16="http://schemas.microsoft.com/office/drawing/2014/main" id="{2FCFA0EF-C6FE-2FD6-2FDB-51DCE1C47AAD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3" name="Free-form: Shape 32">
                <a:extLst>
                  <a:ext uri="{FF2B5EF4-FFF2-40B4-BE49-F238E27FC236}">
                    <a16:creationId xmlns:a16="http://schemas.microsoft.com/office/drawing/2014/main" id="{65BFB159-EADF-F99C-7406-5DB20BC46F57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20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C36745CF-4DDB-C727-E430-71AC2EC1410C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5" name="Free-form: Shape 34">
                <a:extLst>
                  <a:ext uri="{FF2B5EF4-FFF2-40B4-BE49-F238E27FC236}">
                    <a16:creationId xmlns:a16="http://schemas.microsoft.com/office/drawing/2014/main" id="{0F10902C-0273-FB03-FC93-9EC345C7470A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6" name="Free-form: Shape 35">
                <a:extLst>
                  <a:ext uri="{FF2B5EF4-FFF2-40B4-BE49-F238E27FC236}">
                    <a16:creationId xmlns:a16="http://schemas.microsoft.com/office/drawing/2014/main" id="{2955F1E2-D435-37F2-1121-2E0B2A8D5F32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7" name="Free-form: Shape 36">
                <a:extLst>
                  <a:ext uri="{FF2B5EF4-FFF2-40B4-BE49-F238E27FC236}">
                    <a16:creationId xmlns:a16="http://schemas.microsoft.com/office/drawing/2014/main" id="{C321518E-3D0E-E18B-1E32-55F8E9AC7C3D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AED9884A-D69A-6818-E137-4F196B346335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42" name="Free-form: Shape 41">
            <a:extLst>
              <a:ext uri="{FF2B5EF4-FFF2-40B4-BE49-F238E27FC236}">
                <a16:creationId xmlns:a16="http://schemas.microsoft.com/office/drawing/2014/main" id="{AE427C8F-B210-A592-A227-2318569134AD}"/>
              </a:ext>
            </a:extLst>
          </p:cNvPr>
          <p:cNvSpPr/>
          <p:nvPr userDrawn="1"/>
        </p:nvSpPr>
        <p:spPr>
          <a:xfrm>
            <a:off x="8169700" y="1990846"/>
            <a:ext cx="4022299" cy="4867154"/>
          </a:xfrm>
          <a:custGeom>
            <a:avLst/>
            <a:gdLst>
              <a:gd name="connsiteX0" fmla="*/ 2205168 w 4999332"/>
              <a:gd name="connsiteY0" fmla="*/ 3504688 h 6049406"/>
              <a:gd name="connsiteX1" fmla="*/ 1470170 w 4999332"/>
              <a:gd name="connsiteY1" fmla="*/ 4239593 h 6049406"/>
              <a:gd name="connsiteX2" fmla="*/ 1470170 w 4999332"/>
              <a:gd name="connsiteY2" fmla="*/ 5059982 h 6049406"/>
              <a:gd name="connsiteX3" fmla="*/ 2203085 w 4999332"/>
              <a:gd name="connsiteY3" fmla="*/ 5741399 h 6049406"/>
              <a:gd name="connsiteX4" fmla="*/ 2940072 w 4999332"/>
              <a:gd name="connsiteY4" fmla="*/ 5004507 h 6049406"/>
              <a:gd name="connsiteX5" fmla="*/ 2940072 w 4999332"/>
              <a:gd name="connsiteY5" fmla="*/ 4676200 h 6049406"/>
              <a:gd name="connsiteX6" fmla="*/ 2205168 w 4999332"/>
              <a:gd name="connsiteY6" fmla="*/ 5411199 h 6049406"/>
              <a:gd name="connsiteX7" fmla="*/ 2205168 w 4999332"/>
              <a:gd name="connsiteY7" fmla="*/ 5192516 h 6049406"/>
              <a:gd name="connsiteX8" fmla="*/ 2940072 w 4999332"/>
              <a:gd name="connsiteY8" fmla="*/ 4457518 h 6049406"/>
              <a:gd name="connsiteX9" fmla="*/ 2940072 w 4999332"/>
              <a:gd name="connsiteY9" fmla="*/ 4239593 h 6049406"/>
              <a:gd name="connsiteX10" fmla="*/ 3829664 w 4999332"/>
              <a:gd name="connsiteY10" fmla="*/ 2692346 h 6049406"/>
              <a:gd name="connsiteX11" fmla="*/ 3094759 w 4999332"/>
              <a:gd name="connsiteY11" fmla="*/ 3427346 h 6049406"/>
              <a:gd name="connsiteX12" fmla="*/ 3094759 w 4999332"/>
              <a:gd name="connsiteY12" fmla="*/ 4457423 h 6049406"/>
              <a:gd name="connsiteX13" fmla="*/ 3829664 w 4999332"/>
              <a:gd name="connsiteY13" fmla="*/ 5192421 h 6049406"/>
              <a:gd name="connsiteX14" fmla="*/ 4564663 w 4999332"/>
              <a:gd name="connsiteY14" fmla="*/ 4457423 h 6049406"/>
              <a:gd name="connsiteX15" fmla="*/ 4564663 w 4999332"/>
              <a:gd name="connsiteY15" fmla="*/ 4129022 h 6049406"/>
              <a:gd name="connsiteX16" fmla="*/ 3829664 w 4999332"/>
              <a:gd name="connsiteY16" fmla="*/ 4864021 h 6049406"/>
              <a:gd name="connsiteX17" fmla="*/ 3829664 w 4999332"/>
              <a:gd name="connsiteY17" fmla="*/ 4645339 h 6049406"/>
              <a:gd name="connsiteX18" fmla="*/ 4564663 w 4999332"/>
              <a:gd name="connsiteY18" fmla="*/ 3910339 h 6049406"/>
              <a:gd name="connsiteX19" fmla="*/ 4564663 w 4999332"/>
              <a:gd name="connsiteY19" fmla="*/ 3581938 h 6049406"/>
              <a:gd name="connsiteX20" fmla="*/ 3829664 w 4999332"/>
              <a:gd name="connsiteY20" fmla="*/ 4316937 h 6049406"/>
              <a:gd name="connsiteX21" fmla="*/ 3829664 w 4999332"/>
              <a:gd name="connsiteY21" fmla="*/ 4098254 h 6049406"/>
              <a:gd name="connsiteX22" fmla="*/ 4532665 w 4999332"/>
              <a:gd name="connsiteY22" fmla="*/ 3395253 h 6049406"/>
              <a:gd name="connsiteX23" fmla="*/ 2940072 w 4999332"/>
              <a:gd name="connsiteY23" fmla="*/ 1687261 h 6049406"/>
              <a:gd name="connsiteX24" fmla="*/ 1043786 w 4999332"/>
              <a:gd name="connsiteY24" fmla="*/ 3469378 h 6049406"/>
              <a:gd name="connsiteX25" fmla="*/ 1043786 w 4999332"/>
              <a:gd name="connsiteY25" fmla="*/ 4853133 h 6049406"/>
              <a:gd name="connsiteX26" fmla="*/ 1315576 w 4999332"/>
              <a:gd name="connsiteY26" fmla="*/ 4973740 h 6049406"/>
              <a:gd name="connsiteX27" fmla="*/ 1315576 w 4999332"/>
              <a:gd name="connsiteY27" fmla="*/ 4175409 h 6049406"/>
              <a:gd name="connsiteX28" fmla="*/ 2205168 w 4999332"/>
              <a:gd name="connsiteY28" fmla="*/ 3285817 h 6049406"/>
              <a:gd name="connsiteX29" fmla="*/ 2940072 w 4999332"/>
              <a:gd name="connsiteY29" fmla="*/ 4020817 h 6049406"/>
              <a:gd name="connsiteX30" fmla="*/ 2940072 w 4999332"/>
              <a:gd name="connsiteY30" fmla="*/ 3555430 h 6049406"/>
              <a:gd name="connsiteX31" fmla="*/ 3907006 w 4999332"/>
              <a:gd name="connsiteY31" fmla="*/ 1685462 h 6049406"/>
              <a:gd name="connsiteX32" fmla="*/ 3907006 w 4999332"/>
              <a:gd name="connsiteY32" fmla="*/ 2551008 h 6049406"/>
              <a:gd name="connsiteX33" fmla="*/ 4564663 w 4999332"/>
              <a:gd name="connsiteY33" fmla="*/ 3208568 h 6049406"/>
              <a:gd name="connsiteX34" fmla="*/ 4564663 w 4999332"/>
              <a:gd name="connsiteY34" fmla="*/ 1685462 h 6049406"/>
              <a:gd name="connsiteX35" fmla="*/ 2940072 w 4999332"/>
              <a:gd name="connsiteY35" fmla="*/ 1286059 h 6049406"/>
              <a:gd name="connsiteX36" fmla="*/ 600553 w 4999332"/>
              <a:gd name="connsiteY36" fmla="*/ 3469473 h 6049406"/>
              <a:gd name="connsiteX37" fmla="*/ 600553 w 4999332"/>
              <a:gd name="connsiteY37" fmla="*/ 4727321 h 6049406"/>
              <a:gd name="connsiteX38" fmla="*/ 889194 w 4999332"/>
              <a:gd name="connsiteY38" fmla="*/ 4799836 h 6049406"/>
              <a:gd name="connsiteX39" fmla="*/ 889194 w 4999332"/>
              <a:gd name="connsiteY39" fmla="*/ 3469378 h 6049406"/>
              <a:gd name="connsiteX40" fmla="*/ 2940072 w 4999332"/>
              <a:gd name="connsiteY40" fmla="*/ 1532669 h 6049406"/>
              <a:gd name="connsiteX41" fmla="*/ 2940072 w 4999332"/>
              <a:gd name="connsiteY41" fmla="*/ 886657 h 6049406"/>
              <a:gd name="connsiteX42" fmla="*/ 2940072 w 4999332"/>
              <a:gd name="connsiteY42" fmla="*/ 886758 h 6049406"/>
              <a:gd name="connsiteX43" fmla="*/ 2655070 w 4999332"/>
              <a:gd name="connsiteY43" fmla="*/ 906878 h 6049406"/>
              <a:gd name="connsiteX44" fmla="*/ 159686 w 4999332"/>
              <a:gd name="connsiteY44" fmla="*/ 3469473 h 6049406"/>
              <a:gd name="connsiteX45" fmla="*/ 157319 w 4999332"/>
              <a:gd name="connsiteY45" fmla="*/ 4678850 h 6049406"/>
              <a:gd name="connsiteX46" fmla="*/ 445961 w 4999332"/>
              <a:gd name="connsiteY46" fmla="*/ 4702517 h 6049406"/>
              <a:gd name="connsiteX47" fmla="*/ 445961 w 4999332"/>
              <a:gd name="connsiteY47" fmla="*/ 3469378 h 6049406"/>
              <a:gd name="connsiteX48" fmla="*/ 2940072 w 4999332"/>
              <a:gd name="connsiteY48" fmla="*/ 1131372 h 6049406"/>
              <a:gd name="connsiteX49" fmla="*/ 2940072 w 4999332"/>
              <a:gd name="connsiteY49" fmla="*/ 886758 h 6049406"/>
              <a:gd name="connsiteX50" fmla="*/ 2940167 w 4999332"/>
              <a:gd name="connsiteY50" fmla="*/ 886752 h 6049406"/>
              <a:gd name="connsiteX51" fmla="*/ 3094759 w 4999332"/>
              <a:gd name="connsiteY51" fmla="*/ 154592 h 6049406"/>
              <a:gd name="connsiteX52" fmla="*/ 3094759 w 4999332"/>
              <a:gd name="connsiteY52" fmla="*/ 3208568 h 6049406"/>
              <a:gd name="connsiteX53" fmla="*/ 3752321 w 4999332"/>
              <a:gd name="connsiteY53" fmla="*/ 2551008 h 6049406"/>
              <a:gd name="connsiteX54" fmla="*/ 3752321 w 4999332"/>
              <a:gd name="connsiteY54" fmla="*/ 1530775 h 6049406"/>
              <a:gd name="connsiteX55" fmla="*/ 3920640 w 4999332"/>
              <a:gd name="connsiteY55" fmla="*/ 1530775 h 6049406"/>
              <a:gd name="connsiteX56" fmla="*/ 3920640 w 4999332"/>
              <a:gd name="connsiteY56" fmla="*/ 154592 h 6049406"/>
              <a:gd name="connsiteX57" fmla="*/ 2940167 w 4999332"/>
              <a:gd name="connsiteY57" fmla="*/ 0 h 6049406"/>
              <a:gd name="connsiteX58" fmla="*/ 4075326 w 4999332"/>
              <a:gd name="connsiteY58" fmla="*/ 0 h 6049406"/>
              <a:gd name="connsiteX59" fmla="*/ 4075326 w 4999332"/>
              <a:gd name="connsiteY59" fmla="*/ 1530680 h 6049406"/>
              <a:gd name="connsiteX60" fmla="*/ 4719255 w 4999332"/>
              <a:gd name="connsiteY60" fmla="*/ 1530680 h 6049406"/>
              <a:gd name="connsiteX61" fmla="*/ 4719255 w 4999332"/>
              <a:gd name="connsiteY61" fmla="*/ 3363160 h 6049406"/>
              <a:gd name="connsiteX62" fmla="*/ 4999332 w 4999332"/>
              <a:gd name="connsiteY62" fmla="*/ 3643238 h 6049406"/>
              <a:gd name="connsiteX63" fmla="*/ 4999332 w 4999332"/>
              <a:gd name="connsiteY63" fmla="*/ 3861825 h 6049406"/>
              <a:gd name="connsiteX64" fmla="*/ 4719255 w 4999332"/>
              <a:gd name="connsiteY64" fmla="*/ 3581748 h 6049406"/>
              <a:gd name="connsiteX65" fmla="*/ 4719255 w 4999332"/>
              <a:gd name="connsiteY65" fmla="*/ 3910150 h 6049406"/>
              <a:gd name="connsiteX66" fmla="*/ 4999332 w 4999332"/>
              <a:gd name="connsiteY66" fmla="*/ 4190227 h 6049406"/>
              <a:gd name="connsiteX67" fmla="*/ 4999332 w 4999332"/>
              <a:gd name="connsiteY67" fmla="*/ 4408909 h 6049406"/>
              <a:gd name="connsiteX68" fmla="*/ 4719255 w 4999332"/>
              <a:gd name="connsiteY68" fmla="*/ 4128832 h 6049406"/>
              <a:gd name="connsiteX69" fmla="*/ 4719255 w 4999332"/>
              <a:gd name="connsiteY69" fmla="*/ 4457328 h 6049406"/>
              <a:gd name="connsiteX70" fmla="*/ 4999332 w 4999332"/>
              <a:gd name="connsiteY70" fmla="*/ 4737405 h 6049406"/>
              <a:gd name="connsiteX71" fmla="*/ 4999332 w 4999332"/>
              <a:gd name="connsiteY71" fmla="*/ 4956088 h 6049406"/>
              <a:gd name="connsiteX72" fmla="*/ 4719255 w 4999332"/>
              <a:gd name="connsiteY72" fmla="*/ 4676011 h 6049406"/>
              <a:gd name="connsiteX73" fmla="*/ 4719255 w 4999332"/>
              <a:gd name="connsiteY73" fmla="*/ 6049406 h 6049406"/>
              <a:gd name="connsiteX74" fmla="*/ 4564663 w 4999332"/>
              <a:gd name="connsiteY74" fmla="*/ 6049406 h 6049406"/>
              <a:gd name="connsiteX75" fmla="*/ 4564663 w 4999332"/>
              <a:gd name="connsiteY75" fmla="*/ 4676011 h 6049406"/>
              <a:gd name="connsiteX76" fmla="*/ 3829664 w 4999332"/>
              <a:gd name="connsiteY76" fmla="*/ 5411010 h 6049406"/>
              <a:gd name="connsiteX77" fmla="*/ 3094759 w 4999332"/>
              <a:gd name="connsiteY77" fmla="*/ 4676011 h 6049406"/>
              <a:gd name="connsiteX78" fmla="*/ 3094759 w 4999332"/>
              <a:gd name="connsiteY78" fmla="*/ 5004507 h 6049406"/>
              <a:gd name="connsiteX79" fmla="*/ 3829664 w 4999332"/>
              <a:gd name="connsiteY79" fmla="*/ 5739412 h 6049406"/>
              <a:gd name="connsiteX80" fmla="*/ 3829664 w 4999332"/>
              <a:gd name="connsiteY80" fmla="*/ 5958093 h 6049406"/>
              <a:gd name="connsiteX81" fmla="*/ 3094759 w 4999332"/>
              <a:gd name="connsiteY81" fmla="*/ 5223095 h 6049406"/>
              <a:gd name="connsiteX82" fmla="*/ 3094759 w 4999332"/>
              <a:gd name="connsiteY82" fmla="*/ 6049406 h 6049406"/>
              <a:gd name="connsiteX83" fmla="*/ 2940072 w 4999332"/>
              <a:gd name="connsiteY83" fmla="*/ 6049406 h 6049406"/>
              <a:gd name="connsiteX84" fmla="*/ 2940072 w 4999332"/>
              <a:gd name="connsiteY84" fmla="*/ 5223095 h 6049406"/>
              <a:gd name="connsiteX85" fmla="*/ 2289044 w 4999332"/>
              <a:gd name="connsiteY85" fmla="*/ 5874123 h 6049406"/>
              <a:gd name="connsiteX86" fmla="*/ 2379887 w 4999332"/>
              <a:gd name="connsiteY86" fmla="*/ 6049406 h 6049406"/>
              <a:gd name="connsiteX87" fmla="*/ 2209062 w 4999332"/>
              <a:gd name="connsiteY87" fmla="*/ 6049406 h 6049406"/>
              <a:gd name="connsiteX88" fmla="*/ 2199033 w 4999332"/>
              <a:gd name="connsiteY88" fmla="*/ 6028771 h 6049406"/>
              <a:gd name="connsiteX89" fmla="*/ 156941 w 4999332"/>
              <a:gd name="connsiteY89" fmla="*/ 4833443 h 6049406"/>
              <a:gd name="connsiteX90" fmla="*/ 156467 w 4999332"/>
              <a:gd name="connsiteY90" fmla="*/ 5058657 h 6049406"/>
              <a:gd name="connsiteX91" fmla="*/ 1852593 w 4999332"/>
              <a:gd name="connsiteY91" fmla="*/ 5948679 h 6049406"/>
              <a:gd name="connsiteX92" fmla="*/ 1916118 w 4999332"/>
              <a:gd name="connsiteY92" fmla="*/ 6049406 h 6049406"/>
              <a:gd name="connsiteX93" fmla="*/ 1733053 w 4999332"/>
              <a:gd name="connsiteY93" fmla="*/ 6049406 h 6049406"/>
              <a:gd name="connsiteX94" fmla="*/ 1697192 w 4999332"/>
              <a:gd name="connsiteY94" fmla="*/ 5996079 h 6049406"/>
              <a:gd name="connsiteX95" fmla="*/ 156184 w 4999332"/>
              <a:gd name="connsiteY95" fmla="*/ 5213154 h 6049406"/>
              <a:gd name="connsiteX96" fmla="*/ 154549 w 4999332"/>
              <a:gd name="connsiteY96" fmla="*/ 6049406 h 6049406"/>
              <a:gd name="connsiteX97" fmla="*/ 0 w 4999332"/>
              <a:gd name="connsiteY97" fmla="*/ 6049406 h 6049406"/>
              <a:gd name="connsiteX98" fmla="*/ 4999 w 4999332"/>
              <a:gd name="connsiteY98" fmla="*/ 3469283 h 6049406"/>
              <a:gd name="connsiteX99" fmla="*/ 2940167 w 4999332"/>
              <a:gd name="connsiteY99" fmla="*/ 732065 h 604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999332" h="6049406">
                <a:moveTo>
                  <a:pt x="2205168" y="3504688"/>
                </a:moveTo>
                <a:lnTo>
                  <a:pt x="1470170" y="4239593"/>
                </a:lnTo>
                <a:lnTo>
                  <a:pt x="1470170" y="5059982"/>
                </a:lnTo>
                <a:cubicBezTo>
                  <a:pt x="1762597" y="5236632"/>
                  <a:pt x="2013088" y="5468379"/>
                  <a:pt x="2203085" y="5741399"/>
                </a:cubicBezTo>
                <a:lnTo>
                  <a:pt x="2940072" y="5004507"/>
                </a:lnTo>
                <a:lnTo>
                  <a:pt x="2940072" y="4676200"/>
                </a:lnTo>
                <a:lnTo>
                  <a:pt x="2205168" y="5411199"/>
                </a:lnTo>
                <a:lnTo>
                  <a:pt x="2205168" y="5192516"/>
                </a:lnTo>
                <a:lnTo>
                  <a:pt x="2940072" y="4457518"/>
                </a:lnTo>
                <a:lnTo>
                  <a:pt x="2940072" y="4239593"/>
                </a:lnTo>
                <a:close/>
                <a:moveTo>
                  <a:pt x="3829664" y="2692346"/>
                </a:moveTo>
                <a:lnTo>
                  <a:pt x="3094759" y="3427346"/>
                </a:lnTo>
                <a:lnTo>
                  <a:pt x="3094759" y="4457423"/>
                </a:lnTo>
                <a:lnTo>
                  <a:pt x="3829664" y="5192421"/>
                </a:lnTo>
                <a:lnTo>
                  <a:pt x="4564663" y="4457423"/>
                </a:lnTo>
                <a:lnTo>
                  <a:pt x="4564663" y="4129022"/>
                </a:lnTo>
                <a:lnTo>
                  <a:pt x="3829664" y="4864021"/>
                </a:lnTo>
                <a:lnTo>
                  <a:pt x="3829664" y="4645339"/>
                </a:lnTo>
                <a:lnTo>
                  <a:pt x="4564663" y="3910339"/>
                </a:lnTo>
                <a:lnTo>
                  <a:pt x="4564663" y="3581938"/>
                </a:lnTo>
                <a:lnTo>
                  <a:pt x="3829664" y="4316937"/>
                </a:lnTo>
                <a:lnTo>
                  <a:pt x="3829664" y="4098254"/>
                </a:lnTo>
                <a:lnTo>
                  <a:pt x="4532665" y="3395253"/>
                </a:lnTo>
                <a:close/>
                <a:moveTo>
                  <a:pt x="2940072" y="1687261"/>
                </a:moveTo>
                <a:cubicBezTo>
                  <a:pt x="1887179" y="1726169"/>
                  <a:pt x="1043786" y="2510490"/>
                  <a:pt x="1043786" y="3469378"/>
                </a:cubicBezTo>
                <a:lnTo>
                  <a:pt x="1043786" y="4853133"/>
                </a:lnTo>
                <a:cubicBezTo>
                  <a:pt x="1137224" y="4888445"/>
                  <a:pt x="1227915" y="4928679"/>
                  <a:pt x="1315576" y="4973740"/>
                </a:cubicBezTo>
                <a:lnTo>
                  <a:pt x="1315576" y="4175409"/>
                </a:lnTo>
                <a:lnTo>
                  <a:pt x="2205168" y="3285817"/>
                </a:lnTo>
                <a:lnTo>
                  <a:pt x="2940072" y="4020817"/>
                </a:lnTo>
                <a:lnTo>
                  <a:pt x="2940072" y="3555430"/>
                </a:lnTo>
                <a:close/>
                <a:moveTo>
                  <a:pt x="3907006" y="1685462"/>
                </a:moveTo>
                <a:lnTo>
                  <a:pt x="3907006" y="2551008"/>
                </a:lnTo>
                <a:lnTo>
                  <a:pt x="4564663" y="3208568"/>
                </a:lnTo>
                <a:lnTo>
                  <a:pt x="4564663" y="1685462"/>
                </a:lnTo>
                <a:close/>
                <a:moveTo>
                  <a:pt x="2940072" y="1286059"/>
                </a:moveTo>
                <a:cubicBezTo>
                  <a:pt x="1642749" y="1325251"/>
                  <a:pt x="600553" y="2289346"/>
                  <a:pt x="600553" y="3469473"/>
                </a:cubicBezTo>
                <a:lnTo>
                  <a:pt x="600553" y="4727321"/>
                </a:lnTo>
                <a:cubicBezTo>
                  <a:pt x="698913" y="4746253"/>
                  <a:pt x="795190" y="4770679"/>
                  <a:pt x="889194" y="4799836"/>
                </a:cubicBezTo>
                <a:lnTo>
                  <a:pt x="889194" y="3469378"/>
                </a:lnTo>
                <a:cubicBezTo>
                  <a:pt x="889194" y="2425383"/>
                  <a:pt x="1801884" y="1571955"/>
                  <a:pt x="2940072" y="1532669"/>
                </a:cubicBezTo>
                <a:close/>
                <a:moveTo>
                  <a:pt x="2940072" y="886657"/>
                </a:moveTo>
                <a:lnTo>
                  <a:pt x="2940072" y="886758"/>
                </a:lnTo>
                <a:lnTo>
                  <a:pt x="2655070" y="906878"/>
                </a:lnTo>
                <a:cubicBezTo>
                  <a:pt x="1249491" y="1070098"/>
                  <a:pt x="159686" y="2156670"/>
                  <a:pt x="159686" y="3469473"/>
                </a:cubicBezTo>
                <a:lnTo>
                  <a:pt x="157319" y="4678850"/>
                </a:lnTo>
                <a:cubicBezTo>
                  <a:pt x="254827" y="4681691"/>
                  <a:pt x="351104" y="4689737"/>
                  <a:pt x="445961" y="4702517"/>
                </a:cubicBezTo>
                <a:lnTo>
                  <a:pt x="445961" y="3469378"/>
                </a:lnTo>
                <a:cubicBezTo>
                  <a:pt x="445961" y="2204146"/>
                  <a:pt x="1557452" y="1170944"/>
                  <a:pt x="2940072" y="1131372"/>
                </a:cubicBezTo>
                <a:lnTo>
                  <a:pt x="2940072" y="886758"/>
                </a:lnTo>
                <a:lnTo>
                  <a:pt x="2940167" y="886752"/>
                </a:lnTo>
                <a:close/>
                <a:moveTo>
                  <a:pt x="3094759" y="154592"/>
                </a:moveTo>
                <a:lnTo>
                  <a:pt x="3094759" y="3208568"/>
                </a:lnTo>
                <a:lnTo>
                  <a:pt x="3752321" y="2551008"/>
                </a:lnTo>
                <a:lnTo>
                  <a:pt x="3752321" y="1530775"/>
                </a:lnTo>
                <a:lnTo>
                  <a:pt x="3920640" y="1530775"/>
                </a:lnTo>
                <a:lnTo>
                  <a:pt x="3920640" y="154592"/>
                </a:lnTo>
                <a:close/>
                <a:moveTo>
                  <a:pt x="2940167" y="0"/>
                </a:moveTo>
                <a:lnTo>
                  <a:pt x="4075326" y="0"/>
                </a:lnTo>
                <a:lnTo>
                  <a:pt x="4075326" y="1530680"/>
                </a:lnTo>
                <a:lnTo>
                  <a:pt x="4719255" y="1530680"/>
                </a:lnTo>
                <a:lnTo>
                  <a:pt x="4719255" y="3363160"/>
                </a:lnTo>
                <a:lnTo>
                  <a:pt x="4999332" y="3643238"/>
                </a:lnTo>
                <a:lnTo>
                  <a:pt x="4999332" y="3861825"/>
                </a:lnTo>
                <a:lnTo>
                  <a:pt x="4719255" y="3581748"/>
                </a:lnTo>
                <a:lnTo>
                  <a:pt x="4719255" y="3910150"/>
                </a:lnTo>
                <a:lnTo>
                  <a:pt x="4999332" y="4190227"/>
                </a:lnTo>
                <a:lnTo>
                  <a:pt x="4999332" y="4408909"/>
                </a:lnTo>
                <a:lnTo>
                  <a:pt x="4719255" y="4128832"/>
                </a:lnTo>
                <a:lnTo>
                  <a:pt x="4719255" y="4457328"/>
                </a:lnTo>
                <a:lnTo>
                  <a:pt x="4999332" y="4737405"/>
                </a:lnTo>
                <a:lnTo>
                  <a:pt x="4999332" y="4956088"/>
                </a:lnTo>
                <a:lnTo>
                  <a:pt x="4719255" y="4676011"/>
                </a:lnTo>
                <a:lnTo>
                  <a:pt x="4719255" y="6049406"/>
                </a:lnTo>
                <a:lnTo>
                  <a:pt x="4564663" y="6049406"/>
                </a:lnTo>
                <a:lnTo>
                  <a:pt x="4564663" y="4676011"/>
                </a:lnTo>
                <a:lnTo>
                  <a:pt x="3829664" y="5411010"/>
                </a:lnTo>
                <a:lnTo>
                  <a:pt x="3094759" y="4676011"/>
                </a:lnTo>
                <a:lnTo>
                  <a:pt x="3094759" y="5004507"/>
                </a:lnTo>
                <a:lnTo>
                  <a:pt x="3829664" y="5739412"/>
                </a:lnTo>
                <a:lnTo>
                  <a:pt x="3829664" y="5958093"/>
                </a:lnTo>
                <a:lnTo>
                  <a:pt x="3094759" y="5223095"/>
                </a:lnTo>
                <a:lnTo>
                  <a:pt x="3094759" y="6049406"/>
                </a:lnTo>
                <a:lnTo>
                  <a:pt x="2940072" y="6049406"/>
                </a:lnTo>
                <a:lnTo>
                  <a:pt x="2940072" y="5223095"/>
                </a:lnTo>
                <a:lnTo>
                  <a:pt x="2289044" y="5874123"/>
                </a:lnTo>
                <a:lnTo>
                  <a:pt x="2379887" y="6049406"/>
                </a:lnTo>
                <a:lnTo>
                  <a:pt x="2209062" y="6049406"/>
                </a:lnTo>
                <a:lnTo>
                  <a:pt x="2199033" y="6028771"/>
                </a:lnTo>
                <a:cubicBezTo>
                  <a:pt x="1821699" y="5328812"/>
                  <a:pt x="1041940" y="4860861"/>
                  <a:pt x="156941" y="4833443"/>
                </a:cubicBezTo>
                <a:lnTo>
                  <a:pt x="156467" y="5058657"/>
                </a:lnTo>
                <a:cubicBezTo>
                  <a:pt x="862492" y="5083117"/>
                  <a:pt x="1490272" y="5421428"/>
                  <a:pt x="1852593" y="5948679"/>
                </a:cubicBezTo>
                <a:lnTo>
                  <a:pt x="1916118" y="6049406"/>
                </a:lnTo>
                <a:lnTo>
                  <a:pt x="1733053" y="6049406"/>
                </a:lnTo>
                <a:lnTo>
                  <a:pt x="1697192" y="5996079"/>
                </a:lnTo>
                <a:cubicBezTo>
                  <a:pt x="1359210" y="5532770"/>
                  <a:pt x="792445" y="5236691"/>
                  <a:pt x="156184" y="5213154"/>
                </a:cubicBezTo>
                <a:lnTo>
                  <a:pt x="154549" y="6049406"/>
                </a:lnTo>
                <a:lnTo>
                  <a:pt x="0" y="6049406"/>
                </a:lnTo>
                <a:lnTo>
                  <a:pt x="4999" y="3469283"/>
                </a:lnTo>
                <a:cubicBezTo>
                  <a:pt x="4999" y="1983948"/>
                  <a:pt x="1314252" y="771730"/>
                  <a:pt x="2940167" y="732065"/>
                </a:cubicBezTo>
                <a:close/>
              </a:path>
            </a:pathLst>
          </a:custGeom>
          <a:solidFill>
            <a:srgbClr val="85CFE8"/>
          </a:solidFill>
          <a:ln w="7088" cap="flat">
            <a:noFill/>
            <a:prstDash val="solid"/>
            <a:miter/>
          </a:ln>
        </p:spPr>
        <p:txBody>
          <a:bodyPr rtlCol="0" anchor="ctr"/>
          <a:lstStyle/>
          <a:p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67BF6-7298-CC62-5690-901DC94C34B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95324" y="2798290"/>
            <a:ext cx="6353657" cy="1538883"/>
          </a:xfrm>
        </p:spPr>
        <p:txBody>
          <a:bodyPr wrap="square" lIns="0" anchor="t">
            <a:spAutoFit/>
          </a:bodyPr>
          <a:lstStyle>
            <a:lvl1pPr algn="l"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C7E3E-7388-2531-80BD-7F6F26B2620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95324" y="4630741"/>
            <a:ext cx="6353657" cy="461665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3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CFF72A47-25E2-1137-5BFB-0B8C8BD14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5578032"/>
            <a:ext cx="6353656" cy="307777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03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F5CD2D8-1CE8-6D21-E229-E5C846EE7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1555" r="60727"/>
          <a:stretch/>
        </p:blipFill>
        <p:spPr>
          <a:xfrm>
            <a:off x="10489005" y="-2"/>
            <a:ext cx="1702995" cy="3136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9339927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rgbClr val="004E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4" y="1139612"/>
            <a:ext cx="9339927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4E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83F0F53-F323-5E94-E276-2692ABF8AB0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95325" y="1911772"/>
            <a:ext cx="10314650" cy="37422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611D94AE-FAE8-E48D-CFEB-33E5C74221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399974"/>
            <a:ext cx="10801354" cy="2215991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262CB1-7B7B-17C2-B4E1-64C1145CB492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tx2"/>
          </a:solidFill>
        </p:grpSpPr>
        <p:sp>
          <p:nvSpPr>
            <p:cNvPr id="9" name="Freeform: Shape 23">
              <a:extLst>
                <a:ext uri="{FF2B5EF4-FFF2-40B4-BE49-F238E27FC236}">
                  <a16:creationId xmlns:a16="http://schemas.microsoft.com/office/drawing/2014/main" id="{0F890EB8-AD9F-5508-C142-84D02DFF7E80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5BA4F3ED-BDA3-9DA6-E90C-F128A27FF235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CE2FFC36-3643-FB1A-ECE8-B9018AB34A75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902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F5CD2D8-1CE8-6D21-E229-E5C846EE7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1555" r="60727"/>
          <a:stretch/>
        </p:blipFill>
        <p:spPr>
          <a:xfrm>
            <a:off x="10489005" y="-2"/>
            <a:ext cx="1702995" cy="3136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9339927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4" y="1139612"/>
            <a:ext cx="9339927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83F0F53-F323-5E94-E276-2692ABF8AB0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95325" y="1911772"/>
            <a:ext cx="10314650" cy="30777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67D98D61-AFB4-9746-E9DE-9AA5282B93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399974"/>
            <a:ext cx="10801354" cy="221599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32E0EBE-2053-05BA-708D-0E3FABE511D9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tx2"/>
          </a:solidFill>
        </p:grpSpPr>
        <p:sp>
          <p:nvSpPr>
            <p:cNvPr id="9" name="Freeform: Shape 23">
              <a:extLst>
                <a:ext uri="{FF2B5EF4-FFF2-40B4-BE49-F238E27FC236}">
                  <a16:creationId xmlns:a16="http://schemas.microsoft.com/office/drawing/2014/main" id="{4508146A-7072-2663-8607-611194FF51B4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DDBE8626-B778-DD03-C1D8-FE4F7B3CF1A7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EC03F3AC-BD40-9D78-BCF0-6E2FCA31F346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606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F5CD2D8-1CE8-6D21-E229-E5C846EE7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1555" r="60727"/>
          <a:stretch/>
        </p:blipFill>
        <p:spPr>
          <a:xfrm>
            <a:off x="10489005" y="-2"/>
            <a:ext cx="1702995" cy="3136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9339927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rgbClr val="004E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4" y="1139612"/>
            <a:ext cx="9339927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4E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83F0F53-F323-5E94-E276-2692ABF8AB0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95324" y="1911772"/>
            <a:ext cx="10314650" cy="30777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3E8A0B6F-FB84-642D-9D73-4F2C9F6554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399974"/>
            <a:ext cx="10801354" cy="2215991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4FE5FD-6FED-0111-B52B-F9D46E5B6AF0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tx2"/>
          </a:solidFill>
        </p:grpSpPr>
        <p:sp>
          <p:nvSpPr>
            <p:cNvPr id="9" name="Freeform: Shape 23">
              <a:extLst>
                <a:ext uri="{FF2B5EF4-FFF2-40B4-BE49-F238E27FC236}">
                  <a16:creationId xmlns:a16="http://schemas.microsoft.com/office/drawing/2014/main" id="{59FB0EAD-92AA-1083-44A8-23AA6693AEB7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31B92B29-1B5D-0E6F-23A2-FBA63421588E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B1539EBC-16D9-4F8B-7D7F-DA631F618C25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80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01A754A-0491-DE98-A23E-0EB40AC7B734}"/>
              </a:ext>
            </a:extLst>
          </p:cNvPr>
          <p:cNvSpPr/>
          <p:nvPr userDrawn="1"/>
        </p:nvSpPr>
        <p:spPr>
          <a:xfrm>
            <a:off x="0" y="0"/>
            <a:ext cx="12192000" cy="1898248"/>
          </a:xfrm>
          <a:prstGeom prst="rect">
            <a:avLst/>
          </a:prstGeom>
          <a:solidFill>
            <a:srgbClr val="004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08842F-E683-9E08-71C3-779D071C5B0D}"/>
              </a:ext>
            </a:extLst>
          </p:cNvPr>
          <p:cNvGrpSpPr/>
          <p:nvPr userDrawn="1"/>
        </p:nvGrpSpPr>
        <p:grpSpPr>
          <a:xfrm>
            <a:off x="9165433" y="0"/>
            <a:ext cx="3026567" cy="1898248"/>
            <a:chOff x="9165433" y="0"/>
            <a:chExt cx="3026567" cy="1898248"/>
          </a:xfrm>
        </p:grpSpPr>
        <p:sp>
          <p:nvSpPr>
            <p:cNvPr id="5" name="Free-form: Shape 4">
              <a:extLst>
                <a:ext uri="{FF2B5EF4-FFF2-40B4-BE49-F238E27FC236}">
                  <a16:creationId xmlns:a16="http://schemas.microsoft.com/office/drawing/2014/main" id="{E14310DF-4F65-1879-A4BB-6B5EFCF3473A}"/>
                </a:ext>
              </a:extLst>
            </p:cNvPr>
            <p:cNvSpPr/>
            <p:nvPr/>
          </p:nvSpPr>
          <p:spPr>
            <a:xfrm>
              <a:off x="9165433" y="0"/>
              <a:ext cx="2881881" cy="1898248"/>
            </a:xfrm>
            <a:custGeom>
              <a:avLst/>
              <a:gdLst>
                <a:gd name="connsiteX0" fmla="*/ 2772307 w 2881881"/>
                <a:gd name="connsiteY0" fmla="*/ 0 h 1898248"/>
                <a:gd name="connsiteX1" fmla="*/ 2881881 w 2881881"/>
                <a:gd name="connsiteY1" fmla="*/ 0 h 1898248"/>
                <a:gd name="connsiteX2" fmla="*/ 2817682 w 2881881"/>
                <a:gd name="connsiteY2" fmla="*/ 380822 h 1898248"/>
                <a:gd name="connsiteX3" fmla="*/ 2568332 w 2881881"/>
                <a:gd name="connsiteY3" fmla="*/ 1105502 h 1898248"/>
                <a:gd name="connsiteX4" fmla="*/ 2174089 w 2881881"/>
                <a:gd name="connsiteY4" fmla="*/ 1760817 h 1898248"/>
                <a:gd name="connsiteX5" fmla="*/ 2060165 w 2881881"/>
                <a:gd name="connsiteY5" fmla="*/ 1898248 h 1898248"/>
                <a:gd name="connsiteX6" fmla="*/ 1920129 w 2881881"/>
                <a:gd name="connsiteY6" fmla="*/ 1898248 h 1898248"/>
                <a:gd name="connsiteX7" fmla="*/ 1998501 w 2881881"/>
                <a:gd name="connsiteY7" fmla="*/ 1807338 h 1898248"/>
                <a:gd name="connsiteX8" fmla="*/ 2711661 w 2881881"/>
                <a:gd name="connsiteY8" fmla="*/ 356971 h 1898248"/>
                <a:gd name="connsiteX9" fmla="*/ 2133521 w 2881881"/>
                <a:gd name="connsiteY9" fmla="*/ 0 h 1898248"/>
                <a:gd name="connsiteX10" fmla="*/ 2243193 w 2881881"/>
                <a:gd name="connsiteY10" fmla="*/ 0 h 1898248"/>
                <a:gd name="connsiteX11" fmla="*/ 2198374 w 2881881"/>
                <a:gd name="connsiteY11" fmla="*/ 265895 h 1898248"/>
                <a:gd name="connsiteX12" fmla="*/ 1985873 w 2881881"/>
                <a:gd name="connsiteY12" fmla="*/ 883542 h 1898248"/>
                <a:gd name="connsiteX13" fmla="*/ 1649900 w 2881881"/>
                <a:gd name="connsiteY13" fmla="*/ 1441981 h 1898248"/>
                <a:gd name="connsiteX14" fmla="*/ 1440576 w 2881881"/>
                <a:gd name="connsiteY14" fmla="*/ 1694496 h 1898248"/>
                <a:gd name="connsiteX15" fmla="*/ 1235386 w 2881881"/>
                <a:gd name="connsiteY15" fmla="*/ 1898248 h 1898248"/>
                <a:gd name="connsiteX16" fmla="*/ 1071091 w 2881881"/>
                <a:gd name="connsiteY16" fmla="*/ 1898248 h 1898248"/>
                <a:gd name="connsiteX17" fmla="*/ 1099538 w 2881881"/>
                <a:gd name="connsiteY17" fmla="*/ 1875234 h 1898248"/>
                <a:gd name="connsiteX18" fmla="*/ 2092368 w 2881881"/>
                <a:gd name="connsiteY18" fmla="*/ 242175 h 1898248"/>
                <a:gd name="connsiteX19" fmla="*/ 1491471 w 2881881"/>
                <a:gd name="connsiteY19" fmla="*/ 0 h 1898248"/>
                <a:gd name="connsiteX20" fmla="*/ 1601504 w 2881881"/>
                <a:gd name="connsiteY20" fmla="*/ 0 h 1898248"/>
                <a:gd name="connsiteX21" fmla="*/ 1577643 w 2881881"/>
                <a:gd name="connsiteY21" fmla="*/ 143476 h 1898248"/>
                <a:gd name="connsiteX22" fmla="*/ 1400405 w 2881881"/>
                <a:gd name="connsiteY22" fmla="*/ 660403 h 1898248"/>
                <a:gd name="connsiteX23" fmla="*/ 1123015 w 2881881"/>
                <a:gd name="connsiteY23" fmla="*/ 1121460 h 1898248"/>
                <a:gd name="connsiteX24" fmla="*/ 756114 w 2881881"/>
                <a:gd name="connsiteY24" fmla="*/ 1522659 h 1898248"/>
                <a:gd name="connsiteX25" fmla="*/ 311905 w 2881881"/>
                <a:gd name="connsiteY25" fmla="*/ 1853313 h 1898248"/>
                <a:gd name="connsiteX26" fmla="*/ 229868 w 2881881"/>
                <a:gd name="connsiteY26" fmla="*/ 1898248 h 1898248"/>
                <a:gd name="connsiteX27" fmla="*/ 0 w 2881881"/>
                <a:gd name="connsiteY27" fmla="*/ 1898248 h 1898248"/>
                <a:gd name="connsiteX28" fmla="*/ 127467 w 2881881"/>
                <a:gd name="connsiteY28" fmla="*/ 1833449 h 1898248"/>
                <a:gd name="connsiteX29" fmla="*/ 1469913 w 2881881"/>
                <a:gd name="connsiteY29" fmla="*/ 126815 h 1898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881881" h="1898248">
                  <a:moveTo>
                    <a:pt x="2772307" y="0"/>
                  </a:moveTo>
                  <a:lnTo>
                    <a:pt x="2881881" y="0"/>
                  </a:lnTo>
                  <a:lnTo>
                    <a:pt x="2817682" y="380822"/>
                  </a:lnTo>
                  <a:cubicBezTo>
                    <a:pt x="2761458" y="628728"/>
                    <a:pt x="2677555" y="872543"/>
                    <a:pt x="2568332" y="1105502"/>
                  </a:cubicBezTo>
                  <a:cubicBezTo>
                    <a:pt x="2461155" y="1334130"/>
                    <a:pt x="2328513" y="1554598"/>
                    <a:pt x="2174089" y="1760817"/>
                  </a:cubicBezTo>
                  <a:lnTo>
                    <a:pt x="2060165" y="1898248"/>
                  </a:lnTo>
                  <a:lnTo>
                    <a:pt x="1920129" y="1898248"/>
                  </a:lnTo>
                  <a:lnTo>
                    <a:pt x="1998501" y="1807338"/>
                  </a:lnTo>
                  <a:cubicBezTo>
                    <a:pt x="2342706" y="1382467"/>
                    <a:pt x="2590230" y="890179"/>
                    <a:pt x="2711661" y="356971"/>
                  </a:cubicBezTo>
                  <a:close/>
                  <a:moveTo>
                    <a:pt x="2133521" y="0"/>
                  </a:moveTo>
                  <a:lnTo>
                    <a:pt x="2243193" y="0"/>
                  </a:lnTo>
                  <a:lnTo>
                    <a:pt x="2198374" y="265895"/>
                  </a:lnTo>
                  <a:cubicBezTo>
                    <a:pt x="2150454" y="477169"/>
                    <a:pt x="2078946" y="684977"/>
                    <a:pt x="1985873" y="883542"/>
                  </a:cubicBezTo>
                  <a:cubicBezTo>
                    <a:pt x="1894533" y="1078377"/>
                    <a:pt x="1781483" y="1266256"/>
                    <a:pt x="1649900" y="1441981"/>
                  </a:cubicBezTo>
                  <a:cubicBezTo>
                    <a:pt x="1584782" y="1528941"/>
                    <a:pt x="1514833" y="1613301"/>
                    <a:pt x="1440576" y="1694496"/>
                  </a:cubicBezTo>
                  <a:lnTo>
                    <a:pt x="1235386" y="1898248"/>
                  </a:lnTo>
                  <a:lnTo>
                    <a:pt x="1071091" y="1898248"/>
                  </a:lnTo>
                  <a:lnTo>
                    <a:pt x="1099538" y="1875234"/>
                  </a:lnTo>
                  <a:cubicBezTo>
                    <a:pt x="1594441" y="1439974"/>
                    <a:pt x="1948198" y="875074"/>
                    <a:pt x="2092368" y="242175"/>
                  </a:cubicBezTo>
                  <a:close/>
                  <a:moveTo>
                    <a:pt x="1491471" y="0"/>
                  </a:moveTo>
                  <a:lnTo>
                    <a:pt x="1601504" y="0"/>
                  </a:lnTo>
                  <a:lnTo>
                    <a:pt x="1577643" y="143476"/>
                  </a:lnTo>
                  <a:cubicBezTo>
                    <a:pt x="1538101" y="320188"/>
                    <a:pt x="1478929" y="492910"/>
                    <a:pt x="1400405" y="660403"/>
                  </a:cubicBezTo>
                  <a:cubicBezTo>
                    <a:pt x="1324998" y="821277"/>
                    <a:pt x="1231661" y="976399"/>
                    <a:pt x="1123015" y="1121460"/>
                  </a:cubicBezTo>
                  <a:cubicBezTo>
                    <a:pt x="1015501" y="1265029"/>
                    <a:pt x="892053" y="1400005"/>
                    <a:pt x="756114" y="1522659"/>
                  </a:cubicBezTo>
                  <a:cubicBezTo>
                    <a:pt x="620271" y="1645216"/>
                    <a:pt x="470805" y="1756461"/>
                    <a:pt x="311905" y="1853313"/>
                  </a:cubicBezTo>
                  <a:lnTo>
                    <a:pt x="229868" y="1898248"/>
                  </a:lnTo>
                  <a:lnTo>
                    <a:pt x="0" y="1898248"/>
                  </a:lnTo>
                  <a:lnTo>
                    <a:pt x="127467" y="1833449"/>
                  </a:lnTo>
                  <a:cubicBezTo>
                    <a:pt x="807240" y="1463705"/>
                    <a:pt x="1305268" y="849319"/>
                    <a:pt x="1469913" y="126815"/>
                  </a:cubicBezTo>
                  <a:close/>
                </a:path>
              </a:pathLst>
            </a:custGeom>
            <a:solidFill>
              <a:srgbClr val="00A5C1"/>
            </a:solidFill>
            <a:ln w="24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noProof="0"/>
            </a:p>
          </p:txBody>
        </p:sp>
        <p:sp>
          <p:nvSpPr>
            <p:cNvPr id="7" name="Free-form: Shape 6">
              <a:extLst>
                <a:ext uri="{FF2B5EF4-FFF2-40B4-BE49-F238E27FC236}">
                  <a16:creationId xmlns:a16="http://schemas.microsoft.com/office/drawing/2014/main" id="{D831B617-DAEE-C8FB-AD8C-AE9484D6A9AB}"/>
                </a:ext>
              </a:extLst>
            </p:cNvPr>
            <p:cNvSpPr/>
            <p:nvPr/>
          </p:nvSpPr>
          <p:spPr>
            <a:xfrm>
              <a:off x="10254143" y="708552"/>
              <a:ext cx="1937857" cy="1189696"/>
            </a:xfrm>
            <a:custGeom>
              <a:avLst/>
              <a:gdLst>
                <a:gd name="connsiteX0" fmla="*/ 1937857 w 1937857"/>
                <a:gd name="connsiteY0" fmla="*/ 606402 h 1189696"/>
                <a:gd name="connsiteX1" fmla="*/ 1937857 w 1937857"/>
                <a:gd name="connsiteY1" fmla="*/ 722993 h 1189696"/>
                <a:gd name="connsiteX2" fmla="*/ 1902225 w 1937857"/>
                <a:gd name="connsiteY2" fmla="*/ 734761 h 1189696"/>
                <a:gd name="connsiteX3" fmla="*/ 1233195 w 1937857"/>
                <a:gd name="connsiteY3" fmla="*/ 1071686 h 1189696"/>
                <a:gd name="connsiteX4" fmla="*/ 1062388 w 1937857"/>
                <a:gd name="connsiteY4" fmla="*/ 1189696 h 1189696"/>
                <a:gd name="connsiteX5" fmla="*/ 884432 w 1937857"/>
                <a:gd name="connsiteY5" fmla="*/ 1189696 h 1189696"/>
                <a:gd name="connsiteX6" fmla="*/ 963545 w 1937857"/>
                <a:gd name="connsiteY6" fmla="*/ 1124850 h 1189696"/>
                <a:gd name="connsiteX7" fmla="*/ 1243147 w 1937857"/>
                <a:gd name="connsiteY7" fmla="*/ 936206 h 1189696"/>
                <a:gd name="connsiteX8" fmla="*/ 1860529 w 1937857"/>
                <a:gd name="connsiteY8" fmla="*/ 633881 h 1189696"/>
                <a:gd name="connsiteX9" fmla="*/ 1937857 w 1937857"/>
                <a:gd name="connsiteY9" fmla="*/ 0 h 1189696"/>
                <a:gd name="connsiteX10" fmla="*/ 1937857 w 1937857"/>
                <a:gd name="connsiteY10" fmla="*/ 113895 h 1189696"/>
                <a:gd name="connsiteX11" fmla="*/ 1845221 w 1937857"/>
                <a:gd name="connsiteY11" fmla="*/ 142191 h 1189696"/>
                <a:gd name="connsiteX12" fmla="*/ 246872 w 1937857"/>
                <a:gd name="connsiteY12" fmla="*/ 1094069 h 1189696"/>
                <a:gd name="connsiteX13" fmla="*/ 153223 w 1937857"/>
                <a:gd name="connsiteY13" fmla="*/ 1189696 h 1189696"/>
                <a:gd name="connsiteX14" fmla="*/ 0 w 1937857"/>
                <a:gd name="connsiteY14" fmla="*/ 1189696 h 1189696"/>
                <a:gd name="connsiteX15" fmla="*/ 257876 w 1937857"/>
                <a:gd name="connsiteY15" fmla="*/ 933631 h 1189696"/>
                <a:gd name="connsiteX16" fmla="*/ 889676 w 1937857"/>
                <a:gd name="connsiteY16" fmla="*/ 463331 h 1189696"/>
                <a:gd name="connsiteX17" fmla="*/ 1614428 w 1937857"/>
                <a:gd name="connsiteY17" fmla="*/ 108440 h 1189696"/>
                <a:gd name="connsiteX18" fmla="*/ 1809596 w 1937857"/>
                <a:gd name="connsiteY18" fmla="*/ 39079 h 1189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37857" h="1189696">
                  <a:moveTo>
                    <a:pt x="1937857" y="606402"/>
                  </a:moveTo>
                  <a:lnTo>
                    <a:pt x="1937857" y="722993"/>
                  </a:lnTo>
                  <a:lnTo>
                    <a:pt x="1902225" y="734761"/>
                  </a:lnTo>
                  <a:cubicBezTo>
                    <a:pt x="1664880" y="825332"/>
                    <a:pt x="1440739" y="938659"/>
                    <a:pt x="1233195" y="1071686"/>
                  </a:cubicBezTo>
                  <a:lnTo>
                    <a:pt x="1062388" y="1189696"/>
                  </a:lnTo>
                  <a:lnTo>
                    <a:pt x="884432" y="1189696"/>
                  </a:lnTo>
                  <a:lnTo>
                    <a:pt x="963545" y="1124850"/>
                  </a:lnTo>
                  <a:cubicBezTo>
                    <a:pt x="1053462" y="1057921"/>
                    <a:pt x="1146872" y="994886"/>
                    <a:pt x="1243147" y="936206"/>
                  </a:cubicBezTo>
                  <a:cubicBezTo>
                    <a:pt x="1437476" y="817765"/>
                    <a:pt x="1645188" y="716051"/>
                    <a:pt x="1860529" y="633881"/>
                  </a:cubicBezTo>
                  <a:close/>
                  <a:moveTo>
                    <a:pt x="1937857" y="0"/>
                  </a:moveTo>
                  <a:lnTo>
                    <a:pt x="1937857" y="113895"/>
                  </a:lnTo>
                  <a:lnTo>
                    <a:pt x="1845221" y="142191"/>
                  </a:lnTo>
                  <a:cubicBezTo>
                    <a:pt x="1232228" y="344782"/>
                    <a:pt x="686396" y="673830"/>
                    <a:pt x="246872" y="1094069"/>
                  </a:cubicBezTo>
                  <a:lnTo>
                    <a:pt x="153223" y="1189696"/>
                  </a:lnTo>
                  <a:lnTo>
                    <a:pt x="0" y="1189696"/>
                  </a:lnTo>
                  <a:lnTo>
                    <a:pt x="257876" y="933631"/>
                  </a:lnTo>
                  <a:cubicBezTo>
                    <a:pt x="451074" y="759326"/>
                    <a:pt x="663648" y="601100"/>
                    <a:pt x="889676" y="463331"/>
                  </a:cubicBezTo>
                  <a:cubicBezTo>
                    <a:pt x="1117798" y="324311"/>
                    <a:pt x="1361636" y="204883"/>
                    <a:pt x="1614428" y="108440"/>
                  </a:cubicBezTo>
                  <a:cubicBezTo>
                    <a:pt x="1678775" y="83884"/>
                    <a:pt x="1743870" y="60753"/>
                    <a:pt x="1809596" y="39079"/>
                  </a:cubicBezTo>
                  <a:close/>
                </a:path>
              </a:pathLst>
            </a:custGeom>
            <a:solidFill>
              <a:srgbClr val="87C062"/>
            </a:solidFill>
            <a:ln w="240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83F0F53-F323-5E94-E276-2692ABF8AB04}"/>
              </a:ext>
            </a:extLst>
          </p:cNvPr>
          <p:cNvSpPr>
            <a:spLocks noGrp="1"/>
          </p:cNvSpPr>
          <p:nvPr userDrawn="1">
            <p:ph type="body" idx="11"/>
          </p:nvPr>
        </p:nvSpPr>
        <p:spPr>
          <a:xfrm>
            <a:off x="695324" y="2211372"/>
            <a:ext cx="10802475" cy="30777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004E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8379956-F340-440C-4BBA-A266CBC530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71429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158DE3-258C-CF21-611F-F1FC19F85CBD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tx2"/>
          </a:solidFill>
        </p:grpSpPr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72BFF5BB-C8AC-9F5D-C9B5-901312F63F87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18A0AE92-C2A5-5C0A-D8B1-F5587DEB8E2A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E107A3CD-980F-8238-24B4-A8F36096031F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35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C80B90-91A8-6CE3-A714-D6E0D1217629}"/>
              </a:ext>
            </a:extLst>
          </p:cNvPr>
          <p:cNvSpPr/>
          <p:nvPr userDrawn="1"/>
        </p:nvSpPr>
        <p:spPr>
          <a:xfrm>
            <a:off x="0" y="0"/>
            <a:ext cx="12192000" cy="1898248"/>
          </a:xfrm>
          <a:prstGeom prst="rect">
            <a:avLst/>
          </a:prstGeom>
          <a:solidFill>
            <a:srgbClr val="EC5F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>
              <a:solidFill>
                <a:schemeClr val="bg1"/>
              </a:solidFill>
            </a:endParaRPr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0FDE0B61-4127-7BDD-74C6-65C853202D95}"/>
              </a:ext>
            </a:extLst>
          </p:cNvPr>
          <p:cNvSpPr/>
          <p:nvPr userDrawn="1"/>
        </p:nvSpPr>
        <p:spPr>
          <a:xfrm>
            <a:off x="0" y="0"/>
            <a:ext cx="10896436" cy="1898248"/>
          </a:xfrm>
          <a:custGeom>
            <a:avLst/>
            <a:gdLst>
              <a:gd name="connsiteX0" fmla="*/ 0 w 10896436"/>
              <a:gd name="connsiteY0" fmla="*/ 0 h 1898248"/>
              <a:gd name="connsiteX1" fmla="*/ 7359188 w 10896436"/>
              <a:gd name="connsiteY1" fmla="*/ 0 h 1898248"/>
              <a:gd name="connsiteX2" fmla="*/ 7955280 w 10896436"/>
              <a:gd name="connsiteY2" fmla="*/ 0 h 1898248"/>
              <a:gd name="connsiteX3" fmla="*/ 10896436 w 10896436"/>
              <a:gd name="connsiteY3" fmla="*/ 0 h 1898248"/>
              <a:gd name="connsiteX4" fmla="*/ 10895265 w 10896436"/>
              <a:gd name="connsiteY4" fmla="*/ 608084 h 1898248"/>
              <a:gd name="connsiteX5" fmla="*/ 10490404 w 10896436"/>
              <a:gd name="connsiteY5" fmla="*/ 1782776 h 1898248"/>
              <a:gd name="connsiteX6" fmla="*/ 10393843 w 10896436"/>
              <a:gd name="connsiteY6" fmla="*/ 1898248 h 1898248"/>
              <a:gd name="connsiteX7" fmla="*/ 0 w 10896436"/>
              <a:gd name="connsiteY7" fmla="*/ 1898248 h 1898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96436" h="1898248">
                <a:moveTo>
                  <a:pt x="0" y="0"/>
                </a:moveTo>
                <a:lnTo>
                  <a:pt x="7359188" y="0"/>
                </a:lnTo>
                <a:lnTo>
                  <a:pt x="7955280" y="0"/>
                </a:lnTo>
                <a:lnTo>
                  <a:pt x="10896436" y="0"/>
                </a:lnTo>
                <a:lnTo>
                  <a:pt x="10895265" y="608084"/>
                </a:lnTo>
                <a:cubicBezTo>
                  <a:pt x="10895265" y="1044527"/>
                  <a:pt x="10745682" y="1449338"/>
                  <a:pt x="10490404" y="1782776"/>
                </a:cubicBezTo>
                <a:lnTo>
                  <a:pt x="10393843" y="1898248"/>
                </a:lnTo>
                <a:lnTo>
                  <a:pt x="0" y="1898248"/>
                </a:lnTo>
                <a:close/>
              </a:path>
            </a:pathLst>
          </a:custGeom>
          <a:solidFill>
            <a:srgbClr val="8A0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400" noProof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83F0F53-F323-5E94-E276-2692ABF8AB04}"/>
              </a:ext>
            </a:extLst>
          </p:cNvPr>
          <p:cNvSpPr>
            <a:spLocks noGrp="1"/>
          </p:cNvSpPr>
          <p:nvPr userDrawn="1">
            <p:ph type="body" idx="11"/>
          </p:nvPr>
        </p:nvSpPr>
        <p:spPr>
          <a:xfrm>
            <a:off x="695325" y="2211372"/>
            <a:ext cx="10802474" cy="30777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8A0C4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F595AFD9-4D26-DE16-6052-627DB65CE5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71429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FB5C32-555E-6ED9-E8BB-7B862D00EAEA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tx2"/>
          </a:solidFill>
        </p:grpSpPr>
        <p:sp>
          <p:nvSpPr>
            <p:cNvPr id="18" name="Freeform: Shape 23">
              <a:extLst>
                <a:ext uri="{FF2B5EF4-FFF2-40B4-BE49-F238E27FC236}">
                  <a16:creationId xmlns:a16="http://schemas.microsoft.com/office/drawing/2014/main" id="{429A7536-6C27-661C-DFEB-93CF8DC6A68C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0" name="Freeform: Shape 24">
              <a:extLst>
                <a:ext uri="{FF2B5EF4-FFF2-40B4-BE49-F238E27FC236}">
                  <a16:creationId xmlns:a16="http://schemas.microsoft.com/office/drawing/2014/main" id="{8B1BD4C3-E308-5A41-5469-D641C83912F2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587BC136-58B2-E7A7-8851-723BB9409628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970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-form: Shape 12">
            <a:extLst>
              <a:ext uri="{FF2B5EF4-FFF2-40B4-BE49-F238E27FC236}">
                <a16:creationId xmlns:a16="http://schemas.microsoft.com/office/drawing/2014/main" id="{EA4D6C64-16A1-C681-D688-A8FC670C78D2}"/>
              </a:ext>
            </a:extLst>
          </p:cNvPr>
          <p:cNvSpPr/>
          <p:nvPr userDrawn="1"/>
        </p:nvSpPr>
        <p:spPr>
          <a:xfrm>
            <a:off x="0" y="0"/>
            <a:ext cx="12192000" cy="2473648"/>
          </a:xfrm>
          <a:custGeom>
            <a:avLst/>
            <a:gdLst>
              <a:gd name="connsiteX0" fmla="*/ 0 w 12192000"/>
              <a:gd name="connsiteY0" fmla="*/ 0 h 2473648"/>
              <a:gd name="connsiteX1" fmla="*/ 12192000 w 12192000"/>
              <a:gd name="connsiteY1" fmla="*/ 0 h 2473648"/>
              <a:gd name="connsiteX2" fmla="*/ 12192000 w 12192000"/>
              <a:gd name="connsiteY2" fmla="*/ 67712 h 2473648"/>
              <a:gd name="connsiteX3" fmla="*/ 12192000 w 12192000"/>
              <a:gd name="connsiteY3" fmla="*/ 1622192 h 2473648"/>
              <a:gd name="connsiteX4" fmla="*/ 12192000 w 12192000"/>
              <a:gd name="connsiteY4" fmla="*/ 1881272 h 2473648"/>
              <a:gd name="connsiteX5" fmla="*/ 599291 w 12192000"/>
              <a:gd name="connsiteY5" fmla="*/ 1881272 h 2473648"/>
              <a:gd name="connsiteX6" fmla="*/ 441132 w 12192000"/>
              <a:gd name="connsiteY6" fmla="*/ 2037743 h 2473648"/>
              <a:gd name="connsiteX7" fmla="*/ 14623 w 12192000"/>
              <a:gd name="connsiteY7" fmla="*/ 2464608 h 2473648"/>
              <a:gd name="connsiteX8" fmla="*/ 0 w 12192000"/>
              <a:gd name="connsiteY8" fmla="*/ 2473648 h 2473648"/>
              <a:gd name="connsiteX9" fmla="*/ 0 w 12192000"/>
              <a:gd name="connsiteY9" fmla="*/ 2214568 h 2473648"/>
              <a:gd name="connsiteX10" fmla="*/ 0 w 12192000"/>
              <a:gd name="connsiteY10" fmla="*/ 1881272 h 2473648"/>
              <a:gd name="connsiteX11" fmla="*/ 0 w 12192000"/>
              <a:gd name="connsiteY11" fmla="*/ 1622192 h 2473648"/>
              <a:gd name="connsiteX12" fmla="*/ 0 w 12192000"/>
              <a:gd name="connsiteY12" fmla="*/ 67712 h 2473648"/>
              <a:gd name="connsiteX13" fmla="*/ 0 w 12192000"/>
              <a:gd name="connsiteY13" fmla="*/ 67711 h 247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2473648">
                <a:moveTo>
                  <a:pt x="0" y="0"/>
                </a:moveTo>
                <a:lnTo>
                  <a:pt x="12192000" y="0"/>
                </a:lnTo>
                <a:lnTo>
                  <a:pt x="12192000" y="67712"/>
                </a:lnTo>
                <a:lnTo>
                  <a:pt x="12192000" y="1622192"/>
                </a:lnTo>
                <a:lnTo>
                  <a:pt x="12192000" y="1881272"/>
                </a:lnTo>
                <a:lnTo>
                  <a:pt x="599291" y="1881272"/>
                </a:lnTo>
                <a:lnTo>
                  <a:pt x="441132" y="2037743"/>
                </a:lnTo>
                <a:cubicBezTo>
                  <a:pt x="299064" y="2180177"/>
                  <a:pt x="157342" y="2323086"/>
                  <a:pt x="14623" y="2464608"/>
                </a:cubicBezTo>
                <a:lnTo>
                  <a:pt x="0" y="2473648"/>
                </a:lnTo>
                <a:lnTo>
                  <a:pt x="0" y="2214568"/>
                </a:lnTo>
                <a:lnTo>
                  <a:pt x="0" y="1881272"/>
                </a:lnTo>
                <a:lnTo>
                  <a:pt x="0" y="1622192"/>
                </a:lnTo>
                <a:lnTo>
                  <a:pt x="0" y="67712"/>
                </a:lnTo>
                <a:lnTo>
                  <a:pt x="0" y="67711"/>
                </a:lnTo>
                <a:close/>
              </a:path>
            </a:pathLst>
          </a:custGeom>
          <a:solidFill>
            <a:srgbClr val="012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: Shape 13">
            <a:extLst>
              <a:ext uri="{FF2B5EF4-FFF2-40B4-BE49-F238E27FC236}">
                <a16:creationId xmlns:a16="http://schemas.microsoft.com/office/drawing/2014/main" id="{4F026191-83C6-CD85-7B63-F7071161D68A}"/>
              </a:ext>
            </a:extLst>
          </p:cNvPr>
          <p:cNvSpPr/>
          <p:nvPr userDrawn="1"/>
        </p:nvSpPr>
        <p:spPr>
          <a:xfrm>
            <a:off x="9662160" y="5338146"/>
            <a:ext cx="2529840" cy="1519853"/>
          </a:xfrm>
          <a:custGeom>
            <a:avLst/>
            <a:gdLst>
              <a:gd name="connsiteX0" fmla="*/ 3249804 w 3249804"/>
              <a:gd name="connsiteY0" fmla="*/ 1524897 h 1952386"/>
              <a:gd name="connsiteX1" fmla="*/ 3249804 w 3249804"/>
              <a:gd name="connsiteY1" fmla="*/ 1671219 h 1952386"/>
              <a:gd name="connsiteX2" fmla="*/ 3187517 w 3249804"/>
              <a:gd name="connsiteY2" fmla="*/ 1690233 h 1952386"/>
              <a:gd name="connsiteX3" fmla="*/ 2693450 w 3249804"/>
              <a:gd name="connsiteY3" fmla="*/ 1891538 h 1952386"/>
              <a:gd name="connsiteX4" fmla="*/ 2582319 w 3249804"/>
              <a:gd name="connsiteY4" fmla="*/ 1952386 h 1952386"/>
              <a:gd name="connsiteX5" fmla="*/ 2293905 w 3249804"/>
              <a:gd name="connsiteY5" fmla="*/ 1952386 h 1952386"/>
              <a:gd name="connsiteX6" fmla="*/ 2310038 w 3249804"/>
              <a:gd name="connsiteY6" fmla="*/ 1941501 h 1952386"/>
              <a:gd name="connsiteX7" fmla="*/ 2965300 w 3249804"/>
              <a:gd name="connsiteY7" fmla="*/ 1620619 h 1952386"/>
              <a:gd name="connsiteX8" fmla="*/ 3144871 w 3249804"/>
              <a:gd name="connsiteY8" fmla="*/ 1556808 h 1952386"/>
              <a:gd name="connsiteX9" fmla="*/ 3249804 w 3249804"/>
              <a:gd name="connsiteY9" fmla="*/ 754967 h 1952386"/>
              <a:gd name="connsiteX10" fmla="*/ 3249804 w 3249804"/>
              <a:gd name="connsiteY10" fmla="*/ 899432 h 1952386"/>
              <a:gd name="connsiteX11" fmla="*/ 3117563 w 3249804"/>
              <a:gd name="connsiteY11" fmla="*/ 933330 h 1952386"/>
              <a:gd name="connsiteX12" fmla="*/ 1258198 w 3249804"/>
              <a:gd name="connsiteY12" fmla="*/ 1947728 h 1952386"/>
              <a:gd name="connsiteX13" fmla="*/ 1253496 w 3249804"/>
              <a:gd name="connsiteY13" fmla="*/ 1952386 h 1952386"/>
              <a:gd name="connsiteX14" fmla="*/ 1053042 w 3249804"/>
              <a:gd name="connsiteY14" fmla="*/ 1952386 h 1952386"/>
              <a:gd name="connsiteX15" fmla="*/ 1160776 w 3249804"/>
              <a:gd name="connsiteY15" fmla="*/ 1845407 h 1952386"/>
              <a:gd name="connsiteX16" fmla="*/ 1853095 w 3249804"/>
              <a:gd name="connsiteY16" fmla="*/ 1330076 h 1952386"/>
              <a:gd name="connsiteX17" fmla="*/ 2647204 w 3249804"/>
              <a:gd name="connsiteY17" fmla="*/ 941210 h 1952386"/>
              <a:gd name="connsiteX18" fmla="*/ 3085650 w 3249804"/>
              <a:gd name="connsiteY18" fmla="*/ 796723 h 1952386"/>
              <a:gd name="connsiteX19" fmla="*/ 3249804 w 3249804"/>
              <a:gd name="connsiteY19" fmla="*/ 0 h 1952386"/>
              <a:gd name="connsiteX20" fmla="*/ 3249804 w 3249804"/>
              <a:gd name="connsiteY20" fmla="*/ 142786 h 1952386"/>
              <a:gd name="connsiteX21" fmla="*/ 3129761 w 3249804"/>
              <a:gd name="connsiteY21" fmla="*/ 167808 h 1952386"/>
              <a:gd name="connsiteX22" fmla="*/ 337866 w 3249804"/>
              <a:gd name="connsiteY22" fmla="*/ 1771834 h 1952386"/>
              <a:gd name="connsiteX23" fmla="*/ 180286 w 3249804"/>
              <a:gd name="connsiteY23" fmla="*/ 1952386 h 1952386"/>
              <a:gd name="connsiteX24" fmla="*/ 0 w 3249804"/>
              <a:gd name="connsiteY24" fmla="*/ 1952386 h 1952386"/>
              <a:gd name="connsiteX25" fmla="*/ 67596 w 3249804"/>
              <a:gd name="connsiteY25" fmla="*/ 1866637 h 1952386"/>
              <a:gd name="connsiteX26" fmla="*/ 585789 w 3249804"/>
              <a:gd name="connsiteY26" fmla="*/ 1326764 h 1952386"/>
              <a:gd name="connsiteX27" fmla="*/ 1398443 w 3249804"/>
              <a:gd name="connsiteY27" fmla="*/ 721840 h 1952386"/>
              <a:gd name="connsiteX28" fmla="*/ 2330656 w 3249804"/>
              <a:gd name="connsiteY28" fmla="*/ 265361 h 1952386"/>
              <a:gd name="connsiteX29" fmla="*/ 3097460 w 3249804"/>
              <a:gd name="connsiteY29" fmla="*/ 31705 h 195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249804" h="1952386">
                <a:moveTo>
                  <a:pt x="3249804" y="1524897"/>
                </a:moveTo>
                <a:lnTo>
                  <a:pt x="3249804" y="1671219"/>
                </a:lnTo>
                <a:lnTo>
                  <a:pt x="3187517" y="1690233"/>
                </a:lnTo>
                <a:cubicBezTo>
                  <a:pt x="3016639" y="1746672"/>
                  <a:pt x="2851597" y="1814092"/>
                  <a:pt x="2693450" y="1891538"/>
                </a:cubicBezTo>
                <a:lnTo>
                  <a:pt x="2582319" y="1952386"/>
                </a:lnTo>
                <a:lnTo>
                  <a:pt x="2293905" y="1952386"/>
                </a:lnTo>
                <a:lnTo>
                  <a:pt x="2310038" y="1941501"/>
                </a:lnTo>
                <a:cubicBezTo>
                  <a:pt x="2516282" y="1815780"/>
                  <a:pt x="2736766" y="1707829"/>
                  <a:pt x="2965300" y="1620619"/>
                </a:cubicBezTo>
                <a:cubicBezTo>
                  <a:pt x="3024705" y="1597950"/>
                  <a:pt x="3084571" y="1576678"/>
                  <a:pt x="3144871" y="1556808"/>
                </a:cubicBezTo>
                <a:close/>
                <a:moveTo>
                  <a:pt x="3249804" y="754967"/>
                </a:moveTo>
                <a:lnTo>
                  <a:pt x="3249804" y="899432"/>
                </a:lnTo>
                <a:lnTo>
                  <a:pt x="3117563" y="933330"/>
                </a:lnTo>
                <a:cubicBezTo>
                  <a:pt x="2407519" y="1132666"/>
                  <a:pt x="1771768" y="1485176"/>
                  <a:pt x="1258198" y="1947728"/>
                </a:cubicBezTo>
                <a:lnTo>
                  <a:pt x="1253496" y="1952386"/>
                </a:lnTo>
                <a:lnTo>
                  <a:pt x="1053042" y="1952386"/>
                </a:lnTo>
                <a:lnTo>
                  <a:pt x="1160776" y="1845407"/>
                </a:lnTo>
                <a:cubicBezTo>
                  <a:pt x="1372500" y="1654395"/>
                  <a:pt x="1605429" y="1481029"/>
                  <a:pt x="1853095" y="1330076"/>
                </a:cubicBezTo>
                <a:cubicBezTo>
                  <a:pt x="2103052" y="1177731"/>
                  <a:pt x="2370221" y="1046902"/>
                  <a:pt x="2647204" y="941210"/>
                </a:cubicBezTo>
                <a:cubicBezTo>
                  <a:pt x="2791206" y="886260"/>
                  <a:pt x="2937443" y="838081"/>
                  <a:pt x="3085650" y="796723"/>
                </a:cubicBezTo>
                <a:close/>
                <a:moveTo>
                  <a:pt x="3249804" y="0"/>
                </a:moveTo>
                <a:lnTo>
                  <a:pt x="3249804" y="142786"/>
                </a:lnTo>
                <a:lnTo>
                  <a:pt x="3129761" y="167808"/>
                </a:lnTo>
                <a:cubicBezTo>
                  <a:pt x="2019270" y="425818"/>
                  <a:pt x="1047284" y="997748"/>
                  <a:pt x="337866" y="1771834"/>
                </a:cubicBezTo>
                <a:lnTo>
                  <a:pt x="180286" y="1952386"/>
                </a:lnTo>
                <a:lnTo>
                  <a:pt x="0" y="1952386"/>
                </a:lnTo>
                <a:lnTo>
                  <a:pt x="67596" y="1866637"/>
                </a:lnTo>
                <a:cubicBezTo>
                  <a:pt x="225691" y="1675927"/>
                  <a:pt x="399297" y="1495007"/>
                  <a:pt x="585789" y="1326764"/>
                </a:cubicBezTo>
                <a:cubicBezTo>
                  <a:pt x="834291" y="1102564"/>
                  <a:pt x="1107714" y="899045"/>
                  <a:pt x="1398443" y="721840"/>
                </a:cubicBezTo>
                <a:cubicBezTo>
                  <a:pt x="1691865" y="543026"/>
                  <a:pt x="2005502" y="389411"/>
                  <a:pt x="2330656" y="265361"/>
                </a:cubicBezTo>
                <a:cubicBezTo>
                  <a:pt x="2578956" y="170606"/>
                  <a:pt x="2835912" y="92342"/>
                  <a:pt x="3097460" y="31705"/>
                </a:cubicBezTo>
                <a:close/>
              </a:path>
            </a:pathLst>
          </a:custGeom>
          <a:solidFill>
            <a:srgbClr val="0B9DA9"/>
          </a:solidFill>
          <a:ln w="309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1A3F19-56AB-2E0B-6676-A4056351C039}"/>
              </a:ext>
            </a:extLst>
          </p:cNvPr>
          <p:cNvGrpSpPr/>
          <p:nvPr userDrawn="1"/>
        </p:nvGrpSpPr>
        <p:grpSpPr>
          <a:xfrm>
            <a:off x="9692640" y="404059"/>
            <a:ext cx="2123555" cy="987443"/>
            <a:chOff x="10349784" y="360644"/>
            <a:chExt cx="1444606" cy="671735"/>
          </a:xfrm>
          <a:solidFill>
            <a:schemeClr val="bg1"/>
          </a:solidFill>
        </p:grpSpPr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5C60F6B0-91E8-96CD-C7B9-64E1F54174F7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80D919C0-C846-A9C6-2194-F2C5B997AE69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61BB10-3751-63E5-C87B-324A33F5A6CE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05BE64F-0182-CCD9-9ECE-EE00069311D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16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-form: Shape 2">
            <a:extLst>
              <a:ext uri="{FF2B5EF4-FFF2-40B4-BE49-F238E27FC236}">
                <a16:creationId xmlns:a16="http://schemas.microsoft.com/office/drawing/2014/main" id="{84F3FFFC-933C-555D-5DE2-7F69C7E9A0D3}"/>
              </a:ext>
            </a:extLst>
          </p:cNvPr>
          <p:cNvSpPr/>
          <p:nvPr userDrawn="1"/>
        </p:nvSpPr>
        <p:spPr>
          <a:xfrm>
            <a:off x="0" y="0"/>
            <a:ext cx="12192000" cy="2473648"/>
          </a:xfrm>
          <a:custGeom>
            <a:avLst/>
            <a:gdLst>
              <a:gd name="connsiteX0" fmla="*/ 0 w 12192000"/>
              <a:gd name="connsiteY0" fmla="*/ 0 h 2473648"/>
              <a:gd name="connsiteX1" fmla="*/ 12192000 w 12192000"/>
              <a:gd name="connsiteY1" fmla="*/ 0 h 2473648"/>
              <a:gd name="connsiteX2" fmla="*/ 12192000 w 12192000"/>
              <a:gd name="connsiteY2" fmla="*/ 67712 h 2473648"/>
              <a:gd name="connsiteX3" fmla="*/ 12192000 w 12192000"/>
              <a:gd name="connsiteY3" fmla="*/ 1622192 h 2473648"/>
              <a:gd name="connsiteX4" fmla="*/ 12192000 w 12192000"/>
              <a:gd name="connsiteY4" fmla="*/ 1881272 h 2473648"/>
              <a:gd name="connsiteX5" fmla="*/ 599291 w 12192000"/>
              <a:gd name="connsiteY5" fmla="*/ 1881272 h 2473648"/>
              <a:gd name="connsiteX6" fmla="*/ 441132 w 12192000"/>
              <a:gd name="connsiteY6" fmla="*/ 2037743 h 2473648"/>
              <a:gd name="connsiteX7" fmla="*/ 14623 w 12192000"/>
              <a:gd name="connsiteY7" fmla="*/ 2464608 h 2473648"/>
              <a:gd name="connsiteX8" fmla="*/ 0 w 12192000"/>
              <a:gd name="connsiteY8" fmla="*/ 2473648 h 2473648"/>
              <a:gd name="connsiteX9" fmla="*/ 0 w 12192000"/>
              <a:gd name="connsiteY9" fmla="*/ 2214568 h 2473648"/>
              <a:gd name="connsiteX10" fmla="*/ 0 w 12192000"/>
              <a:gd name="connsiteY10" fmla="*/ 1881272 h 2473648"/>
              <a:gd name="connsiteX11" fmla="*/ 0 w 12192000"/>
              <a:gd name="connsiteY11" fmla="*/ 1622192 h 2473648"/>
              <a:gd name="connsiteX12" fmla="*/ 0 w 12192000"/>
              <a:gd name="connsiteY12" fmla="*/ 67712 h 2473648"/>
              <a:gd name="connsiteX13" fmla="*/ 0 w 12192000"/>
              <a:gd name="connsiteY13" fmla="*/ 67711 h 247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2473648">
                <a:moveTo>
                  <a:pt x="0" y="0"/>
                </a:moveTo>
                <a:lnTo>
                  <a:pt x="12192000" y="0"/>
                </a:lnTo>
                <a:lnTo>
                  <a:pt x="12192000" y="67712"/>
                </a:lnTo>
                <a:lnTo>
                  <a:pt x="12192000" y="1622192"/>
                </a:lnTo>
                <a:lnTo>
                  <a:pt x="12192000" y="1881272"/>
                </a:lnTo>
                <a:lnTo>
                  <a:pt x="599291" y="1881272"/>
                </a:lnTo>
                <a:lnTo>
                  <a:pt x="441132" y="2037743"/>
                </a:lnTo>
                <a:cubicBezTo>
                  <a:pt x="299064" y="2180177"/>
                  <a:pt x="157342" y="2323086"/>
                  <a:pt x="14623" y="2464608"/>
                </a:cubicBezTo>
                <a:lnTo>
                  <a:pt x="0" y="2473648"/>
                </a:lnTo>
                <a:lnTo>
                  <a:pt x="0" y="2214568"/>
                </a:lnTo>
                <a:lnTo>
                  <a:pt x="0" y="1881272"/>
                </a:lnTo>
                <a:lnTo>
                  <a:pt x="0" y="1622192"/>
                </a:lnTo>
                <a:lnTo>
                  <a:pt x="0" y="67712"/>
                </a:lnTo>
                <a:lnTo>
                  <a:pt x="0" y="67711"/>
                </a:lnTo>
                <a:close/>
              </a:path>
            </a:pathLst>
          </a:custGeom>
          <a:solidFill>
            <a:srgbClr val="012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1A3F19-56AB-2E0B-6676-A4056351C039}"/>
              </a:ext>
            </a:extLst>
          </p:cNvPr>
          <p:cNvGrpSpPr/>
          <p:nvPr userDrawn="1"/>
        </p:nvGrpSpPr>
        <p:grpSpPr>
          <a:xfrm>
            <a:off x="9692640" y="404059"/>
            <a:ext cx="2123555" cy="987443"/>
            <a:chOff x="10349784" y="360644"/>
            <a:chExt cx="1444606" cy="671735"/>
          </a:xfrm>
          <a:solidFill>
            <a:schemeClr val="bg1"/>
          </a:solidFill>
        </p:grpSpPr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5C60F6B0-91E8-96CD-C7B9-64E1F54174F7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80D919C0-C846-A9C6-2194-F2C5B997AE69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61BB10-3751-63E5-C87B-324A33F5A6CE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3B8CAB2-D111-C6E6-0957-CCD40B59ADD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64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40F23EEE-C73E-ACBD-9DFB-A85185EC7D87}"/>
              </a:ext>
            </a:extLst>
          </p:cNvPr>
          <p:cNvSpPr/>
          <p:nvPr userDrawn="1"/>
        </p:nvSpPr>
        <p:spPr>
          <a:xfrm>
            <a:off x="0" y="0"/>
            <a:ext cx="12192000" cy="2473648"/>
          </a:xfrm>
          <a:custGeom>
            <a:avLst/>
            <a:gdLst>
              <a:gd name="connsiteX0" fmla="*/ 0 w 12192000"/>
              <a:gd name="connsiteY0" fmla="*/ 0 h 2473648"/>
              <a:gd name="connsiteX1" fmla="*/ 12192000 w 12192000"/>
              <a:gd name="connsiteY1" fmla="*/ 0 h 2473648"/>
              <a:gd name="connsiteX2" fmla="*/ 12192000 w 12192000"/>
              <a:gd name="connsiteY2" fmla="*/ 67712 h 2473648"/>
              <a:gd name="connsiteX3" fmla="*/ 12192000 w 12192000"/>
              <a:gd name="connsiteY3" fmla="*/ 1622192 h 2473648"/>
              <a:gd name="connsiteX4" fmla="*/ 12192000 w 12192000"/>
              <a:gd name="connsiteY4" fmla="*/ 1881272 h 2473648"/>
              <a:gd name="connsiteX5" fmla="*/ 599291 w 12192000"/>
              <a:gd name="connsiteY5" fmla="*/ 1881272 h 2473648"/>
              <a:gd name="connsiteX6" fmla="*/ 441132 w 12192000"/>
              <a:gd name="connsiteY6" fmla="*/ 2037743 h 2473648"/>
              <a:gd name="connsiteX7" fmla="*/ 14623 w 12192000"/>
              <a:gd name="connsiteY7" fmla="*/ 2464608 h 2473648"/>
              <a:gd name="connsiteX8" fmla="*/ 0 w 12192000"/>
              <a:gd name="connsiteY8" fmla="*/ 2473648 h 2473648"/>
              <a:gd name="connsiteX9" fmla="*/ 0 w 12192000"/>
              <a:gd name="connsiteY9" fmla="*/ 2214568 h 2473648"/>
              <a:gd name="connsiteX10" fmla="*/ 0 w 12192000"/>
              <a:gd name="connsiteY10" fmla="*/ 1881272 h 2473648"/>
              <a:gd name="connsiteX11" fmla="*/ 0 w 12192000"/>
              <a:gd name="connsiteY11" fmla="*/ 1622192 h 2473648"/>
              <a:gd name="connsiteX12" fmla="*/ 0 w 12192000"/>
              <a:gd name="connsiteY12" fmla="*/ 67712 h 2473648"/>
              <a:gd name="connsiteX13" fmla="*/ 0 w 12192000"/>
              <a:gd name="connsiteY13" fmla="*/ 67711 h 247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2473648">
                <a:moveTo>
                  <a:pt x="0" y="0"/>
                </a:moveTo>
                <a:lnTo>
                  <a:pt x="12192000" y="0"/>
                </a:lnTo>
                <a:lnTo>
                  <a:pt x="12192000" y="67712"/>
                </a:lnTo>
                <a:lnTo>
                  <a:pt x="12192000" y="1622192"/>
                </a:lnTo>
                <a:lnTo>
                  <a:pt x="12192000" y="1881272"/>
                </a:lnTo>
                <a:lnTo>
                  <a:pt x="599291" y="1881272"/>
                </a:lnTo>
                <a:lnTo>
                  <a:pt x="441132" y="2037743"/>
                </a:lnTo>
                <a:cubicBezTo>
                  <a:pt x="299064" y="2180177"/>
                  <a:pt x="157342" y="2323086"/>
                  <a:pt x="14623" y="2464608"/>
                </a:cubicBezTo>
                <a:lnTo>
                  <a:pt x="0" y="2473648"/>
                </a:lnTo>
                <a:lnTo>
                  <a:pt x="0" y="2214568"/>
                </a:lnTo>
                <a:lnTo>
                  <a:pt x="0" y="1881272"/>
                </a:lnTo>
                <a:lnTo>
                  <a:pt x="0" y="1622192"/>
                </a:lnTo>
                <a:lnTo>
                  <a:pt x="0" y="67712"/>
                </a:lnTo>
                <a:lnTo>
                  <a:pt x="0" y="6771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1A3F19-56AB-2E0B-6676-A4056351C039}"/>
              </a:ext>
            </a:extLst>
          </p:cNvPr>
          <p:cNvGrpSpPr/>
          <p:nvPr userDrawn="1"/>
        </p:nvGrpSpPr>
        <p:grpSpPr>
          <a:xfrm>
            <a:off x="9692640" y="404059"/>
            <a:ext cx="2123555" cy="987443"/>
            <a:chOff x="10349784" y="360644"/>
            <a:chExt cx="1444606" cy="671735"/>
          </a:xfrm>
          <a:solidFill>
            <a:schemeClr val="bg1"/>
          </a:solidFill>
        </p:grpSpPr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5C60F6B0-91E8-96CD-C7B9-64E1F54174F7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80D919C0-C846-A9C6-2194-F2C5B997AE69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61BB10-3751-63E5-C87B-324A33F5A6CE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D1F672D-E4EE-9607-3938-B571D2AEBC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98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-form: Shape 9">
            <a:extLst>
              <a:ext uri="{FF2B5EF4-FFF2-40B4-BE49-F238E27FC236}">
                <a16:creationId xmlns:a16="http://schemas.microsoft.com/office/drawing/2014/main" id="{0FEFC553-D6B9-115D-4F7E-693F0A51CF8F}"/>
              </a:ext>
            </a:extLst>
          </p:cNvPr>
          <p:cNvSpPr/>
          <p:nvPr userDrawn="1"/>
        </p:nvSpPr>
        <p:spPr>
          <a:xfrm flipH="1">
            <a:off x="0" y="0"/>
            <a:ext cx="12192000" cy="2466896"/>
          </a:xfrm>
          <a:custGeom>
            <a:avLst/>
            <a:gdLst>
              <a:gd name="connsiteX0" fmla="*/ 12192000 w 12192000"/>
              <a:gd name="connsiteY0" fmla="*/ 0 h 2466896"/>
              <a:gd name="connsiteX1" fmla="*/ 0 w 12192000"/>
              <a:gd name="connsiteY1" fmla="*/ 0 h 2466896"/>
              <a:gd name="connsiteX2" fmla="*/ 0 w 12192000"/>
              <a:gd name="connsiteY2" fmla="*/ 60959 h 2466896"/>
              <a:gd name="connsiteX3" fmla="*/ 0 w 12192000"/>
              <a:gd name="connsiteY3" fmla="*/ 60960 h 2466896"/>
              <a:gd name="connsiteX4" fmla="*/ 0 w 12192000"/>
              <a:gd name="connsiteY4" fmla="*/ 1752600 h 2466896"/>
              <a:gd name="connsiteX5" fmla="*/ 0 w 12192000"/>
              <a:gd name="connsiteY5" fmla="*/ 1874520 h 2466896"/>
              <a:gd name="connsiteX6" fmla="*/ 0 w 12192000"/>
              <a:gd name="connsiteY6" fmla="*/ 2344976 h 2466896"/>
              <a:gd name="connsiteX7" fmla="*/ 0 w 12192000"/>
              <a:gd name="connsiteY7" fmla="*/ 2466896 h 2466896"/>
              <a:gd name="connsiteX8" fmla="*/ 16886 w 12192000"/>
              <a:gd name="connsiteY8" fmla="*/ 2457856 h 2466896"/>
              <a:gd name="connsiteX9" fmla="*/ 509396 w 12192000"/>
              <a:gd name="connsiteY9" fmla="*/ 2030991 h 2466896"/>
              <a:gd name="connsiteX10" fmla="*/ 692029 w 12192000"/>
              <a:gd name="connsiteY10" fmla="*/ 1874520 h 2466896"/>
              <a:gd name="connsiteX11" fmla="*/ 12192000 w 12192000"/>
              <a:gd name="connsiteY11" fmla="*/ 1874520 h 246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466896">
                <a:moveTo>
                  <a:pt x="12192000" y="0"/>
                </a:moveTo>
                <a:lnTo>
                  <a:pt x="0" y="0"/>
                </a:lnTo>
                <a:lnTo>
                  <a:pt x="0" y="60959"/>
                </a:lnTo>
                <a:lnTo>
                  <a:pt x="0" y="60960"/>
                </a:lnTo>
                <a:lnTo>
                  <a:pt x="0" y="1752600"/>
                </a:lnTo>
                <a:lnTo>
                  <a:pt x="0" y="1874520"/>
                </a:lnTo>
                <a:lnTo>
                  <a:pt x="0" y="2344976"/>
                </a:lnTo>
                <a:lnTo>
                  <a:pt x="0" y="2466896"/>
                </a:lnTo>
                <a:lnTo>
                  <a:pt x="16886" y="2457856"/>
                </a:lnTo>
                <a:cubicBezTo>
                  <a:pt x="181690" y="2316334"/>
                  <a:pt x="345343" y="2173425"/>
                  <a:pt x="509396" y="2030991"/>
                </a:cubicBezTo>
                <a:lnTo>
                  <a:pt x="692029" y="1874520"/>
                </a:lnTo>
                <a:lnTo>
                  <a:pt x="12192000" y="1874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E12290-BB28-A4EE-1204-F4C4D8E021F9}"/>
              </a:ext>
            </a:extLst>
          </p:cNvPr>
          <p:cNvGrpSpPr/>
          <p:nvPr userDrawn="1"/>
        </p:nvGrpSpPr>
        <p:grpSpPr>
          <a:xfrm>
            <a:off x="9670835" y="434014"/>
            <a:ext cx="2123555" cy="987443"/>
            <a:chOff x="10349784" y="360644"/>
            <a:chExt cx="1444606" cy="671735"/>
          </a:xfrm>
        </p:grpSpPr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000CA512-67AA-8722-CB7F-0FC1A1E65DC9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A3EA6D39-6BC9-DB9A-FA23-515DD08B766B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9A9026E-2EB9-F1E7-D591-386F5D816FC8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solidFill>
              <a:srgbClr val="0B9DA9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878637-B4BC-A817-1417-FE737EEFA7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39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9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9AFDB53C-F037-5954-66AD-E8EF11BD4FB3}"/>
              </a:ext>
            </a:extLst>
          </p:cNvPr>
          <p:cNvSpPr/>
          <p:nvPr userDrawn="1"/>
        </p:nvSpPr>
        <p:spPr>
          <a:xfrm flipH="1">
            <a:off x="0" y="0"/>
            <a:ext cx="12192000" cy="2466896"/>
          </a:xfrm>
          <a:custGeom>
            <a:avLst/>
            <a:gdLst>
              <a:gd name="connsiteX0" fmla="*/ 12192000 w 12192000"/>
              <a:gd name="connsiteY0" fmla="*/ 0 h 2466896"/>
              <a:gd name="connsiteX1" fmla="*/ 0 w 12192000"/>
              <a:gd name="connsiteY1" fmla="*/ 0 h 2466896"/>
              <a:gd name="connsiteX2" fmla="*/ 0 w 12192000"/>
              <a:gd name="connsiteY2" fmla="*/ 60959 h 2466896"/>
              <a:gd name="connsiteX3" fmla="*/ 0 w 12192000"/>
              <a:gd name="connsiteY3" fmla="*/ 60960 h 2466896"/>
              <a:gd name="connsiteX4" fmla="*/ 0 w 12192000"/>
              <a:gd name="connsiteY4" fmla="*/ 1752600 h 2466896"/>
              <a:gd name="connsiteX5" fmla="*/ 0 w 12192000"/>
              <a:gd name="connsiteY5" fmla="*/ 1874520 h 2466896"/>
              <a:gd name="connsiteX6" fmla="*/ 0 w 12192000"/>
              <a:gd name="connsiteY6" fmla="*/ 2344976 h 2466896"/>
              <a:gd name="connsiteX7" fmla="*/ 0 w 12192000"/>
              <a:gd name="connsiteY7" fmla="*/ 2466896 h 2466896"/>
              <a:gd name="connsiteX8" fmla="*/ 16886 w 12192000"/>
              <a:gd name="connsiteY8" fmla="*/ 2457856 h 2466896"/>
              <a:gd name="connsiteX9" fmla="*/ 509396 w 12192000"/>
              <a:gd name="connsiteY9" fmla="*/ 2030991 h 2466896"/>
              <a:gd name="connsiteX10" fmla="*/ 692029 w 12192000"/>
              <a:gd name="connsiteY10" fmla="*/ 1874520 h 2466896"/>
              <a:gd name="connsiteX11" fmla="*/ 12192000 w 12192000"/>
              <a:gd name="connsiteY11" fmla="*/ 1874520 h 246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466896">
                <a:moveTo>
                  <a:pt x="12192000" y="0"/>
                </a:moveTo>
                <a:lnTo>
                  <a:pt x="0" y="0"/>
                </a:lnTo>
                <a:lnTo>
                  <a:pt x="0" y="60959"/>
                </a:lnTo>
                <a:lnTo>
                  <a:pt x="0" y="60960"/>
                </a:lnTo>
                <a:lnTo>
                  <a:pt x="0" y="1752600"/>
                </a:lnTo>
                <a:lnTo>
                  <a:pt x="0" y="1874520"/>
                </a:lnTo>
                <a:lnTo>
                  <a:pt x="0" y="2344976"/>
                </a:lnTo>
                <a:lnTo>
                  <a:pt x="0" y="2466896"/>
                </a:lnTo>
                <a:lnTo>
                  <a:pt x="16886" y="2457856"/>
                </a:lnTo>
                <a:cubicBezTo>
                  <a:pt x="181690" y="2316334"/>
                  <a:pt x="345343" y="2173425"/>
                  <a:pt x="509396" y="2030991"/>
                </a:cubicBezTo>
                <a:lnTo>
                  <a:pt x="692029" y="1874520"/>
                </a:lnTo>
                <a:lnTo>
                  <a:pt x="12192000" y="1874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E12290-BB28-A4EE-1204-F4C4D8E021F9}"/>
              </a:ext>
            </a:extLst>
          </p:cNvPr>
          <p:cNvGrpSpPr/>
          <p:nvPr userDrawn="1"/>
        </p:nvGrpSpPr>
        <p:grpSpPr>
          <a:xfrm>
            <a:off x="9670835" y="434014"/>
            <a:ext cx="2123555" cy="987443"/>
            <a:chOff x="10349784" y="360644"/>
            <a:chExt cx="1444606" cy="671735"/>
          </a:xfrm>
        </p:grpSpPr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000CA512-67AA-8722-CB7F-0FC1A1E65DC9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A3EA6D39-6BC9-DB9A-FA23-515DD08B766B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9A9026E-2EB9-F1E7-D591-386F5D816FC8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solidFill>
              <a:srgbClr val="0B9DA9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E6332152-C100-EF5B-AFC2-A8261F8BAD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7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3615169-05F1-FA09-BD5C-A47FFBDCD441}"/>
              </a:ext>
            </a:extLst>
          </p:cNvPr>
          <p:cNvGrpSpPr/>
          <p:nvPr userDrawn="1"/>
        </p:nvGrpSpPr>
        <p:grpSpPr>
          <a:xfrm>
            <a:off x="695324" y="808594"/>
            <a:ext cx="3013380" cy="1401206"/>
            <a:chOff x="789041" y="808594"/>
            <a:chExt cx="3013380" cy="1401206"/>
          </a:xfrm>
          <a:solidFill>
            <a:schemeClr val="bg1"/>
          </a:solidFill>
        </p:grpSpPr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519949D6-D823-A7AB-65E8-43F24E46B374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024ABCD-65AD-7C4B-918F-3B29C18C9201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3F25587B-FC60-2468-F5E0-E11B6CBBB706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6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3" name="Free-form: Shape 12">
                <a:extLst>
                  <a:ext uri="{FF2B5EF4-FFF2-40B4-BE49-F238E27FC236}">
                    <a16:creationId xmlns:a16="http://schemas.microsoft.com/office/drawing/2014/main" id="{D96D93CE-F18D-FB0C-2967-BEE590F07B73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4" name="Free-form: Shape 13">
                <a:extLst>
                  <a:ext uri="{FF2B5EF4-FFF2-40B4-BE49-F238E27FC236}">
                    <a16:creationId xmlns:a16="http://schemas.microsoft.com/office/drawing/2014/main" id="{95BEF080-4ED1-CB49-EE0C-444FFACCE2DC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5" name="Free-form: Shape 14">
                <a:extLst>
                  <a:ext uri="{FF2B5EF4-FFF2-40B4-BE49-F238E27FC236}">
                    <a16:creationId xmlns:a16="http://schemas.microsoft.com/office/drawing/2014/main" id="{50967846-2D2A-F7EF-0AD7-350674C6659E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890BD735-70EE-D982-F8E8-6E30C21E4403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7" name="Free-form: Shape 16">
                <a:extLst>
                  <a:ext uri="{FF2B5EF4-FFF2-40B4-BE49-F238E27FC236}">
                    <a16:creationId xmlns:a16="http://schemas.microsoft.com/office/drawing/2014/main" id="{57722AE2-932F-51D0-7DC4-59BDEDD2F161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89F82E94-6209-03B8-449B-2F8C6502CA1E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A872FE27-1668-1F07-F299-E52066CBB9D5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0" name="Free-form: Shape 19">
                <a:extLst>
                  <a:ext uri="{FF2B5EF4-FFF2-40B4-BE49-F238E27FC236}">
                    <a16:creationId xmlns:a16="http://schemas.microsoft.com/office/drawing/2014/main" id="{3235140B-5854-C6C3-DA46-EE2055AF0FA6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1" name="Free-form: Shape 20">
                <a:extLst>
                  <a:ext uri="{FF2B5EF4-FFF2-40B4-BE49-F238E27FC236}">
                    <a16:creationId xmlns:a16="http://schemas.microsoft.com/office/drawing/2014/main" id="{50A2D476-8E79-6B5C-7176-2A1DE60F8963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54FBEACE-5579-2A54-2E2F-D7179BBFEB58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3" name="Free-form: Shape 22">
                <a:extLst>
                  <a:ext uri="{FF2B5EF4-FFF2-40B4-BE49-F238E27FC236}">
                    <a16:creationId xmlns:a16="http://schemas.microsoft.com/office/drawing/2014/main" id="{D028EEFE-132F-2AD3-280F-F425C2514D85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4" name="Free-form: Shape 23">
                <a:extLst>
                  <a:ext uri="{FF2B5EF4-FFF2-40B4-BE49-F238E27FC236}">
                    <a16:creationId xmlns:a16="http://schemas.microsoft.com/office/drawing/2014/main" id="{66BE4B87-955E-5FCF-FB85-046D8E0C46C3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C052437B-BB2C-1707-D965-B0FC792C240B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6" name="Free-form: Shape 25">
                <a:extLst>
                  <a:ext uri="{FF2B5EF4-FFF2-40B4-BE49-F238E27FC236}">
                    <a16:creationId xmlns:a16="http://schemas.microsoft.com/office/drawing/2014/main" id="{8A71BB7F-BEE2-C8E2-FD51-71D720387E5F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7" name="Free-form: Shape 26">
                <a:extLst>
                  <a:ext uri="{FF2B5EF4-FFF2-40B4-BE49-F238E27FC236}">
                    <a16:creationId xmlns:a16="http://schemas.microsoft.com/office/drawing/2014/main" id="{7C9E4455-4DB7-9DF4-4A01-3AB9E73876CD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8" name="Free-form: Shape 27">
                <a:extLst>
                  <a:ext uri="{FF2B5EF4-FFF2-40B4-BE49-F238E27FC236}">
                    <a16:creationId xmlns:a16="http://schemas.microsoft.com/office/drawing/2014/main" id="{279C8189-A46E-3FA5-F0AA-F0E1D36EEEFE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9" name="Free-form: Shape 28">
                <a:extLst>
                  <a:ext uri="{FF2B5EF4-FFF2-40B4-BE49-F238E27FC236}">
                    <a16:creationId xmlns:a16="http://schemas.microsoft.com/office/drawing/2014/main" id="{4E392031-9D2F-C7E2-64AB-CAF1C6F6FA19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0" name="Free-form: Shape 29">
                <a:extLst>
                  <a:ext uri="{FF2B5EF4-FFF2-40B4-BE49-F238E27FC236}">
                    <a16:creationId xmlns:a16="http://schemas.microsoft.com/office/drawing/2014/main" id="{79DB73E7-6F9E-C828-4ED7-EF51A71157F2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1" name="Free-form: Shape 30">
                <a:extLst>
                  <a:ext uri="{FF2B5EF4-FFF2-40B4-BE49-F238E27FC236}">
                    <a16:creationId xmlns:a16="http://schemas.microsoft.com/office/drawing/2014/main" id="{D7EBDFDD-25D9-27F5-DC4A-F7C5A5E4917E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2" name="Free-form: Shape 31">
                <a:extLst>
                  <a:ext uri="{FF2B5EF4-FFF2-40B4-BE49-F238E27FC236}">
                    <a16:creationId xmlns:a16="http://schemas.microsoft.com/office/drawing/2014/main" id="{2FCFA0EF-C6FE-2FD6-2FDB-51DCE1C47AAD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3" name="Free-form: Shape 32">
                <a:extLst>
                  <a:ext uri="{FF2B5EF4-FFF2-40B4-BE49-F238E27FC236}">
                    <a16:creationId xmlns:a16="http://schemas.microsoft.com/office/drawing/2014/main" id="{65BFB159-EADF-F99C-7406-5DB20BC46F57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20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C36745CF-4DDB-C727-E430-71AC2EC1410C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5" name="Free-form: Shape 34">
                <a:extLst>
                  <a:ext uri="{FF2B5EF4-FFF2-40B4-BE49-F238E27FC236}">
                    <a16:creationId xmlns:a16="http://schemas.microsoft.com/office/drawing/2014/main" id="{0F10902C-0273-FB03-FC93-9EC345C7470A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6" name="Free-form: Shape 35">
                <a:extLst>
                  <a:ext uri="{FF2B5EF4-FFF2-40B4-BE49-F238E27FC236}">
                    <a16:creationId xmlns:a16="http://schemas.microsoft.com/office/drawing/2014/main" id="{2955F1E2-D435-37F2-1121-2E0B2A8D5F32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7" name="Free-form: Shape 36">
                <a:extLst>
                  <a:ext uri="{FF2B5EF4-FFF2-40B4-BE49-F238E27FC236}">
                    <a16:creationId xmlns:a16="http://schemas.microsoft.com/office/drawing/2014/main" id="{C321518E-3D0E-E18B-1E32-55F8E9AC7C3D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AED9884A-D69A-6818-E137-4F196B346335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B67BF6-7298-CC62-5690-901DC94C34B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95324" y="2798290"/>
            <a:ext cx="6353657" cy="1538883"/>
          </a:xfrm>
        </p:spPr>
        <p:txBody>
          <a:bodyPr wrap="square" lIns="0" anchor="t">
            <a:spAutoFit/>
          </a:bodyPr>
          <a:lstStyle>
            <a:lvl1pPr algn="l"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C7E3E-7388-2531-80BD-7F6F26B2620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95324" y="4630741"/>
            <a:ext cx="6353657" cy="461665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30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CFF72A47-25E2-1137-5BFB-0B8C8BD14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5578032"/>
            <a:ext cx="6353656" cy="307777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7B8BEB-DF9E-107B-5DA9-E0579CDB6939}"/>
              </a:ext>
            </a:extLst>
          </p:cNvPr>
          <p:cNvGrpSpPr/>
          <p:nvPr userDrawn="1"/>
        </p:nvGrpSpPr>
        <p:grpSpPr>
          <a:xfrm>
            <a:off x="8144258" y="1980001"/>
            <a:ext cx="4047741" cy="4949710"/>
            <a:chOff x="7186314" y="808594"/>
            <a:chExt cx="5005686" cy="6121117"/>
          </a:xfrm>
        </p:grpSpPr>
        <p:sp>
          <p:nvSpPr>
            <p:cNvPr id="5" name="Free-form: Shape 4">
              <a:extLst>
                <a:ext uri="{FF2B5EF4-FFF2-40B4-BE49-F238E27FC236}">
                  <a16:creationId xmlns:a16="http://schemas.microsoft.com/office/drawing/2014/main" id="{65DC0BA9-1BB1-7BE3-9E6D-E6CA58E9D5D1}"/>
                </a:ext>
              </a:extLst>
            </p:cNvPr>
            <p:cNvSpPr/>
            <p:nvPr/>
          </p:nvSpPr>
          <p:spPr>
            <a:xfrm>
              <a:off x="10603879" y="6522300"/>
              <a:ext cx="673402" cy="335701"/>
            </a:xfrm>
            <a:custGeom>
              <a:avLst/>
              <a:gdLst>
                <a:gd name="connsiteX0" fmla="*/ 336701 w 673402"/>
                <a:gd name="connsiteY0" fmla="*/ 0 h 335701"/>
                <a:gd name="connsiteX1" fmla="*/ 673402 w 673402"/>
                <a:gd name="connsiteY1" fmla="*/ 335701 h 335701"/>
                <a:gd name="connsiteX2" fmla="*/ 0 w 673402"/>
                <a:gd name="connsiteY2" fmla="*/ 335701 h 33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402" h="335701">
                  <a:moveTo>
                    <a:pt x="336701" y="0"/>
                  </a:moveTo>
                  <a:lnTo>
                    <a:pt x="673402" y="335701"/>
                  </a:lnTo>
                  <a:lnTo>
                    <a:pt x="0" y="335701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E5C5508D-1FC4-3B54-7AA7-59F2A0CAA465}"/>
                </a:ext>
              </a:extLst>
            </p:cNvPr>
            <p:cNvSpPr/>
            <p:nvPr/>
          </p:nvSpPr>
          <p:spPr>
            <a:xfrm>
              <a:off x="7186314" y="5346132"/>
              <a:ext cx="5005686" cy="1583579"/>
            </a:xfrm>
            <a:custGeom>
              <a:avLst/>
              <a:gdLst>
                <a:gd name="connsiteX0" fmla="*/ 1353684 w 2707368"/>
                <a:gd name="connsiteY0" fmla="*/ 674833 h 856492"/>
                <a:gd name="connsiteX1" fmla="*/ 676842 w 2707368"/>
                <a:gd name="connsiteY1" fmla="*/ 0 h 856492"/>
                <a:gd name="connsiteX2" fmla="*/ 0 w 2707368"/>
                <a:gd name="connsiteY2" fmla="*/ 674833 h 856492"/>
                <a:gd name="connsiteX3" fmla="*/ 0 w 2707368"/>
                <a:gd name="connsiteY3" fmla="*/ 856492 h 856492"/>
                <a:gd name="connsiteX4" fmla="*/ 676842 w 2707368"/>
                <a:gd name="connsiteY4" fmla="*/ 181659 h 856492"/>
                <a:gd name="connsiteX5" fmla="*/ 1353684 w 2707368"/>
                <a:gd name="connsiteY5" fmla="*/ 856492 h 856492"/>
                <a:gd name="connsiteX6" fmla="*/ 2030527 w 2707368"/>
                <a:gd name="connsiteY6" fmla="*/ 181659 h 856492"/>
                <a:gd name="connsiteX7" fmla="*/ 2707369 w 2707368"/>
                <a:gd name="connsiteY7" fmla="*/ 856475 h 856492"/>
                <a:gd name="connsiteX8" fmla="*/ 2707369 w 2707368"/>
                <a:gd name="connsiteY8" fmla="*/ 674816 h 856492"/>
                <a:gd name="connsiteX9" fmla="*/ 2030527 w 2707368"/>
                <a:gd name="connsiteY9" fmla="*/ 0 h 856492"/>
                <a:gd name="connsiteX10" fmla="*/ 1353684 w 2707368"/>
                <a:gd name="connsiteY10" fmla="*/ 674833 h 85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7368" h="856492">
                  <a:moveTo>
                    <a:pt x="1353684" y="674833"/>
                  </a:moveTo>
                  <a:lnTo>
                    <a:pt x="676842" y="0"/>
                  </a:lnTo>
                  <a:lnTo>
                    <a:pt x="0" y="674833"/>
                  </a:lnTo>
                  <a:lnTo>
                    <a:pt x="0" y="856492"/>
                  </a:lnTo>
                  <a:lnTo>
                    <a:pt x="676842" y="181659"/>
                  </a:lnTo>
                  <a:lnTo>
                    <a:pt x="1353684" y="856492"/>
                  </a:lnTo>
                  <a:lnTo>
                    <a:pt x="2030527" y="181659"/>
                  </a:lnTo>
                  <a:lnTo>
                    <a:pt x="2707369" y="856475"/>
                  </a:lnTo>
                  <a:lnTo>
                    <a:pt x="2707369" y="674816"/>
                  </a:lnTo>
                  <a:lnTo>
                    <a:pt x="2030527" y="0"/>
                  </a:lnTo>
                  <a:lnTo>
                    <a:pt x="1353684" y="674833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-form: Shape 6">
              <a:extLst>
                <a:ext uri="{FF2B5EF4-FFF2-40B4-BE49-F238E27FC236}">
                  <a16:creationId xmlns:a16="http://schemas.microsoft.com/office/drawing/2014/main" id="{94D095E0-799B-D50C-C5FD-7E03C97EB2A2}"/>
                </a:ext>
              </a:extLst>
            </p:cNvPr>
            <p:cNvSpPr/>
            <p:nvPr/>
          </p:nvSpPr>
          <p:spPr>
            <a:xfrm>
              <a:off x="9689157" y="3665415"/>
              <a:ext cx="2502843" cy="1583641"/>
            </a:xfrm>
            <a:custGeom>
              <a:avLst/>
              <a:gdLst>
                <a:gd name="connsiteX0" fmla="*/ 0 w 1353684"/>
                <a:gd name="connsiteY0" fmla="*/ 674867 h 856526"/>
                <a:gd name="connsiteX1" fmla="*/ 0 w 1353684"/>
                <a:gd name="connsiteY1" fmla="*/ 856526 h 856526"/>
                <a:gd name="connsiteX2" fmla="*/ 676843 w 1353684"/>
                <a:gd name="connsiteY2" fmla="*/ 181659 h 856526"/>
                <a:gd name="connsiteX3" fmla="*/ 1353685 w 1353684"/>
                <a:gd name="connsiteY3" fmla="*/ 856509 h 856526"/>
                <a:gd name="connsiteX4" fmla="*/ 1353685 w 1353684"/>
                <a:gd name="connsiteY4" fmla="*/ 674867 h 856526"/>
                <a:gd name="connsiteX5" fmla="*/ 676843 w 1353684"/>
                <a:gd name="connsiteY5" fmla="*/ 0 h 856526"/>
                <a:gd name="connsiteX6" fmla="*/ 0 w 1353684"/>
                <a:gd name="connsiteY6" fmla="*/ 674867 h 85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3684" h="856526">
                  <a:moveTo>
                    <a:pt x="0" y="674867"/>
                  </a:moveTo>
                  <a:lnTo>
                    <a:pt x="0" y="856526"/>
                  </a:lnTo>
                  <a:lnTo>
                    <a:pt x="676843" y="181659"/>
                  </a:lnTo>
                  <a:lnTo>
                    <a:pt x="1353685" y="856509"/>
                  </a:lnTo>
                  <a:lnTo>
                    <a:pt x="1353685" y="674867"/>
                  </a:lnTo>
                  <a:lnTo>
                    <a:pt x="676843" y="0"/>
                  </a:lnTo>
                  <a:lnTo>
                    <a:pt x="0" y="674867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576CA2A7-2CFA-0E4C-4A0C-F89705AE2198}"/>
                </a:ext>
              </a:extLst>
            </p:cNvPr>
            <p:cNvSpPr/>
            <p:nvPr/>
          </p:nvSpPr>
          <p:spPr>
            <a:xfrm>
              <a:off x="9689157" y="4505742"/>
              <a:ext cx="2502843" cy="1583641"/>
            </a:xfrm>
            <a:custGeom>
              <a:avLst/>
              <a:gdLst>
                <a:gd name="connsiteX0" fmla="*/ 0 w 1353684"/>
                <a:gd name="connsiteY0" fmla="*/ 674850 h 856526"/>
                <a:gd name="connsiteX1" fmla="*/ 0 w 1353684"/>
                <a:gd name="connsiteY1" fmla="*/ 856509 h 856526"/>
                <a:gd name="connsiteX2" fmla="*/ 676843 w 1353684"/>
                <a:gd name="connsiteY2" fmla="*/ 181660 h 856526"/>
                <a:gd name="connsiteX3" fmla="*/ 1353685 w 1353684"/>
                <a:gd name="connsiteY3" fmla="*/ 856526 h 856526"/>
                <a:gd name="connsiteX4" fmla="*/ 1353685 w 1353684"/>
                <a:gd name="connsiteY4" fmla="*/ 674867 h 856526"/>
                <a:gd name="connsiteX5" fmla="*/ 676843 w 1353684"/>
                <a:gd name="connsiteY5" fmla="*/ 0 h 856526"/>
                <a:gd name="connsiteX6" fmla="*/ 0 w 1353684"/>
                <a:gd name="connsiteY6" fmla="*/ 674850 h 85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3684" h="856526">
                  <a:moveTo>
                    <a:pt x="0" y="674850"/>
                  </a:moveTo>
                  <a:lnTo>
                    <a:pt x="0" y="856509"/>
                  </a:lnTo>
                  <a:lnTo>
                    <a:pt x="676843" y="181660"/>
                  </a:lnTo>
                  <a:lnTo>
                    <a:pt x="1353685" y="856526"/>
                  </a:lnTo>
                  <a:lnTo>
                    <a:pt x="1353685" y="674867"/>
                  </a:lnTo>
                  <a:lnTo>
                    <a:pt x="676843" y="0"/>
                  </a:lnTo>
                  <a:lnTo>
                    <a:pt x="0" y="674850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57633E41-0A91-6076-B30F-A897BA84516B}"/>
                </a:ext>
              </a:extLst>
            </p:cNvPr>
            <p:cNvSpPr/>
            <p:nvPr/>
          </p:nvSpPr>
          <p:spPr>
            <a:xfrm>
              <a:off x="7764195" y="6186459"/>
              <a:ext cx="1347082" cy="671541"/>
            </a:xfrm>
            <a:custGeom>
              <a:avLst/>
              <a:gdLst>
                <a:gd name="connsiteX0" fmla="*/ 673541 w 1347082"/>
                <a:gd name="connsiteY0" fmla="*/ 0 h 671541"/>
                <a:gd name="connsiteX1" fmla="*/ 1347082 w 1347082"/>
                <a:gd name="connsiteY1" fmla="*/ 671541 h 671541"/>
                <a:gd name="connsiteX2" fmla="*/ 1010241 w 1347082"/>
                <a:gd name="connsiteY2" fmla="*/ 671541 h 671541"/>
                <a:gd name="connsiteX3" fmla="*/ 673541 w 1347082"/>
                <a:gd name="connsiteY3" fmla="*/ 335840 h 671541"/>
                <a:gd name="connsiteX4" fmla="*/ 336841 w 1347082"/>
                <a:gd name="connsiteY4" fmla="*/ 671541 h 671541"/>
                <a:gd name="connsiteX5" fmla="*/ 0 w 1347082"/>
                <a:gd name="connsiteY5" fmla="*/ 671541 h 67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7082" h="671541">
                  <a:moveTo>
                    <a:pt x="673541" y="0"/>
                  </a:moveTo>
                  <a:lnTo>
                    <a:pt x="1347082" y="671541"/>
                  </a:lnTo>
                  <a:lnTo>
                    <a:pt x="1010241" y="671541"/>
                  </a:lnTo>
                  <a:lnTo>
                    <a:pt x="673541" y="335840"/>
                  </a:lnTo>
                  <a:lnTo>
                    <a:pt x="336841" y="671541"/>
                  </a:lnTo>
                  <a:lnTo>
                    <a:pt x="0" y="671541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0AB4EBA6-FCCC-2EE0-66F5-83E1070246C9}"/>
                </a:ext>
              </a:extLst>
            </p:cNvPr>
            <p:cNvSpPr/>
            <p:nvPr/>
          </p:nvSpPr>
          <p:spPr>
            <a:xfrm>
              <a:off x="7186314" y="2489277"/>
              <a:ext cx="5005686" cy="1583579"/>
            </a:xfrm>
            <a:custGeom>
              <a:avLst/>
              <a:gdLst>
                <a:gd name="connsiteX0" fmla="*/ 1353684 w 2707368"/>
                <a:gd name="connsiteY0" fmla="*/ 674833 h 856492"/>
                <a:gd name="connsiteX1" fmla="*/ 676842 w 2707368"/>
                <a:gd name="connsiteY1" fmla="*/ 0 h 856492"/>
                <a:gd name="connsiteX2" fmla="*/ 0 w 2707368"/>
                <a:gd name="connsiteY2" fmla="*/ 674833 h 856492"/>
                <a:gd name="connsiteX3" fmla="*/ 0 w 2707368"/>
                <a:gd name="connsiteY3" fmla="*/ 856492 h 856492"/>
                <a:gd name="connsiteX4" fmla="*/ 676842 w 2707368"/>
                <a:gd name="connsiteY4" fmla="*/ 181660 h 856492"/>
                <a:gd name="connsiteX5" fmla="*/ 1353684 w 2707368"/>
                <a:gd name="connsiteY5" fmla="*/ 856492 h 856492"/>
                <a:gd name="connsiteX6" fmla="*/ 2030527 w 2707368"/>
                <a:gd name="connsiteY6" fmla="*/ 181660 h 856492"/>
                <a:gd name="connsiteX7" fmla="*/ 2707369 w 2707368"/>
                <a:gd name="connsiteY7" fmla="*/ 856475 h 856492"/>
                <a:gd name="connsiteX8" fmla="*/ 2707369 w 2707368"/>
                <a:gd name="connsiteY8" fmla="*/ 674816 h 856492"/>
                <a:gd name="connsiteX9" fmla="*/ 2030527 w 2707368"/>
                <a:gd name="connsiteY9" fmla="*/ 0 h 856492"/>
                <a:gd name="connsiteX10" fmla="*/ 1353684 w 2707368"/>
                <a:gd name="connsiteY10" fmla="*/ 674833 h 85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07368" h="856492">
                  <a:moveTo>
                    <a:pt x="1353684" y="674833"/>
                  </a:moveTo>
                  <a:lnTo>
                    <a:pt x="676842" y="0"/>
                  </a:lnTo>
                  <a:lnTo>
                    <a:pt x="0" y="674833"/>
                  </a:lnTo>
                  <a:lnTo>
                    <a:pt x="0" y="856492"/>
                  </a:lnTo>
                  <a:lnTo>
                    <a:pt x="676842" y="181660"/>
                  </a:lnTo>
                  <a:lnTo>
                    <a:pt x="1353684" y="856492"/>
                  </a:lnTo>
                  <a:lnTo>
                    <a:pt x="2030527" y="181660"/>
                  </a:lnTo>
                  <a:lnTo>
                    <a:pt x="2707369" y="856475"/>
                  </a:lnTo>
                  <a:lnTo>
                    <a:pt x="2707369" y="674816"/>
                  </a:lnTo>
                  <a:lnTo>
                    <a:pt x="2030527" y="0"/>
                  </a:lnTo>
                  <a:lnTo>
                    <a:pt x="1353684" y="674833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AAC0CEF2-8E5E-25EB-15E3-4FD4F7065851}"/>
                </a:ext>
              </a:extLst>
            </p:cNvPr>
            <p:cNvSpPr/>
            <p:nvPr/>
          </p:nvSpPr>
          <p:spPr>
            <a:xfrm>
              <a:off x="9689157" y="808594"/>
              <a:ext cx="2502843" cy="1583610"/>
            </a:xfrm>
            <a:custGeom>
              <a:avLst/>
              <a:gdLst>
                <a:gd name="connsiteX0" fmla="*/ 676843 w 1353684"/>
                <a:gd name="connsiteY0" fmla="*/ 0 h 856509"/>
                <a:gd name="connsiteX1" fmla="*/ 0 w 1353684"/>
                <a:gd name="connsiteY1" fmla="*/ 674850 h 856509"/>
                <a:gd name="connsiteX2" fmla="*/ 0 w 1353684"/>
                <a:gd name="connsiteY2" fmla="*/ 856509 h 856509"/>
                <a:gd name="connsiteX3" fmla="*/ 676843 w 1353684"/>
                <a:gd name="connsiteY3" fmla="*/ 181642 h 856509"/>
                <a:gd name="connsiteX4" fmla="*/ 1353685 w 1353684"/>
                <a:gd name="connsiteY4" fmla="*/ 856492 h 856509"/>
                <a:gd name="connsiteX5" fmla="*/ 1353685 w 1353684"/>
                <a:gd name="connsiteY5" fmla="*/ 674850 h 856509"/>
                <a:gd name="connsiteX6" fmla="*/ 676843 w 1353684"/>
                <a:gd name="connsiteY6" fmla="*/ 0 h 856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3684" h="856509">
                  <a:moveTo>
                    <a:pt x="676843" y="0"/>
                  </a:moveTo>
                  <a:lnTo>
                    <a:pt x="0" y="674850"/>
                  </a:lnTo>
                  <a:lnTo>
                    <a:pt x="0" y="856509"/>
                  </a:lnTo>
                  <a:lnTo>
                    <a:pt x="676843" y="181642"/>
                  </a:lnTo>
                  <a:lnTo>
                    <a:pt x="1353685" y="856492"/>
                  </a:lnTo>
                  <a:lnTo>
                    <a:pt x="1353685" y="674850"/>
                  </a:lnTo>
                  <a:lnTo>
                    <a:pt x="676843" y="0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4C3289DC-BE12-3ADC-47E3-2BCA371001DD}"/>
                </a:ext>
              </a:extLst>
            </p:cNvPr>
            <p:cNvSpPr/>
            <p:nvPr/>
          </p:nvSpPr>
          <p:spPr>
            <a:xfrm>
              <a:off x="9689157" y="1648888"/>
              <a:ext cx="2502843" cy="1583641"/>
            </a:xfrm>
            <a:custGeom>
              <a:avLst/>
              <a:gdLst>
                <a:gd name="connsiteX0" fmla="*/ 0 w 1353684"/>
                <a:gd name="connsiteY0" fmla="*/ 674850 h 856526"/>
                <a:gd name="connsiteX1" fmla="*/ 0 w 1353684"/>
                <a:gd name="connsiteY1" fmla="*/ 856509 h 856526"/>
                <a:gd name="connsiteX2" fmla="*/ 676843 w 1353684"/>
                <a:gd name="connsiteY2" fmla="*/ 181660 h 856526"/>
                <a:gd name="connsiteX3" fmla="*/ 1353685 w 1353684"/>
                <a:gd name="connsiteY3" fmla="*/ 856526 h 856526"/>
                <a:gd name="connsiteX4" fmla="*/ 1353685 w 1353684"/>
                <a:gd name="connsiteY4" fmla="*/ 674867 h 856526"/>
                <a:gd name="connsiteX5" fmla="*/ 676843 w 1353684"/>
                <a:gd name="connsiteY5" fmla="*/ 0 h 856526"/>
                <a:gd name="connsiteX6" fmla="*/ 0 w 1353684"/>
                <a:gd name="connsiteY6" fmla="*/ 674850 h 85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3684" h="856526">
                  <a:moveTo>
                    <a:pt x="0" y="674850"/>
                  </a:moveTo>
                  <a:lnTo>
                    <a:pt x="0" y="856509"/>
                  </a:lnTo>
                  <a:lnTo>
                    <a:pt x="676843" y="181660"/>
                  </a:lnTo>
                  <a:lnTo>
                    <a:pt x="1353685" y="856526"/>
                  </a:lnTo>
                  <a:lnTo>
                    <a:pt x="1353685" y="674867"/>
                  </a:lnTo>
                  <a:lnTo>
                    <a:pt x="676843" y="0"/>
                  </a:lnTo>
                  <a:lnTo>
                    <a:pt x="0" y="674850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A00A29F6-27FC-ABC3-F74E-7C09E5A491B8}"/>
                </a:ext>
              </a:extLst>
            </p:cNvPr>
            <p:cNvSpPr/>
            <p:nvPr/>
          </p:nvSpPr>
          <p:spPr>
            <a:xfrm>
              <a:off x="7186314" y="3329604"/>
              <a:ext cx="2502843" cy="1583579"/>
            </a:xfrm>
            <a:custGeom>
              <a:avLst/>
              <a:gdLst>
                <a:gd name="connsiteX0" fmla="*/ 676842 w 1353684"/>
                <a:gd name="connsiteY0" fmla="*/ 0 h 856492"/>
                <a:gd name="connsiteX1" fmla="*/ 0 w 1353684"/>
                <a:gd name="connsiteY1" fmla="*/ 674816 h 856492"/>
                <a:gd name="connsiteX2" fmla="*/ 0 w 1353684"/>
                <a:gd name="connsiteY2" fmla="*/ 856475 h 856492"/>
                <a:gd name="connsiteX3" fmla="*/ 676842 w 1353684"/>
                <a:gd name="connsiteY3" fmla="*/ 181660 h 856492"/>
                <a:gd name="connsiteX4" fmla="*/ 1353684 w 1353684"/>
                <a:gd name="connsiteY4" fmla="*/ 856492 h 856492"/>
                <a:gd name="connsiteX5" fmla="*/ 1353684 w 1353684"/>
                <a:gd name="connsiteY5" fmla="*/ 674833 h 856492"/>
                <a:gd name="connsiteX6" fmla="*/ 676842 w 1353684"/>
                <a:gd name="connsiteY6" fmla="*/ 0 h 85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3684" h="856492">
                  <a:moveTo>
                    <a:pt x="676842" y="0"/>
                  </a:moveTo>
                  <a:lnTo>
                    <a:pt x="0" y="674816"/>
                  </a:lnTo>
                  <a:lnTo>
                    <a:pt x="0" y="856475"/>
                  </a:lnTo>
                  <a:lnTo>
                    <a:pt x="676842" y="181660"/>
                  </a:lnTo>
                  <a:lnTo>
                    <a:pt x="1353684" y="856492"/>
                  </a:lnTo>
                  <a:lnTo>
                    <a:pt x="1353684" y="674833"/>
                  </a:lnTo>
                  <a:lnTo>
                    <a:pt x="676842" y="0"/>
                  </a:lnTo>
                  <a:close/>
                </a:path>
              </a:pathLst>
            </a:custGeom>
            <a:solidFill>
              <a:srgbClr val="FED478"/>
            </a:solidFill>
            <a:ln w="17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6967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0">
    <p:bg>
      <p:bgPr>
        <a:solidFill>
          <a:srgbClr val="C9AB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-form: Shape 7">
            <a:extLst>
              <a:ext uri="{FF2B5EF4-FFF2-40B4-BE49-F238E27FC236}">
                <a16:creationId xmlns:a16="http://schemas.microsoft.com/office/drawing/2014/main" id="{CC2D3685-1454-76F3-05B0-DA10FA93DB39}"/>
              </a:ext>
            </a:extLst>
          </p:cNvPr>
          <p:cNvSpPr/>
          <p:nvPr userDrawn="1"/>
        </p:nvSpPr>
        <p:spPr>
          <a:xfrm flipH="1">
            <a:off x="0" y="0"/>
            <a:ext cx="12192000" cy="2466896"/>
          </a:xfrm>
          <a:custGeom>
            <a:avLst/>
            <a:gdLst>
              <a:gd name="connsiteX0" fmla="*/ 12192000 w 12192000"/>
              <a:gd name="connsiteY0" fmla="*/ 0 h 2466896"/>
              <a:gd name="connsiteX1" fmla="*/ 0 w 12192000"/>
              <a:gd name="connsiteY1" fmla="*/ 0 h 2466896"/>
              <a:gd name="connsiteX2" fmla="*/ 0 w 12192000"/>
              <a:gd name="connsiteY2" fmla="*/ 60959 h 2466896"/>
              <a:gd name="connsiteX3" fmla="*/ 0 w 12192000"/>
              <a:gd name="connsiteY3" fmla="*/ 60960 h 2466896"/>
              <a:gd name="connsiteX4" fmla="*/ 0 w 12192000"/>
              <a:gd name="connsiteY4" fmla="*/ 1752600 h 2466896"/>
              <a:gd name="connsiteX5" fmla="*/ 0 w 12192000"/>
              <a:gd name="connsiteY5" fmla="*/ 1874520 h 2466896"/>
              <a:gd name="connsiteX6" fmla="*/ 0 w 12192000"/>
              <a:gd name="connsiteY6" fmla="*/ 2344976 h 2466896"/>
              <a:gd name="connsiteX7" fmla="*/ 0 w 12192000"/>
              <a:gd name="connsiteY7" fmla="*/ 2466896 h 2466896"/>
              <a:gd name="connsiteX8" fmla="*/ 16886 w 12192000"/>
              <a:gd name="connsiteY8" fmla="*/ 2457856 h 2466896"/>
              <a:gd name="connsiteX9" fmla="*/ 509396 w 12192000"/>
              <a:gd name="connsiteY9" fmla="*/ 2030991 h 2466896"/>
              <a:gd name="connsiteX10" fmla="*/ 692029 w 12192000"/>
              <a:gd name="connsiteY10" fmla="*/ 1874520 h 2466896"/>
              <a:gd name="connsiteX11" fmla="*/ 12192000 w 12192000"/>
              <a:gd name="connsiteY11" fmla="*/ 1874520 h 246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466896">
                <a:moveTo>
                  <a:pt x="12192000" y="0"/>
                </a:moveTo>
                <a:lnTo>
                  <a:pt x="0" y="0"/>
                </a:lnTo>
                <a:lnTo>
                  <a:pt x="0" y="60959"/>
                </a:lnTo>
                <a:lnTo>
                  <a:pt x="0" y="60960"/>
                </a:lnTo>
                <a:lnTo>
                  <a:pt x="0" y="1752600"/>
                </a:lnTo>
                <a:lnTo>
                  <a:pt x="0" y="1874520"/>
                </a:lnTo>
                <a:lnTo>
                  <a:pt x="0" y="2344976"/>
                </a:lnTo>
                <a:lnTo>
                  <a:pt x="0" y="2466896"/>
                </a:lnTo>
                <a:lnTo>
                  <a:pt x="16886" y="2457856"/>
                </a:lnTo>
                <a:cubicBezTo>
                  <a:pt x="181690" y="2316334"/>
                  <a:pt x="345343" y="2173425"/>
                  <a:pt x="509396" y="2030991"/>
                </a:cubicBezTo>
                <a:lnTo>
                  <a:pt x="692029" y="1874520"/>
                </a:lnTo>
                <a:lnTo>
                  <a:pt x="12192000" y="1874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E12290-BB28-A4EE-1204-F4C4D8E021F9}"/>
              </a:ext>
            </a:extLst>
          </p:cNvPr>
          <p:cNvGrpSpPr/>
          <p:nvPr userDrawn="1"/>
        </p:nvGrpSpPr>
        <p:grpSpPr>
          <a:xfrm>
            <a:off x="9670835" y="434014"/>
            <a:ext cx="2123555" cy="987443"/>
            <a:chOff x="10349784" y="360644"/>
            <a:chExt cx="1444606" cy="671735"/>
          </a:xfrm>
        </p:grpSpPr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000CA512-67AA-8722-CB7F-0FC1A1E65DC9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A3EA6D39-6BC9-DB9A-FA23-515DD08B766B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9A9026E-2EB9-F1E7-D591-386F5D816FC8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solidFill>
              <a:srgbClr val="0B9DA9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35237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CFDDE7-48CD-A030-5A9B-72EB63BB0D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rgbClr val="352378"/>
              </a:buClr>
              <a:defRPr/>
            </a:lvl2pPr>
            <a:lvl3pPr>
              <a:buClr>
                <a:srgbClr val="352378"/>
              </a:buClr>
              <a:defRPr/>
            </a:lvl3pPr>
            <a:lvl4pPr>
              <a:buClr>
                <a:srgbClr val="352378"/>
              </a:buClr>
              <a:defRPr/>
            </a:lvl4pPr>
            <a:lvl5pPr>
              <a:buClr>
                <a:srgbClr val="35237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79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7B3C7069-828A-327E-6649-1529BD6556C5}"/>
              </a:ext>
            </a:extLst>
          </p:cNvPr>
          <p:cNvSpPr/>
          <p:nvPr userDrawn="1"/>
        </p:nvSpPr>
        <p:spPr>
          <a:xfrm flipH="1">
            <a:off x="0" y="0"/>
            <a:ext cx="12192000" cy="2466896"/>
          </a:xfrm>
          <a:custGeom>
            <a:avLst/>
            <a:gdLst>
              <a:gd name="connsiteX0" fmla="*/ 12192000 w 12192000"/>
              <a:gd name="connsiteY0" fmla="*/ 0 h 2466896"/>
              <a:gd name="connsiteX1" fmla="*/ 0 w 12192000"/>
              <a:gd name="connsiteY1" fmla="*/ 0 h 2466896"/>
              <a:gd name="connsiteX2" fmla="*/ 0 w 12192000"/>
              <a:gd name="connsiteY2" fmla="*/ 60959 h 2466896"/>
              <a:gd name="connsiteX3" fmla="*/ 0 w 12192000"/>
              <a:gd name="connsiteY3" fmla="*/ 60960 h 2466896"/>
              <a:gd name="connsiteX4" fmla="*/ 0 w 12192000"/>
              <a:gd name="connsiteY4" fmla="*/ 1752600 h 2466896"/>
              <a:gd name="connsiteX5" fmla="*/ 0 w 12192000"/>
              <a:gd name="connsiteY5" fmla="*/ 1874520 h 2466896"/>
              <a:gd name="connsiteX6" fmla="*/ 0 w 12192000"/>
              <a:gd name="connsiteY6" fmla="*/ 2344976 h 2466896"/>
              <a:gd name="connsiteX7" fmla="*/ 0 w 12192000"/>
              <a:gd name="connsiteY7" fmla="*/ 2466896 h 2466896"/>
              <a:gd name="connsiteX8" fmla="*/ 16886 w 12192000"/>
              <a:gd name="connsiteY8" fmla="*/ 2457856 h 2466896"/>
              <a:gd name="connsiteX9" fmla="*/ 509396 w 12192000"/>
              <a:gd name="connsiteY9" fmla="*/ 2030991 h 2466896"/>
              <a:gd name="connsiteX10" fmla="*/ 692029 w 12192000"/>
              <a:gd name="connsiteY10" fmla="*/ 1874520 h 2466896"/>
              <a:gd name="connsiteX11" fmla="*/ 12192000 w 12192000"/>
              <a:gd name="connsiteY11" fmla="*/ 1874520 h 246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466896">
                <a:moveTo>
                  <a:pt x="12192000" y="0"/>
                </a:moveTo>
                <a:lnTo>
                  <a:pt x="0" y="0"/>
                </a:lnTo>
                <a:lnTo>
                  <a:pt x="0" y="60959"/>
                </a:lnTo>
                <a:lnTo>
                  <a:pt x="0" y="60960"/>
                </a:lnTo>
                <a:lnTo>
                  <a:pt x="0" y="1752600"/>
                </a:lnTo>
                <a:lnTo>
                  <a:pt x="0" y="1874520"/>
                </a:lnTo>
                <a:lnTo>
                  <a:pt x="0" y="2344976"/>
                </a:lnTo>
                <a:lnTo>
                  <a:pt x="0" y="2466896"/>
                </a:lnTo>
                <a:lnTo>
                  <a:pt x="16886" y="2457856"/>
                </a:lnTo>
                <a:cubicBezTo>
                  <a:pt x="181690" y="2316334"/>
                  <a:pt x="345343" y="2173425"/>
                  <a:pt x="509396" y="2030991"/>
                </a:cubicBezTo>
                <a:lnTo>
                  <a:pt x="692029" y="1874520"/>
                </a:lnTo>
                <a:lnTo>
                  <a:pt x="12192000" y="1874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E12290-BB28-A4EE-1204-F4C4D8E021F9}"/>
              </a:ext>
            </a:extLst>
          </p:cNvPr>
          <p:cNvGrpSpPr/>
          <p:nvPr userDrawn="1"/>
        </p:nvGrpSpPr>
        <p:grpSpPr>
          <a:xfrm>
            <a:off x="9670835" y="434014"/>
            <a:ext cx="2123555" cy="987443"/>
            <a:chOff x="10349784" y="360644"/>
            <a:chExt cx="1444606" cy="671735"/>
          </a:xfrm>
        </p:grpSpPr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000CA512-67AA-8722-CB7F-0FC1A1E65DC9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A3EA6D39-6BC9-DB9A-FA23-515DD08B766B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9A9026E-2EB9-F1E7-D591-386F5D816FC8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solidFill>
              <a:srgbClr val="0B9DA9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4E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2D3D0C8E-AEAB-9FE1-1252-713523F28A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  <a:lvl2pPr>
              <a:buClr>
                <a:srgbClr val="004E5A"/>
              </a:buClr>
              <a:defRPr/>
            </a:lvl2pPr>
            <a:lvl3pPr>
              <a:buClr>
                <a:srgbClr val="004E5A"/>
              </a:buClr>
              <a:defRPr/>
            </a:lvl3pPr>
            <a:lvl4pPr>
              <a:buClr>
                <a:srgbClr val="004E5A"/>
              </a:buClr>
              <a:defRPr/>
            </a:lvl4pPr>
            <a:lvl5pPr>
              <a:buClr>
                <a:srgbClr val="004E5A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24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-form: Shape 7">
            <a:extLst>
              <a:ext uri="{FF2B5EF4-FFF2-40B4-BE49-F238E27FC236}">
                <a16:creationId xmlns:a16="http://schemas.microsoft.com/office/drawing/2014/main" id="{CF482323-87AE-DE6F-CF18-1A3B5FED3F01}"/>
              </a:ext>
            </a:extLst>
          </p:cNvPr>
          <p:cNvSpPr/>
          <p:nvPr userDrawn="1"/>
        </p:nvSpPr>
        <p:spPr>
          <a:xfrm flipH="1">
            <a:off x="0" y="0"/>
            <a:ext cx="12192000" cy="2466896"/>
          </a:xfrm>
          <a:custGeom>
            <a:avLst/>
            <a:gdLst>
              <a:gd name="connsiteX0" fmla="*/ 12192000 w 12192000"/>
              <a:gd name="connsiteY0" fmla="*/ 0 h 2466896"/>
              <a:gd name="connsiteX1" fmla="*/ 0 w 12192000"/>
              <a:gd name="connsiteY1" fmla="*/ 0 h 2466896"/>
              <a:gd name="connsiteX2" fmla="*/ 0 w 12192000"/>
              <a:gd name="connsiteY2" fmla="*/ 60959 h 2466896"/>
              <a:gd name="connsiteX3" fmla="*/ 0 w 12192000"/>
              <a:gd name="connsiteY3" fmla="*/ 60960 h 2466896"/>
              <a:gd name="connsiteX4" fmla="*/ 0 w 12192000"/>
              <a:gd name="connsiteY4" fmla="*/ 1752600 h 2466896"/>
              <a:gd name="connsiteX5" fmla="*/ 0 w 12192000"/>
              <a:gd name="connsiteY5" fmla="*/ 1874520 h 2466896"/>
              <a:gd name="connsiteX6" fmla="*/ 0 w 12192000"/>
              <a:gd name="connsiteY6" fmla="*/ 2344976 h 2466896"/>
              <a:gd name="connsiteX7" fmla="*/ 0 w 12192000"/>
              <a:gd name="connsiteY7" fmla="*/ 2466896 h 2466896"/>
              <a:gd name="connsiteX8" fmla="*/ 16886 w 12192000"/>
              <a:gd name="connsiteY8" fmla="*/ 2457856 h 2466896"/>
              <a:gd name="connsiteX9" fmla="*/ 509396 w 12192000"/>
              <a:gd name="connsiteY9" fmla="*/ 2030991 h 2466896"/>
              <a:gd name="connsiteX10" fmla="*/ 692029 w 12192000"/>
              <a:gd name="connsiteY10" fmla="*/ 1874520 h 2466896"/>
              <a:gd name="connsiteX11" fmla="*/ 12192000 w 12192000"/>
              <a:gd name="connsiteY11" fmla="*/ 1874520 h 2466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2466896">
                <a:moveTo>
                  <a:pt x="12192000" y="0"/>
                </a:moveTo>
                <a:lnTo>
                  <a:pt x="0" y="0"/>
                </a:lnTo>
                <a:lnTo>
                  <a:pt x="0" y="60959"/>
                </a:lnTo>
                <a:lnTo>
                  <a:pt x="0" y="60960"/>
                </a:lnTo>
                <a:lnTo>
                  <a:pt x="0" y="1752600"/>
                </a:lnTo>
                <a:lnTo>
                  <a:pt x="0" y="1874520"/>
                </a:lnTo>
                <a:lnTo>
                  <a:pt x="0" y="2344976"/>
                </a:lnTo>
                <a:lnTo>
                  <a:pt x="0" y="2466896"/>
                </a:lnTo>
                <a:lnTo>
                  <a:pt x="16886" y="2457856"/>
                </a:lnTo>
                <a:cubicBezTo>
                  <a:pt x="181690" y="2316334"/>
                  <a:pt x="345343" y="2173425"/>
                  <a:pt x="509396" y="2030991"/>
                </a:cubicBezTo>
                <a:lnTo>
                  <a:pt x="692029" y="1874520"/>
                </a:lnTo>
                <a:lnTo>
                  <a:pt x="12192000" y="1874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E12290-BB28-A4EE-1204-F4C4D8E021F9}"/>
              </a:ext>
            </a:extLst>
          </p:cNvPr>
          <p:cNvGrpSpPr/>
          <p:nvPr userDrawn="1"/>
        </p:nvGrpSpPr>
        <p:grpSpPr>
          <a:xfrm>
            <a:off x="9670835" y="434014"/>
            <a:ext cx="2123555" cy="987443"/>
            <a:chOff x="10349784" y="360644"/>
            <a:chExt cx="1444606" cy="671735"/>
          </a:xfrm>
        </p:grpSpPr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000CA512-67AA-8722-CB7F-0FC1A1E65DC9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A3EA6D39-6BC9-DB9A-FA23-515DD08B766B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solidFill>
              <a:srgbClr val="012E64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9A9026E-2EB9-F1E7-D591-386F5D816FC8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solidFill>
              <a:srgbClr val="0B9DA9"/>
            </a:solidFill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8946074-7727-94D1-9A38-733939DA410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95324" y="404813"/>
            <a:ext cx="8807491" cy="615553"/>
          </a:xfrm>
        </p:spPr>
        <p:txBody>
          <a:bodyPr/>
          <a:lstStyle>
            <a:lvl1pPr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0475E8-2E68-871F-F73D-9D37DEDAC575}"/>
              </a:ext>
            </a:extLst>
          </p:cNvPr>
          <p:cNvSpPr>
            <a:spLocks noGrp="1"/>
          </p:cNvSpPr>
          <p:nvPr userDrawn="1">
            <p:ph type="body" idx="10"/>
          </p:nvPr>
        </p:nvSpPr>
        <p:spPr>
          <a:xfrm>
            <a:off x="695324" y="1139612"/>
            <a:ext cx="8807491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rgbClr val="004E5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6F0B4D-AF99-237D-560F-E02E1E64D7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2215991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83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CCF08-2CAE-7FE0-589A-49742D7C2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5028711" cy="615553"/>
          </a:xfrm>
        </p:spPr>
        <p:txBody>
          <a:bodyPr>
            <a:sp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57F609-2C0D-56C4-C646-17342E7F770D}"/>
              </a:ext>
            </a:extLst>
          </p:cNvPr>
          <p:cNvSpPr/>
          <p:nvPr/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rgbClr val="012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noProof="0">
              <a:solidFill>
                <a:schemeClr val="bg1"/>
              </a:solidFill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142F4DB-9591-EE28-A146-9BC1F29555EF}"/>
              </a:ext>
            </a:extLst>
          </p:cNvPr>
          <p:cNvGrpSpPr/>
          <p:nvPr/>
        </p:nvGrpSpPr>
        <p:grpSpPr>
          <a:xfrm>
            <a:off x="7056563" y="472440"/>
            <a:ext cx="4174874" cy="5273038"/>
            <a:chOff x="3381396" y="-31"/>
            <a:chExt cx="5430295" cy="6858689"/>
          </a:xfrm>
          <a:solidFill>
            <a:srgbClr val="0B9DA9"/>
          </a:solidFill>
        </p:grpSpPr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A33B86F3-7720-B882-726B-AE36125DE2AB}"/>
                </a:ext>
              </a:extLst>
            </p:cNvPr>
            <p:cNvSpPr/>
            <p:nvPr/>
          </p:nvSpPr>
          <p:spPr>
            <a:xfrm>
              <a:off x="3381396" y="2827417"/>
              <a:ext cx="2006719" cy="2740876"/>
            </a:xfrm>
            <a:custGeom>
              <a:avLst/>
              <a:gdLst>
                <a:gd name="connsiteX0" fmla="*/ 536184 w 2006719"/>
                <a:gd name="connsiteY0" fmla="*/ 1694090 h 2740876"/>
                <a:gd name="connsiteX1" fmla="*/ 537754 w 2006719"/>
                <a:gd name="connsiteY1" fmla="*/ 1600797 h 2740876"/>
                <a:gd name="connsiteX2" fmla="*/ 582783 w 2006719"/>
                <a:gd name="connsiteY2" fmla="*/ 1554920 h 2740876"/>
                <a:gd name="connsiteX3" fmla="*/ 576440 w 2006719"/>
                <a:gd name="connsiteY3" fmla="*/ 1539973 h 2740876"/>
                <a:gd name="connsiteX4" fmla="*/ 658491 w 2006719"/>
                <a:gd name="connsiteY4" fmla="*/ 1555202 h 2740876"/>
                <a:gd name="connsiteX5" fmla="*/ 738627 w 2006719"/>
                <a:gd name="connsiteY5" fmla="*/ 1538183 h 2740876"/>
                <a:gd name="connsiteX6" fmla="*/ 661129 w 2006719"/>
                <a:gd name="connsiteY6" fmla="*/ 1466274 h 2740876"/>
                <a:gd name="connsiteX7" fmla="*/ 491877 w 2006719"/>
                <a:gd name="connsiteY7" fmla="*/ 1460214 h 2740876"/>
                <a:gd name="connsiteX8" fmla="*/ 431273 w 2006719"/>
                <a:gd name="connsiteY8" fmla="*/ 1453243 h 2740876"/>
                <a:gd name="connsiteX9" fmla="*/ 480981 w 2006719"/>
                <a:gd name="connsiteY9" fmla="*/ 1384945 h 2740876"/>
                <a:gd name="connsiteX10" fmla="*/ 421978 w 2006719"/>
                <a:gd name="connsiteY10" fmla="*/ 1386076 h 2740876"/>
                <a:gd name="connsiteX11" fmla="*/ 345140 w 2006719"/>
                <a:gd name="connsiteY11" fmla="*/ 1357627 h 2740876"/>
                <a:gd name="connsiteX12" fmla="*/ 408099 w 2006719"/>
                <a:gd name="connsiteY12" fmla="*/ 1316428 h 2740876"/>
                <a:gd name="connsiteX13" fmla="*/ 403043 w 2006719"/>
                <a:gd name="connsiteY13" fmla="*/ 1305344 h 2740876"/>
                <a:gd name="connsiteX14" fmla="*/ 348562 w 2006719"/>
                <a:gd name="connsiteY14" fmla="*/ 1333008 h 2740876"/>
                <a:gd name="connsiteX15" fmla="*/ 292260 w 2006719"/>
                <a:gd name="connsiteY15" fmla="*/ 1321421 h 2740876"/>
                <a:gd name="connsiteX16" fmla="*/ 230212 w 2006719"/>
                <a:gd name="connsiteY16" fmla="*/ 1291433 h 2740876"/>
                <a:gd name="connsiteX17" fmla="*/ 281050 w 2006719"/>
                <a:gd name="connsiteY17" fmla="*/ 1271211 h 2740876"/>
                <a:gd name="connsiteX18" fmla="*/ 240762 w 2006719"/>
                <a:gd name="connsiteY18" fmla="*/ 1206870 h 2740876"/>
                <a:gd name="connsiteX19" fmla="*/ 293862 w 2006719"/>
                <a:gd name="connsiteY19" fmla="*/ 1189631 h 2740876"/>
                <a:gd name="connsiteX20" fmla="*/ 334589 w 2006719"/>
                <a:gd name="connsiteY20" fmla="*/ 1166488 h 2740876"/>
                <a:gd name="connsiteX21" fmla="*/ 364106 w 2006719"/>
                <a:gd name="connsiteY21" fmla="*/ 1138007 h 2740876"/>
                <a:gd name="connsiteX22" fmla="*/ 463993 w 2006719"/>
                <a:gd name="connsiteY22" fmla="*/ 1054763 h 2740876"/>
                <a:gd name="connsiteX23" fmla="*/ 503841 w 2006719"/>
                <a:gd name="connsiteY23" fmla="*/ 1054763 h 2740876"/>
                <a:gd name="connsiteX24" fmla="*/ 503841 w 2006719"/>
                <a:gd name="connsiteY24" fmla="*/ 972900 h 2740876"/>
                <a:gd name="connsiteX25" fmla="*/ 363635 w 2006719"/>
                <a:gd name="connsiteY25" fmla="*/ 993814 h 2740876"/>
                <a:gd name="connsiteX26" fmla="*/ 385679 w 2006719"/>
                <a:gd name="connsiteY26" fmla="*/ 911700 h 2740876"/>
                <a:gd name="connsiteX27" fmla="*/ 441321 w 2006719"/>
                <a:gd name="connsiteY27" fmla="*/ 955693 h 2740876"/>
                <a:gd name="connsiteX28" fmla="*/ 412903 w 2006719"/>
                <a:gd name="connsiteY28" fmla="*/ 893016 h 2740876"/>
                <a:gd name="connsiteX29" fmla="*/ 421696 w 2006719"/>
                <a:gd name="connsiteY29" fmla="*/ 846166 h 2740876"/>
                <a:gd name="connsiteX30" fmla="*/ 446754 w 2006719"/>
                <a:gd name="connsiteY30" fmla="*/ 804214 h 2740876"/>
                <a:gd name="connsiteX31" fmla="*/ 367686 w 2006719"/>
                <a:gd name="connsiteY31" fmla="*/ 853639 h 2740876"/>
                <a:gd name="connsiteX32" fmla="*/ 405116 w 2006719"/>
                <a:gd name="connsiteY32" fmla="*/ 730798 h 2740876"/>
                <a:gd name="connsiteX33" fmla="*/ 422763 w 2006719"/>
                <a:gd name="connsiteY33" fmla="*/ 715631 h 2740876"/>
                <a:gd name="connsiteX34" fmla="*/ 447287 w 2006719"/>
                <a:gd name="connsiteY34" fmla="*/ 659235 h 2740876"/>
                <a:gd name="connsiteX35" fmla="*/ 510372 w 2006719"/>
                <a:gd name="connsiteY35" fmla="*/ 667179 h 2740876"/>
                <a:gd name="connsiteX36" fmla="*/ 571447 w 2006719"/>
                <a:gd name="connsiteY36" fmla="*/ 680776 h 2740876"/>
                <a:gd name="connsiteX37" fmla="*/ 630136 w 2006719"/>
                <a:gd name="connsiteY37" fmla="*/ 684952 h 2740876"/>
                <a:gd name="connsiteX38" fmla="*/ 695356 w 2006719"/>
                <a:gd name="connsiteY38" fmla="*/ 738271 h 2740876"/>
                <a:gd name="connsiteX39" fmla="*/ 707728 w 2006719"/>
                <a:gd name="connsiteY39" fmla="*/ 833542 h 2740876"/>
                <a:gd name="connsiteX40" fmla="*/ 719001 w 2006719"/>
                <a:gd name="connsiteY40" fmla="*/ 812723 h 2740876"/>
                <a:gd name="connsiteX41" fmla="*/ 764815 w 2006719"/>
                <a:gd name="connsiteY41" fmla="*/ 714501 h 2740876"/>
                <a:gd name="connsiteX42" fmla="*/ 812922 w 2006719"/>
                <a:gd name="connsiteY42" fmla="*/ 712774 h 2740876"/>
                <a:gd name="connsiteX43" fmla="*/ 903828 w 2006719"/>
                <a:gd name="connsiteY43" fmla="*/ 741380 h 2740876"/>
                <a:gd name="connsiteX44" fmla="*/ 944335 w 2006719"/>
                <a:gd name="connsiteY44" fmla="*/ 770300 h 2740876"/>
                <a:gd name="connsiteX45" fmla="*/ 965939 w 2006719"/>
                <a:gd name="connsiteY45" fmla="*/ 799378 h 2740876"/>
                <a:gd name="connsiteX46" fmla="*/ 958968 w 2006719"/>
                <a:gd name="connsiteY46" fmla="*/ 732745 h 2740876"/>
                <a:gd name="connsiteX47" fmla="*/ 1007514 w 2006719"/>
                <a:gd name="connsiteY47" fmla="*/ 749513 h 2740876"/>
                <a:gd name="connsiteX48" fmla="*/ 1012225 w 2006719"/>
                <a:gd name="connsiteY48" fmla="*/ 740721 h 2740876"/>
                <a:gd name="connsiteX49" fmla="*/ 951809 w 2006719"/>
                <a:gd name="connsiteY49" fmla="*/ 695848 h 2740876"/>
                <a:gd name="connsiteX50" fmla="*/ 950961 w 2006719"/>
                <a:gd name="connsiteY50" fmla="*/ 670131 h 2740876"/>
                <a:gd name="connsiteX51" fmla="*/ 1074367 w 2006719"/>
                <a:gd name="connsiteY51" fmla="*/ 608522 h 2740876"/>
                <a:gd name="connsiteX52" fmla="*/ 1141754 w 2006719"/>
                <a:gd name="connsiteY52" fmla="*/ 539754 h 2740876"/>
                <a:gd name="connsiteX53" fmla="*/ 1165022 w 2006719"/>
                <a:gd name="connsiteY53" fmla="*/ 500659 h 2740876"/>
                <a:gd name="connsiteX54" fmla="*/ 1157141 w 2006719"/>
                <a:gd name="connsiteY54" fmla="*/ 494693 h 2740876"/>
                <a:gd name="connsiteX55" fmla="*/ 988894 w 2006719"/>
                <a:gd name="connsiteY55" fmla="*/ 499466 h 2740876"/>
                <a:gd name="connsiteX56" fmla="*/ 899558 w 2006719"/>
                <a:gd name="connsiteY56" fmla="*/ 442912 h 2740876"/>
                <a:gd name="connsiteX57" fmla="*/ 903985 w 2006719"/>
                <a:gd name="connsiteY57" fmla="*/ 424951 h 2740876"/>
                <a:gd name="connsiteX58" fmla="*/ 1007514 w 2006719"/>
                <a:gd name="connsiteY58" fmla="*/ 386014 h 2740876"/>
                <a:gd name="connsiteX59" fmla="*/ 1055809 w 2006719"/>
                <a:gd name="connsiteY59" fmla="*/ 390724 h 2740876"/>
                <a:gd name="connsiteX60" fmla="*/ 1033452 w 2006719"/>
                <a:gd name="connsiteY60" fmla="*/ 340105 h 2740876"/>
                <a:gd name="connsiteX61" fmla="*/ 1107841 w 2006719"/>
                <a:gd name="connsiteY61" fmla="*/ 292533 h 2740876"/>
                <a:gd name="connsiteX62" fmla="*/ 1070348 w 2006719"/>
                <a:gd name="connsiteY62" fmla="*/ 285185 h 2740876"/>
                <a:gd name="connsiteX63" fmla="*/ 1087179 w 2006719"/>
                <a:gd name="connsiteY63" fmla="*/ 220247 h 2740876"/>
                <a:gd name="connsiteX64" fmla="*/ 1125583 w 2006719"/>
                <a:gd name="connsiteY64" fmla="*/ 215883 h 2740876"/>
                <a:gd name="connsiteX65" fmla="*/ 1125802 w 2006719"/>
                <a:gd name="connsiteY65" fmla="*/ 178735 h 2740876"/>
                <a:gd name="connsiteX66" fmla="*/ 1180032 w 2006719"/>
                <a:gd name="connsiteY66" fmla="*/ 130754 h 2740876"/>
                <a:gd name="connsiteX67" fmla="*/ 1244938 w 2006719"/>
                <a:gd name="connsiteY67" fmla="*/ 101991 h 2740876"/>
                <a:gd name="connsiteX68" fmla="*/ 1268269 w 2006719"/>
                <a:gd name="connsiteY68" fmla="*/ 92413 h 2740876"/>
                <a:gd name="connsiteX69" fmla="*/ 1313738 w 2006719"/>
                <a:gd name="connsiteY69" fmla="*/ 133486 h 2740876"/>
                <a:gd name="connsiteX70" fmla="*/ 1325262 w 2006719"/>
                <a:gd name="connsiteY70" fmla="*/ 151573 h 2740876"/>
                <a:gd name="connsiteX71" fmla="*/ 1335656 w 2006719"/>
                <a:gd name="connsiteY71" fmla="*/ 116372 h 2740876"/>
                <a:gd name="connsiteX72" fmla="*/ 1346584 w 2006719"/>
                <a:gd name="connsiteY72" fmla="*/ 112479 h 2740876"/>
                <a:gd name="connsiteX73" fmla="*/ 1370072 w 2006719"/>
                <a:gd name="connsiteY73" fmla="*/ 184419 h 2740876"/>
                <a:gd name="connsiteX74" fmla="*/ 1354811 w 2006719"/>
                <a:gd name="connsiteY74" fmla="*/ 97500 h 2740876"/>
                <a:gd name="connsiteX75" fmla="*/ 1405209 w 2006719"/>
                <a:gd name="connsiteY75" fmla="*/ 70370 h 2740876"/>
                <a:gd name="connsiteX76" fmla="*/ 1431838 w 2006719"/>
                <a:gd name="connsiteY76" fmla="*/ 169943 h 2740876"/>
                <a:gd name="connsiteX77" fmla="*/ 1418241 w 2006719"/>
                <a:gd name="connsiteY77" fmla="*/ 225209 h 2740876"/>
                <a:gd name="connsiteX78" fmla="*/ 1379649 w 2006719"/>
                <a:gd name="connsiteY78" fmla="*/ 272467 h 2740876"/>
                <a:gd name="connsiteX79" fmla="*/ 1474512 w 2006719"/>
                <a:gd name="connsiteY79" fmla="*/ 152201 h 2740876"/>
                <a:gd name="connsiteX80" fmla="*/ 1469770 w 2006719"/>
                <a:gd name="connsiteY80" fmla="*/ 98725 h 2740876"/>
                <a:gd name="connsiteX81" fmla="*/ 1539512 w 2006719"/>
                <a:gd name="connsiteY81" fmla="*/ 64247 h 2740876"/>
                <a:gd name="connsiteX82" fmla="*/ 1554804 w 2006719"/>
                <a:gd name="connsiteY82" fmla="*/ 68329 h 2740876"/>
                <a:gd name="connsiteX83" fmla="*/ 1556563 w 2006719"/>
                <a:gd name="connsiteY83" fmla="*/ 66822 h 2740876"/>
                <a:gd name="connsiteX84" fmla="*/ 1530092 w 2006719"/>
                <a:gd name="connsiteY84" fmla="*/ 7348 h 2740876"/>
                <a:gd name="connsiteX85" fmla="*/ 1541082 w 2006719"/>
                <a:gd name="connsiteY85" fmla="*/ 0 h 2740876"/>
                <a:gd name="connsiteX86" fmla="*/ 1687443 w 2006719"/>
                <a:gd name="connsiteY86" fmla="*/ 104817 h 2740876"/>
                <a:gd name="connsiteX87" fmla="*/ 1597164 w 2006719"/>
                <a:gd name="connsiteY87" fmla="*/ 185581 h 2740876"/>
                <a:gd name="connsiteX88" fmla="*/ 1459000 w 2006719"/>
                <a:gd name="connsiteY88" fmla="*/ 317057 h 2740876"/>
                <a:gd name="connsiteX89" fmla="*/ 1423171 w 2006719"/>
                <a:gd name="connsiteY89" fmla="*/ 375149 h 2740876"/>
                <a:gd name="connsiteX90" fmla="*/ 1335625 w 2006719"/>
                <a:gd name="connsiteY90" fmla="*/ 443886 h 2740876"/>
                <a:gd name="connsiteX91" fmla="*/ 1278349 w 2006719"/>
                <a:gd name="connsiteY91" fmla="*/ 467280 h 2740876"/>
                <a:gd name="connsiteX92" fmla="*/ 1312670 w 2006719"/>
                <a:gd name="connsiteY92" fmla="*/ 541135 h 2740876"/>
                <a:gd name="connsiteX93" fmla="*/ 1252349 w 2006719"/>
                <a:gd name="connsiteY93" fmla="*/ 558940 h 2740876"/>
                <a:gd name="connsiteX94" fmla="*/ 1201385 w 2006719"/>
                <a:gd name="connsiteY94" fmla="*/ 695032 h 2740876"/>
                <a:gd name="connsiteX95" fmla="*/ 1256588 w 2006719"/>
                <a:gd name="connsiteY95" fmla="*/ 802989 h 2740876"/>
                <a:gd name="connsiteX96" fmla="*/ 1287361 w 2006719"/>
                <a:gd name="connsiteY96" fmla="*/ 839163 h 2740876"/>
                <a:gd name="connsiteX97" fmla="*/ 1368156 w 2006719"/>
                <a:gd name="connsiteY97" fmla="*/ 899924 h 2740876"/>
                <a:gd name="connsiteX98" fmla="*/ 1387939 w 2006719"/>
                <a:gd name="connsiteY98" fmla="*/ 914149 h 2740876"/>
                <a:gd name="connsiteX99" fmla="*/ 1572169 w 2006719"/>
                <a:gd name="connsiteY99" fmla="*/ 812504 h 2740876"/>
                <a:gd name="connsiteX100" fmla="*/ 1610730 w 2006719"/>
                <a:gd name="connsiteY100" fmla="*/ 756515 h 2740876"/>
                <a:gd name="connsiteX101" fmla="*/ 1665556 w 2006719"/>
                <a:gd name="connsiteY101" fmla="*/ 795829 h 2740876"/>
                <a:gd name="connsiteX102" fmla="*/ 1705938 w 2006719"/>
                <a:gd name="connsiteY102" fmla="*/ 849180 h 2740876"/>
                <a:gd name="connsiteX103" fmla="*/ 1728390 w 2006719"/>
                <a:gd name="connsiteY103" fmla="*/ 916473 h 2740876"/>
                <a:gd name="connsiteX104" fmla="*/ 1790909 w 2006719"/>
                <a:gd name="connsiteY104" fmla="*/ 1004301 h 2740876"/>
                <a:gd name="connsiteX105" fmla="*/ 1843161 w 2006719"/>
                <a:gd name="connsiteY105" fmla="*/ 997958 h 2740876"/>
                <a:gd name="connsiteX106" fmla="*/ 1891330 w 2006719"/>
                <a:gd name="connsiteY106" fmla="*/ 1004459 h 2740876"/>
                <a:gd name="connsiteX107" fmla="*/ 1891330 w 2006719"/>
                <a:gd name="connsiteY107" fmla="*/ 1068799 h 2740876"/>
                <a:gd name="connsiteX108" fmla="*/ 1904267 w 2006719"/>
                <a:gd name="connsiteY108" fmla="*/ 1067889 h 2740876"/>
                <a:gd name="connsiteX109" fmla="*/ 1920313 w 2006719"/>
                <a:gd name="connsiteY109" fmla="*/ 1136657 h 2740876"/>
                <a:gd name="connsiteX110" fmla="*/ 1922605 w 2006719"/>
                <a:gd name="connsiteY110" fmla="*/ 1208754 h 2740876"/>
                <a:gd name="connsiteX111" fmla="*/ 1907376 w 2006719"/>
                <a:gd name="connsiteY111" fmla="*/ 1221565 h 2740876"/>
                <a:gd name="connsiteX112" fmla="*/ 1993289 w 2006719"/>
                <a:gd name="connsiteY112" fmla="*/ 1375808 h 2740876"/>
                <a:gd name="connsiteX113" fmla="*/ 1926091 w 2006719"/>
                <a:gd name="connsiteY113" fmla="*/ 1528260 h 2740876"/>
                <a:gd name="connsiteX114" fmla="*/ 1992536 w 2006719"/>
                <a:gd name="connsiteY114" fmla="*/ 1668026 h 2740876"/>
                <a:gd name="connsiteX115" fmla="*/ 2006446 w 2006719"/>
                <a:gd name="connsiteY115" fmla="*/ 1798561 h 2740876"/>
                <a:gd name="connsiteX116" fmla="*/ 1971842 w 2006719"/>
                <a:gd name="connsiteY116" fmla="*/ 1867800 h 2740876"/>
                <a:gd name="connsiteX117" fmla="*/ 1934883 w 2006719"/>
                <a:gd name="connsiteY117" fmla="*/ 1953023 h 2740876"/>
                <a:gd name="connsiteX118" fmla="*/ 1912274 w 2006719"/>
                <a:gd name="connsiteY118" fmla="*/ 1994221 h 2740876"/>
                <a:gd name="connsiteX119" fmla="*/ 1899463 w 2006719"/>
                <a:gd name="connsiteY119" fmla="*/ 2053318 h 2740876"/>
                <a:gd name="connsiteX120" fmla="*/ 1864074 w 2006719"/>
                <a:gd name="connsiteY120" fmla="*/ 2144758 h 2740876"/>
                <a:gd name="connsiteX121" fmla="*/ 1839926 w 2006719"/>
                <a:gd name="connsiteY121" fmla="*/ 2228159 h 2740876"/>
                <a:gd name="connsiteX122" fmla="*/ 1765474 w 2006719"/>
                <a:gd name="connsiteY122" fmla="*/ 2219242 h 2740876"/>
                <a:gd name="connsiteX123" fmla="*/ 1789465 w 2006719"/>
                <a:gd name="connsiteY123" fmla="*/ 2252590 h 2740876"/>
                <a:gd name="connsiteX124" fmla="*/ 1837320 w 2006719"/>
                <a:gd name="connsiteY124" fmla="*/ 2323022 h 2740876"/>
                <a:gd name="connsiteX125" fmla="*/ 1833866 w 2006719"/>
                <a:gd name="connsiteY125" fmla="*/ 2340764 h 2740876"/>
                <a:gd name="connsiteX126" fmla="*/ 1815308 w 2006719"/>
                <a:gd name="connsiteY126" fmla="*/ 2344312 h 2740876"/>
                <a:gd name="connsiteX127" fmla="*/ 1733225 w 2006719"/>
                <a:gd name="connsiteY127" fmla="*/ 2343841 h 2740876"/>
                <a:gd name="connsiteX128" fmla="*/ 1707790 w 2006719"/>
                <a:gd name="connsiteY128" fmla="*/ 2338252 h 2740876"/>
                <a:gd name="connsiteX129" fmla="*/ 1608940 w 2006719"/>
                <a:gd name="connsiteY129" fmla="*/ 2296551 h 2740876"/>
                <a:gd name="connsiteX130" fmla="*/ 1603727 w 2006719"/>
                <a:gd name="connsiteY130" fmla="*/ 2300288 h 2740876"/>
                <a:gd name="connsiteX131" fmla="*/ 1578387 w 2006719"/>
                <a:gd name="connsiteY131" fmla="*/ 2354675 h 2740876"/>
                <a:gd name="connsiteX132" fmla="*/ 1561618 w 2006719"/>
                <a:gd name="connsiteY132" fmla="*/ 2287633 h 2740876"/>
                <a:gd name="connsiteX133" fmla="*/ 1486036 w 2006719"/>
                <a:gd name="connsiteY133" fmla="*/ 2232367 h 2740876"/>
                <a:gd name="connsiteX134" fmla="*/ 1463207 w 2006719"/>
                <a:gd name="connsiteY134" fmla="*/ 2248413 h 2740876"/>
                <a:gd name="connsiteX135" fmla="*/ 1478280 w 2006719"/>
                <a:gd name="connsiteY135" fmla="*/ 2272341 h 2740876"/>
                <a:gd name="connsiteX136" fmla="*/ 1521613 w 2006719"/>
                <a:gd name="connsiteY136" fmla="*/ 2369747 h 2740876"/>
                <a:gd name="connsiteX137" fmla="*/ 1497497 w 2006719"/>
                <a:gd name="connsiteY137" fmla="*/ 2359918 h 2740876"/>
                <a:gd name="connsiteX138" fmla="*/ 1454666 w 2006719"/>
                <a:gd name="connsiteY138" fmla="*/ 2353544 h 2740876"/>
                <a:gd name="connsiteX139" fmla="*/ 1390828 w 2006719"/>
                <a:gd name="connsiteY139" fmla="*/ 2364943 h 2740876"/>
                <a:gd name="connsiteX140" fmla="*/ 1244813 w 2006719"/>
                <a:gd name="connsiteY140" fmla="*/ 2365445 h 2740876"/>
                <a:gd name="connsiteX141" fmla="*/ 1242929 w 2006719"/>
                <a:gd name="connsiteY141" fmla="*/ 2379167 h 2740876"/>
                <a:gd name="connsiteX142" fmla="*/ 1275743 w 2006719"/>
                <a:gd name="connsiteY142" fmla="*/ 2421684 h 2740876"/>
                <a:gd name="connsiteX143" fmla="*/ 1218530 w 2006719"/>
                <a:gd name="connsiteY143" fmla="*/ 2461752 h 2740876"/>
                <a:gd name="connsiteX144" fmla="*/ 1114875 w 2006719"/>
                <a:gd name="connsiteY144" fmla="*/ 2507535 h 2740876"/>
                <a:gd name="connsiteX145" fmla="*/ 984749 w 2006719"/>
                <a:gd name="connsiteY145" fmla="*/ 2569238 h 2740876"/>
                <a:gd name="connsiteX146" fmla="*/ 964746 w 2006719"/>
                <a:gd name="connsiteY146" fmla="*/ 2554228 h 2740876"/>
                <a:gd name="connsiteX147" fmla="*/ 973224 w 2006719"/>
                <a:gd name="connsiteY147" fmla="*/ 2525496 h 2740876"/>
                <a:gd name="connsiteX148" fmla="*/ 983744 w 2006719"/>
                <a:gd name="connsiteY148" fmla="*/ 2498083 h 2740876"/>
                <a:gd name="connsiteX149" fmla="*/ 953191 w 2006719"/>
                <a:gd name="connsiteY149" fmla="*/ 2478049 h 2740876"/>
                <a:gd name="connsiteX150" fmla="*/ 880214 w 2006719"/>
                <a:gd name="connsiteY150" fmla="*/ 2481441 h 2740876"/>
                <a:gd name="connsiteX151" fmla="*/ 853869 w 2006719"/>
                <a:gd name="connsiteY151" fmla="*/ 2501098 h 2740876"/>
                <a:gd name="connsiteX152" fmla="*/ 879304 w 2006719"/>
                <a:gd name="connsiteY152" fmla="*/ 2521194 h 2740876"/>
                <a:gd name="connsiteX153" fmla="*/ 928572 w 2006719"/>
                <a:gd name="connsiteY153" fmla="*/ 2558311 h 2740876"/>
                <a:gd name="connsiteX154" fmla="*/ 870260 w 2006719"/>
                <a:gd name="connsiteY154" fmla="*/ 2623311 h 2740876"/>
                <a:gd name="connsiteX155" fmla="*/ 810002 w 2006719"/>
                <a:gd name="connsiteY155" fmla="*/ 2648118 h 2740876"/>
                <a:gd name="connsiteX156" fmla="*/ 776559 w 2006719"/>
                <a:gd name="connsiteY156" fmla="*/ 2663379 h 2740876"/>
                <a:gd name="connsiteX157" fmla="*/ 736711 w 2006719"/>
                <a:gd name="connsiteY157" fmla="*/ 2685642 h 2740876"/>
                <a:gd name="connsiteX158" fmla="*/ 699407 w 2006719"/>
                <a:gd name="connsiteY158" fmla="*/ 2693335 h 2740876"/>
                <a:gd name="connsiteX159" fmla="*/ 664175 w 2006719"/>
                <a:gd name="connsiteY159" fmla="*/ 2690949 h 2740876"/>
                <a:gd name="connsiteX160" fmla="*/ 604167 w 2006719"/>
                <a:gd name="connsiteY160" fmla="*/ 2705330 h 2740876"/>
                <a:gd name="connsiteX161" fmla="*/ 522996 w 2006719"/>
                <a:gd name="connsiteY161" fmla="*/ 2721596 h 2740876"/>
                <a:gd name="connsiteX162" fmla="*/ 431650 w 2006719"/>
                <a:gd name="connsiteY162" fmla="*/ 2726244 h 2740876"/>
                <a:gd name="connsiteX163" fmla="*/ 405555 w 2006719"/>
                <a:gd name="connsiteY163" fmla="*/ 2718582 h 2740876"/>
                <a:gd name="connsiteX164" fmla="*/ 251093 w 2006719"/>
                <a:gd name="connsiteY164" fmla="*/ 2734439 h 2740876"/>
                <a:gd name="connsiteX165" fmla="*/ 232096 w 2006719"/>
                <a:gd name="connsiteY165" fmla="*/ 2733089 h 2740876"/>
                <a:gd name="connsiteX166" fmla="*/ 228359 w 2006719"/>
                <a:gd name="connsiteY166" fmla="*/ 2721345 h 2740876"/>
                <a:gd name="connsiteX167" fmla="*/ 280673 w 2006719"/>
                <a:gd name="connsiteY167" fmla="*/ 2701813 h 2740876"/>
                <a:gd name="connsiteX168" fmla="*/ 329753 w 2006719"/>
                <a:gd name="connsiteY168" fmla="*/ 2675594 h 2740876"/>
                <a:gd name="connsiteX169" fmla="*/ 281898 w 2006719"/>
                <a:gd name="connsiteY169" fmla="*/ 2650630 h 2740876"/>
                <a:gd name="connsiteX170" fmla="*/ 276340 w 2006719"/>
                <a:gd name="connsiteY170" fmla="*/ 2642842 h 2740876"/>
                <a:gd name="connsiteX171" fmla="*/ 421539 w 2006719"/>
                <a:gd name="connsiteY171" fmla="*/ 2590873 h 2740876"/>
                <a:gd name="connsiteX172" fmla="*/ 346270 w 2006719"/>
                <a:gd name="connsiteY172" fmla="*/ 2569238 h 2740876"/>
                <a:gd name="connsiteX173" fmla="*/ 249021 w 2006719"/>
                <a:gd name="connsiteY173" fmla="*/ 2593197 h 2740876"/>
                <a:gd name="connsiteX174" fmla="*/ 193881 w 2006719"/>
                <a:gd name="connsiteY174" fmla="*/ 2610876 h 2740876"/>
                <a:gd name="connsiteX175" fmla="*/ 125834 w 2006719"/>
                <a:gd name="connsiteY175" fmla="*/ 2626765 h 2740876"/>
                <a:gd name="connsiteX176" fmla="*/ 158931 w 2006719"/>
                <a:gd name="connsiteY176" fmla="*/ 2554857 h 2740876"/>
                <a:gd name="connsiteX177" fmla="*/ 291852 w 2006719"/>
                <a:gd name="connsiteY177" fmla="*/ 2474093 h 2740876"/>
                <a:gd name="connsiteX178" fmla="*/ 345234 w 2006719"/>
                <a:gd name="connsiteY178" fmla="*/ 2467467 h 2740876"/>
                <a:gd name="connsiteX179" fmla="*/ 376227 w 2006719"/>
                <a:gd name="connsiteY179" fmla="*/ 2455912 h 2740876"/>
                <a:gd name="connsiteX180" fmla="*/ 355879 w 2006719"/>
                <a:gd name="connsiteY180" fmla="*/ 2426740 h 2740876"/>
                <a:gd name="connsiteX181" fmla="*/ 254610 w 2006719"/>
                <a:gd name="connsiteY181" fmla="*/ 2442472 h 2740876"/>
                <a:gd name="connsiteX182" fmla="*/ 146025 w 2006719"/>
                <a:gd name="connsiteY182" fmla="*/ 2497298 h 2740876"/>
                <a:gd name="connsiteX183" fmla="*/ 93774 w 2006719"/>
                <a:gd name="connsiteY183" fmla="*/ 2473528 h 2740876"/>
                <a:gd name="connsiteX184" fmla="*/ 77100 w 2006719"/>
                <a:gd name="connsiteY184" fmla="*/ 2440933 h 2740876"/>
                <a:gd name="connsiteX185" fmla="*/ 44725 w 2006719"/>
                <a:gd name="connsiteY185" fmla="*/ 2459083 h 2740876"/>
                <a:gd name="connsiteX186" fmla="*/ 2365 w 2006719"/>
                <a:gd name="connsiteY186" fmla="*/ 2404163 h 2740876"/>
                <a:gd name="connsiteX187" fmla="*/ 24440 w 2006719"/>
                <a:gd name="connsiteY187" fmla="*/ 2390409 h 2740876"/>
                <a:gd name="connsiteX188" fmla="*/ 73457 w 2006719"/>
                <a:gd name="connsiteY188" fmla="*/ 2346008 h 2740876"/>
                <a:gd name="connsiteX189" fmla="*/ 100117 w 2006719"/>
                <a:gd name="connsiteY189" fmla="*/ 2318312 h 2740876"/>
                <a:gd name="connsiteX190" fmla="*/ 236931 w 2006719"/>
                <a:gd name="connsiteY190" fmla="*/ 2273817 h 2740876"/>
                <a:gd name="connsiteX191" fmla="*/ 328623 w 2006719"/>
                <a:gd name="connsiteY191" fmla="*/ 2245430 h 2740876"/>
                <a:gd name="connsiteX192" fmla="*/ 359270 w 2006719"/>
                <a:gd name="connsiteY192" fmla="*/ 2226307 h 2740876"/>
                <a:gd name="connsiteX193" fmla="*/ 326770 w 2006719"/>
                <a:gd name="connsiteY193" fmla="*/ 2204609 h 2740876"/>
                <a:gd name="connsiteX194" fmla="*/ 187224 w 2006719"/>
                <a:gd name="connsiteY194" fmla="*/ 2228222 h 2740876"/>
                <a:gd name="connsiteX195" fmla="*/ 95878 w 2006719"/>
                <a:gd name="connsiteY195" fmla="*/ 2236072 h 2740876"/>
                <a:gd name="connsiteX196" fmla="*/ 15993 w 2006719"/>
                <a:gd name="connsiteY196" fmla="*/ 2243263 h 2740876"/>
                <a:gd name="connsiteX197" fmla="*/ 36090 w 2006719"/>
                <a:gd name="connsiteY197" fmla="*/ 2170476 h 2740876"/>
                <a:gd name="connsiteX198" fmla="*/ 127750 w 2006719"/>
                <a:gd name="connsiteY198" fmla="*/ 2112855 h 2740876"/>
                <a:gd name="connsiteX199" fmla="*/ 191934 w 2006719"/>
                <a:gd name="connsiteY199" fmla="*/ 2123531 h 2740876"/>
                <a:gd name="connsiteX200" fmla="*/ 226161 w 2006719"/>
                <a:gd name="connsiteY200" fmla="*/ 2131067 h 2740876"/>
                <a:gd name="connsiteX201" fmla="*/ 232755 w 2006719"/>
                <a:gd name="connsiteY201" fmla="*/ 2161495 h 2740876"/>
                <a:gd name="connsiteX202" fmla="*/ 331543 w 2006719"/>
                <a:gd name="connsiteY202" fmla="*/ 2167775 h 2740876"/>
                <a:gd name="connsiteX203" fmla="*/ 355188 w 2006719"/>
                <a:gd name="connsiteY203" fmla="*/ 2150065 h 2740876"/>
                <a:gd name="connsiteX204" fmla="*/ 346490 w 2006719"/>
                <a:gd name="connsiteY204" fmla="*/ 2130627 h 2740876"/>
                <a:gd name="connsiteX205" fmla="*/ 269871 w 2006719"/>
                <a:gd name="connsiteY205" fmla="*/ 2056207 h 2740876"/>
                <a:gd name="connsiteX206" fmla="*/ 271536 w 2006719"/>
                <a:gd name="connsiteY206" fmla="*/ 2049267 h 2740876"/>
                <a:gd name="connsiteX207" fmla="*/ 400060 w 2006719"/>
                <a:gd name="connsiteY207" fmla="*/ 1964108 h 2740876"/>
                <a:gd name="connsiteX208" fmla="*/ 452060 w 2006719"/>
                <a:gd name="connsiteY208" fmla="*/ 1955786 h 2740876"/>
                <a:gd name="connsiteX209" fmla="*/ 636793 w 2006719"/>
                <a:gd name="connsiteY209" fmla="*/ 1943603 h 2740876"/>
                <a:gd name="connsiteX210" fmla="*/ 801712 w 2006719"/>
                <a:gd name="connsiteY210" fmla="*/ 1929190 h 2740876"/>
                <a:gd name="connsiteX211" fmla="*/ 820898 w 2006719"/>
                <a:gd name="connsiteY211" fmla="*/ 1935155 h 2740876"/>
                <a:gd name="connsiteX212" fmla="*/ 862787 w 2006719"/>
                <a:gd name="connsiteY212" fmla="*/ 1924008 h 2740876"/>
                <a:gd name="connsiteX213" fmla="*/ 832548 w 2006719"/>
                <a:gd name="connsiteY213" fmla="*/ 1894177 h 2740876"/>
                <a:gd name="connsiteX214" fmla="*/ 723868 w 2006719"/>
                <a:gd name="connsiteY214" fmla="*/ 1871914 h 2740876"/>
                <a:gd name="connsiteX215" fmla="*/ 702987 w 2006719"/>
                <a:gd name="connsiteY215" fmla="*/ 1835677 h 2740876"/>
                <a:gd name="connsiteX216" fmla="*/ 663327 w 2006719"/>
                <a:gd name="connsiteY216" fmla="*/ 1866701 h 2740876"/>
                <a:gd name="connsiteX217" fmla="*/ 470932 w 2006719"/>
                <a:gd name="connsiteY217" fmla="*/ 1913520 h 2740876"/>
                <a:gd name="connsiteX218" fmla="*/ 381753 w 2006719"/>
                <a:gd name="connsiteY218" fmla="*/ 1919832 h 2740876"/>
                <a:gd name="connsiteX219" fmla="*/ 296656 w 2006719"/>
                <a:gd name="connsiteY219" fmla="*/ 1937134 h 2740876"/>
                <a:gd name="connsiteX220" fmla="*/ 278444 w 2006719"/>
                <a:gd name="connsiteY220" fmla="*/ 1926332 h 2740876"/>
                <a:gd name="connsiteX221" fmla="*/ 291004 w 2006719"/>
                <a:gd name="connsiteY221" fmla="*/ 1910066 h 2740876"/>
                <a:gd name="connsiteX222" fmla="*/ 409638 w 2006719"/>
                <a:gd name="connsiteY222" fmla="*/ 1827324 h 2740876"/>
                <a:gd name="connsiteX223" fmla="*/ 419026 w 2006719"/>
                <a:gd name="connsiteY223" fmla="*/ 1821233 h 2740876"/>
                <a:gd name="connsiteX224" fmla="*/ 498283 w 2006719"/>
                <a:gd name="connsiteY224" fmla="*/ 1741819 h 2740876"/>
                <a:gd name="connsiteX225" fmla="*/ 536215 w 2006719"/>
                <a:gd name="connsiteY225" fmla="*/ 1693995 h 2740876"/>
                <a:gd name="connsiteX226" fmla="*/ 1055904 w 2006719"/>
                <a:gd name="connsiteY226" fmla="*/ 1606198 h 2740876"/>
                <a:gd name="connsiteX227" fmla="*/ 1035870 w 2006719"/>
                <a:gd name="connsiteY227" fmla="*/ 1615116 h 2740876"/>
                <a:gd name="connsiteX228" fmla="*/ 910611 w 2006719"/>
                <a:gd name="connsiteY228" fmla="*/ 1786189 h 2740876"/>
                <a:gd name="connsiteX229" fmla="*/ 917645 w 2006719"/>
                <a:gd name="connsiteY229" fmla="*/ 1809897 h 2740876"/>
                <a:gd name="connsiteX230" fmla="*/ 945937 w 2006719"/>
                <a:gd name="connsiteY230" fmla="*/ 1805249 h 2740876"/>
                <a:gd name="connsiteX231" fmla="*/ 1009147 w 2006719"/>
                <a:gd name="connsiteY231" fmla="*/ 1711360 h 2740876"/>
                <a:gd name="connsiteX232" fmla="*/ 1044097 w 2006719"/>
                <a:gd name="connsiteY232" fmla="*/ 1666645 h 2740876"/>
                <a:gd name="connsiteX233" fmla="*/ 1063974 w 2006719"/>
                <a:gd name="connsiteY233" fmla="*/ 1641744 h 2740876"/>
                <a:gd name="connsiteX234" fmla="*/ 1055904 w 2006719"/>
                <a:gd name="connsiteY234" fmla="*/ 1606229 h 2740876"/>
                <a:gd name="connsiteX235" fmla="*/ 671774 w 2006719"/>
                <a:gd name="connsiteY235" fmla="*/ 1265307 h 2740876"/>
                <a:gd name="connsiteX236" fmla="*/ 567271 w 2006719"/>
                <a:gd name="connsiteY236" fmla="*/ 1266092 h 2740876"/>
                <a:gd name="connsiteX237" fmla="*/ 543563 w 2006719"/>
                <a:gd name="connsiteY237" fmla="*/ 1283394 h 2740876"/>
                <a:gd name="connsiteX238" fmla="*/ 554742 w 2006719"/>
                <a:gd name="connsiteY238" fmla="*/ 1304998 h 2740876"/>
                <a:gd name="connsiteX239" fmla="*/ 651143 w 2006719"/>
                <a:gd name="connsiteY239" fmla="*/ 1388054 h 2740876"/>
                <a:gd name="connsiteX240" fmla="*/ 691368 w 2006719"/>
                <a:gd name="connsiteY240" fmla="*/ 1418105 h 2740876"/>
                <a:gd name="connsiteX241" fmla="*/ 622663 w 2006719"/>
                <a:gd name="connsiteY241" fmla="*/ 1297933 h 2740876"/>
                <a:gd name="connsiteX242" fmla="*/ 671774 w 2006719"/>
                <a:gd name="connsiteY242" fmla="*/ 1265276 h 2740876"/>
                <a:gd name="connsiteX243" fmla="*/ 1181571 w 2006719"/>
                <a:gd name="connsiteY243" fmla="*/ 1254945 h 2740876"/>
                <a:gd name="connsiteX244" fmla="*/ 1190834 w 2006719"/>
                <a:gd name="connsiteY244" fmla="*/ 1249984 h 2740876"/>
                <a:gd name="connsiteX245" fmla="*/ 1166655 w 2006719"/>
                <a:gd name="connsiteY245" fmla="*/ 1211486 h 2740876"/>
                <a:gd name="connsiteX246" fmla="*/ 1140216 w 2006719"/>
                <a:gd name="connsiteY246" fmla="*/ 1246875 h 2740876"/>
                <a:gd name="connsiteX247" fmla="*/ 1166718 w 2006719"/>
                <a:gd name="connsiteY247" fmla="*/ 1359322 h 2740876"/>
                <a:gd name="connsiteX248" fmla="*/ 1197114 w 2006719"/>
                <a:gd name="connsiteY248" fmla="*/ 1389876 h 2740876"/>
                <a:gd name="connsiteX249" fmla="*/ 1207948 w 2006719"/>
                <a:gd name="connsiteY249" fmla="*/ 1349148 h 2740876"/>
                <a:gd name="connsiteX250" fmla="*/ 1181571 w 2006719"/>
                <a:gd name="connsiteY250" fmla="*/ 1254945 h 2740876"/>
                <a:gd name="connsiteX251" fmla="*/ 668759 w 2006719"/>
                <a:gd name="connsiteY251" fmla="*/ 1107266 h 2740876"/>
                <a:gd name="connsiteX252" fmla="*/ 628252 w 2006719"/>
                <a:gd name="connsiteY252" fmla="*/ 1102273 h 2740876"/>
                <a:gd name="connsiteX253" fmla="*/ 567302 w 2006719"/>
                <a:gd name="connsiteY253" fmla="*/ 1189694 h 2740876"/>
                <a:gd name="connsiteX254" fmla="*/ 579172 w 2006719"/>
                <a:gd name="connsiteY254" fmla="*/ 1223042 h 2740876"/>
                <a:gd name="connsiteX255" fmla="*/ 606365 w 2006719"/>
                <a:gd name="connsiteY255" fmla="*/ 1204421 h 2740876"/>
                <a:gd name="connsiteX256" fmla="*/ 655979 w 2006719"/>
                <a:gd name="connsiteY256" fmla="*/ 1132104 h 2740876"/>
                <a:gd name="connsiteX257" fmla="*/ 668791 w 2006719"/>
                <a:gd name="connsiteY257" fmla="*/ 1107297 h 2740876"/>
                <a:gd name="connsiteX258" fmla="*/ 656387 w 2006719"/>
                <a:gd name="connsiteY258" fmla="*/ 855115 h 2740876"/>
                <a:gd name="connsiteX259" fmla="*/ 640279 w 2006719"/>
                <a:gd name="connsiteY259" fmla="*/ 881492 h 2740876"/>
                <a:gd name="connsiteX260" fmla="*/ 695325 w 2006719"/>
                <a:gd name="connsiteY260" fmla="*/ 957294 h 2740876"/>
                <a:gd name="connsiteX261" fmla="*/ 719347 w 2006719"/>
                <a:gd name="connsiteY261" fmla="*/ 952741 h 2740876"/>
                <a:gd name="connsiteX262" fmla="*/ 717211 w 2006719"/>
                <a:gd name="connsiteY262" fmla="*/ 924668 h 2740876"/>
                <a:gd name="connsiteX263" fmla="*/ 681445 w 2006719"/>
                <a:gd name="connsiteY263" fmla="*/ 876468 h 2740876"/>
                <a:gd name="connsiteX264" fmla="*/ 656387 w 2006719"/>
                <a:gd name="connsiteY264" fmla="*/ 855083 h 2740876"/>
                <a:gd name="connsiteX265" fmla="*/ 1140404 w 2006719"/>
                <a:gd name="connsiteY265" fmla="*/ 899013 h 2740876"/>
                <a:gd name="connsiteX266" fmla="*/ 1171146 w 2006719"/>
                <a:gd name="connsiteY266" fmla="*/ 958048 h 2740876"/>
                <a:gd name="connsiteX267" fmla="*/ 1192184 w 2006719"/>
                <a:gd name="connsiteY267" fmla="*/ 898951 h 2740876"/>
                <a:gd name="connsiteX268" fmla="*/ 1166655 w 2006719"/>
                <a:gd name="connsiteY268" fmla="*/ 846385 h 2740876"/>
                <a:gd name="connsiteX269" fmla="*/ 1140435 w 2006719"/>
                <a:gd name="connsiteY269" fmla="*/ 899045 h 2740876"/>
                <a:gd name="connsiteX270" fmla="*/ 1163484 w 2006719"/>
                <a:gd name="connsiteY270" fmla="*/ 1056302 h 2740876"/>
                <a:gd name="connsiteX271" fmla="*/ 1184648 w 2006719"/>
                <a:gd name="connsiteY271" fmla="*/ 1092099 h 2740876"/>
                <a:gd name="connsiteX272" fmla="*/ 1254641 w 2006719"/>
                <a:gd name="connsiteY272" fmla="*/ 1109150 h 2740876"/>
                <a:gd name="connsiteX273" fmla="*/ 1254798 w 2006719"/>
                <a:gd name="connsiteY273" fmla="*/ 1101111 h 2740876"/>
                <a:gd name="connsiteX274" fmla="*/ 1163484 w 2006719"/>
                <a:gd name="connsiteY274" fmla="*/ 1056302 h 274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</a:cxnLst>
              <a:rect l="l" t="t" r="r" b="b"/>
              <a:pathLst>
                <a:path w="2006719" h="2740876">
                  <a:moveTo>
                    <a:pt x="536184" y="1694090"/>
                  </a:moveTo>
                  <a:cubicBezTo>
                    <a:pt x="503464" y="1676254"/>
                    <a:pt x="508771" y="1624693"/>
                    <a:pt x="537754" y="1600797"/>
                  </a:cubicBezTo>
                  <a:cubicBezTo>
                    <a:pt x="554208" y="1587263"/>
                    <a:pt x="567868" y="1570338"/>
                    <a:pt x="582783" y="1554920"/>
                  </a:cubicBezTo>
                  <a:cubicBezTo>
                    <a:pt x="580679" y="1549927"/>
                    <a:pt x="578544" y="1544966"/>
                    <a:pt x="576440" y="1539973"/>
                  </a:cubicBezTo>
                  <a:cubicBezTo>
                    <a:pt x="603791" y="1545468"/>
                    <a:pt x="631172" y="1555454"/>
                    <a:pt x="658491" y="1555202"/>
                  </a:cubicBezTo>
                  <a:cubicBezTo>
                    <a:pt x="685245" y="1554951"/>
                    <a:pt x="711873" y="1544306"/>
                    <a:pt x="738627" y="1538183"/>
                  </a:cubicBezTo>
                  <a:cubicBezTo>
                    <a:pt x="750622" y="1469226"/>
                    <a:pt x="725062" y="1446837"/>
                    <a:pt x="661129" y="1466274"/>
                  </a:cubicBezTo>
                  <a:cubicBezTo>
                    <a:pt x="604795" y="1483388"/>
                    <a:pt x="548054" y="1481944"/>
                    <a:pt x="491877" y="1460214"/>
                  </a:cubicBezTo>
                  <a:cubicBezTo>
                    <a:pt x="475266" y="1453777"/>
                    <a:pt x="455389" y="1455724"/>
                    <a:pt x="431273" y="1453243"/>
                  </a:cubicBezTo>
                  <a:cubicBezTo>
                    <a:pt x="446691" y="1432047"/>
                    <a:pt x="460193" y="1413489"/>
                    <a:pt x="480981" y="1384945"/>
                  </a:cubicBezTo>
                  <a:cubicBezTo>
                    <a:pt x="455766" y="1384945"/>
                    <a:pt x="435449" y="1379011"/>
                    <a:pt x="421978" y="1386076"/>
                  </a:cubicBezTo>
                  <a:cubicBezTo>
                    <a:pt x="384768" y="1405639"/>
                    <a:pt x="365174" y="1400740"/>
                    <a:pt x="345140" y="1357627"/>
                  </a:cubicBezTo>
                  <a:cubicBezTo>
                    <a:pt x="365927" y="1344030"/>
                    <a:pt x="387029" y="1330214"/>
                    <a:pt x="408099" y="1316428"/>
                  </a:cubicBezTo>
                  <a:cubicBezTo>
                    <a:pt x="406403" y="1312723"/>
                    <a:pt x="404739" y="1309018"/>
                    <a:pt x="403043" y="1305344"/>
                  </a:cubicBezTo>
                  <a:cubicBezTo>
                    <a:pt x="384925" y="1314670"/>
                    <a:pt x="367372" y="1325315"/>
                    <a:pt x="348562" y="1333008"/>
                  </a:cubicBezTo>
                  <a:cubicBezTo>
                    <a:pt x="328214" y="1341329"/>
                    <a:pt x="310975" y="1344909"/>
                    <a:pt x="292260" y="1321421"/>
                  </a:cubicBezTo>
                  <a:cubicBezTo>
                    <a:pt x="281019" y="1307322"/>
                    <a:pt x="252632" y="1306851"/>
                    <a:pt x="230212" y="1291433"/>
                  </a:cubicBezTo>
                  <a:cubicBezTo>
                    <a:pt x="244593" y="1285718"/>
                    <a:pt x="258975" y="1279972"/>
                    <a:pt x="281050" y="1271211"/>
                  </a:cubicBezTo>
                  <a:cubicBezTo>
                    <a:pt x="269620" y="1252967"/>
                    <a:pt x="257939" y="1234315"/>
                    <a:pt x="240762" y="1206870"/>
                  </a:cubicBezTo>
                  <a:cubicBezTo>
                    <a:pt x="244593" y="1178515"/>
                    <a:pt x="270217" y="1179645"/>
                    <a:pt x="293862" y="1189631"/>
                  </a:cubicBezTo>
                  <a:cubicBezTo>
                    <a:pt x="310693" y="1180242"/>
                    <a:pt x="323536" y="1174590"/>
                    <a:pt x="334589" y="1166488"/>
                  </a:cubicBezTo>
                  <a:cubicBezTo>
                    <a:pt x="345736" y="1158324"/>
                    <a:pt x="361971" y="1149092"/>
                    <a:pt x="364106" y="1138007"/>
                  </a:cubicBezTo>
                  <a:cubicBezTo>
                    <a:pt x="379650" y="1057464"/>
                    <a:pt x="381848" y="1054606"/>
                    <a:pt x="463993" y="1054763"/>
                  </a:cubicBezTo>
                  <a:cubicBezTo>
                    <a:pt x="477213" y="1054763"/>
                    <a:pt x="490433" y="1054763"/>
                    <a:pt x="503841" y="1054763"/>
                  </a:cubicBezTo>
                  <a:lnTo>
                    <a:pt x="503841" y="972900"/>
                  </a:lnTo>
                  <a:cubicBezTo>
                    <a:pt x="458027" y="979746"/>
                    <a:pt x="413814" y="986340"/>
                    <a:pt x="363635" y="993814"/>
                  </a:cubicBezTo>
                  <a:cubicBezTo>
                    <a:pt x="371548" y="964296"/>
                    <a:pt x="377954" y="940400"/>
                    <a:pt x="385679" y="911700"/>
                  </a:cubicBezTo>
                  <a:cubicBezTo>
                    <a:pt x="403734" y="925987"/>
                    <a:pt x="417582" y="936915"/>
                    <a:pt x="441321" y="955693"/>
                  </a:cubicBezTo>
                  <a:cubicBezTo>
                    <a:pt x="428855" y="926678"/>
                    <a:pt x="426217" y="901494"/>
                    <a:pt x="412903" y="893016"/>
                  </a:cubicBezTo>
                  <a:cubicBezTo>
                    <a:pt x="369413" y="865289"/>
                    <a:pt x="404708" y="860202"/>
                    <a:pt x="421696" y="846166"/>
                  </a:cubicBezTo>
                  <a:cubicBezTo>
                    <a:pt x="433942" y="836054"/>
                    <a:pt x="442358" y="821327"/>
                    <a:pt x="446754" y="804214"/>
                  </a:cubicBezTo>
                  <a:cubicBezTo>
                    <a:pt x="423737" y="818595"/>
                    <a:pt x="400720" y="832977"/>
                    <a:pt x="367686" y="853639"/>
                  </a:cubicBezTo>
                  <a:cubicBezTo>
                    <a:pt x="370480" y="799409"/>
                    <a:pt x="374374" y="761037"/>
                    <a:pt x="405116" y="730798"/>
                  </a:cubicBezTo>
                  <a:cubicBezTo>
                    <a:pt x="410674" y="725334"/>
                    <a:pt x="419780" y="722037"/>
                    <a:pt x="422763" y="715631"/>
                  </a:cubicBezTo>
                  <a:cubicBezTo>
                    <a:pt x="431681" y="696508"/>
                    <a:pt x="433251" y="666520"/>
                    <a:pt x="447287" y="659235"/>
                  </a:cubicBezTo>
                  <a:cubicBezTo>
                    <a:pt x="462800" y="651196"/>
                    <a:pt x="489020" y="663034"/>
                    <a:pt x="510372" y="667179"/>
                  </a:cubicBezTo>
                  <a:cubicBezTo>
                    <a:pt x="530846" y="671167"/>
                    <a:pt x="550880" y="677541"/>
                    <a:pt x="571447" y="680776"/>
                  </a:cubicBezTo>
                  <a:cubicBezTo>
                    <a:pt x="590822" y="683853"/>
                    <a:pt x="611358" y="688249"/>
                    <a:pt x="630136" y="684952"/>
                  </a:cubicBezTo>
                  <a:cubicBezTo>
                    <a:pt x="674663" y="677102"/>
                    <a:pt x="687506" y="706713"/>
                    <a:pt x="695356" y="738271"/>
                  </a:cubicBezTo>
                  <a:cubicBezTo>
                    <a:pt x="702861" y="768542"/>
                    <a:pt x="703709" y="800445"/>
                    <a:pt x="707728" y="833542"/>
                  </a:cubicBezTo>
                  <a:cubicBezTo>
                    <a:pt x="711214" y="827168"/>
                    <a:pt x="715641" y="820197"/>
                    <a:pt x="719001" y="812723"/>
                  </a:cubicBezTo>
                  <a:cubicBezTo>
                    <a:pt x="733854" y="779689"/>
                    <a:pt x="745692" y="744771"/>
                    <a:pt x="764815" y="714501"/>
                  </a:cubicBezTo>
                  <a:cubicBezTo>
                    <a:pt x="769965" y="706368"/>
                    <a:pt x="802654" y="704798"/>
                    <a:pt x="812922" y="712774"/>
                  </a:cubicBezTo>
                  <a:cubicBezTo>
                    <a:pt x="840775" y="734472"/>
                    <a:pt x="866712" y="747346"/>
                    <a:pt x="903828" y="741380"/>
                  </a:cubicBezTo>
                  <a:cubicBezTo>
                    <a:pt x="915698" y="739465"/>
                    <a:pt x="932780" y="758117"/>
                    <a:pt x="944335" y="770300"/>
                  </a:cubicBezTo>
                  <a:cubicBezTo>
                    <a:pt x="951432" y="777774"/>
                    <a:pt x="952531" y="790931"/>
                    <a:pt x="965939" y="799378"/>
                  </a:cubicBezTo>
                  <a:cubicBezTo>
                    <a:pt x="963773" y="778559"/>
                    <a:pt x="961575" y="757771"/>
                    <a:pt x="958968" y="732745"/>
                  </a:cubicBezTo>
                  <a:cubicBezTo>
                    <a:pt x="979379" y="739810"/>
                    <a:pt x="993447" y="744646"/>
                    <a:pt x="1007514" y="749513"/>
                  </a:cubicBezTo>
                  <a:cubicBezTo>
                    <a:pt x="1009084" y="746593"/>
                    <a:pt x="1010655" y="743641"/>
                    <a:pt x="1012225" y="740721"/>
                  </a:cubicBezTo>
                  <a:cubicBezTo>
                    <a:pt x="991877" y="726025"/>
                    <a:pt x="970555" y="712397"/>
                    <a:pt x="951809" y="695848"/>
                  </a:cubicBezTo>
                  <a:cubicBezTo>
                    <a:pt x="947162" y="691735"/>
                    <a:pt x="948920" y="670665"/>
                    <a:pt x="950961" y="670131"/>
                  </a:cubicBezTo>
                  <a:cubicBezTo>
                    <a:pt x="995959" y="658638"/>
                    <a:pt x="1021582" y="612604"/>
                    <a:pt x="1074367" y="608522"/>
                  </a:cubicBezTo>
                  <a:cubicBezTo>
                    <a:pt x="1098578" y="606638"/>
                    <a:pt x="1120276" y="564686"/>
                    <a:pt x="1141754" y="539754"/>
                  </a:cubicBezTo>
                  <a:cubicBezTo>
                    <a:pt x="1150672" y="529391"/>
                    <a:pt x="1156073" y="515983"/>
                    <a:pt x="1165022" y="500659"/>
                  </a:cubicBezTo>
                  <a:cubicBezTo>
                    <a:pt x="1164551" y="500282"/>
                    <a:pt x="1160720" y="494568"/>
                    <a:pt x="1157141" y="494693"/>
                  </a:cubicBezTo>
                  <a:cubicBezTo>
                    <a:pt x="1100901" y="496765"/>
                    <a:pt x="1043751" y="506845"/>
                    <a:pt x="988894" y="499466"/>
                  </a:cubicBezTo>
                  <a:cubicBezTo>
                    <a:pt x="957022" y="495164"/>
                    <a:pt x="928698" y="463386"/>
                    <a:pt x="899558" y="442912"/>
                  </a:cubicBezTo>
                  <a:cubicBezTo>
                    <a:pt x="897642" y="441562"/>
                    <a:pt x="900719" y="430101"/>
                    <a:pt x="903985" y="424951"/>
                  </a:cubicBezTo>
                  <a:cubicBezTo>
                    <a:pt x="922794" y="395309"/>
                    <a:pt x="972848" y="377598"/>
                    <a:pt x="1007514" y="386014"/>
                  </a:cubicBezTo>
                  <a:cubicBezTo>
                    <a:pt x="1021111" y="389311"/>
                    <a:pt x="1035618" y="388903"/>
                    <a:pt x="1055809" y="390724"/>
                  </a:cubicBezTo>
                  <a:cubicBezTo>
                    <a:pt x="1046734" y="370188"/>
                    <a:pt x="1040831" y="356811"/>
                    <a:pt x="1033452" y="340105"/>
                  </a:cubicBezTo>
                  <a:cubicBezTo>
                    <a:pt x="1065512" y="333040"/>
                    <a:pt x="1105078" y="341738"/>
                    <a:pt x="1107841" y="292533"/>
                  </a:cubicBezTo>
                  <a:cubicBezTo>
                    <a:pt x="1095281" y="290083"/>
                    <a:pt x="1082814" y="287634"/>
                    <a:pt x="1070348" y="285185"/>
                  </a:cubicBezTo>
                  <a:cubicBezTo>
                    <a:pt x="1075812" y="264177"/>
                    <a:pt x="1080867" y="244678"/>
                    <a:pt x="1087179" y="220247"/>
                  </a:cubicBezTo>
                  <a:cubicBezTo>
                    <a:pt x="1094056" y="219462"/>
                    <a:pt x="1108249" y="217861"/>
                    <a:pt x="1125583" y="215883"/>
                  </a:cubicBezTo>
                  <a:cubicBezTo>
                    <a:pt x="1125583" y="202537"/>
                    <a:pt x="1124421" y="190479"/>
                    <a:pt x="1125802" y="178735"/>
                  </a:cubicBezTo>
                  <a:cubicBezTo>
                    <a:pt x="1129539" y="147083"/>
                    <a:pt x="1141095" y="124819"/>
                    <a:pt x="1180032" y="130754"/>
                  </a:cubicBezTo>
                  <a:cubicBezTo>
                    <a:pt x="1206252" y="134742"/>
                    <a:pt x="1235141" y="140300"/>
                    <a:pt x="1244938" y="101991"/>
                  </a:cubicBezTo>
                  <a:cubicBezTo>
                    <a:pt x="1246257" y="96778"/>
                    <a:pt x="1264313" y="89619"/>
                    <a:pt x="1268269" y="92413"/>
                  </a:cubicBezTo>
                  <a:cubicBezTo>
                    <a:pt x="1284849" y="104126"/>
                    <a:pt x="1299513" y="118790"/>
                    <a:pt x="1313738" y="133486"/>
                  </a:cubicBezTo>
                  <a:cubicBezTo>
                    <a:pt x="1317412" y="137254"/>
                    <a:pt x="1316941" y="145073"/>
                    <a:pt x="1325262" y="151573"/>
                  </a:cubicBezTo>
                  <a:cubicBezTo>
                    <a:pt x="1328716" y="139829"/>
                    <a:pt x="1332170" y="128085"/>
                    <a:pt x="1335656" y="116372"/>
                  </a:cubicBezTo>
                  <a:cubicBezTo>
                    <a:pt x="1339298" y="115085"/>
                    <a:pt x="1342941" y="113766"/>
                    <a:pt x="1346584" y="112479"/>
                  </a:cubicBezTo>
                  <a:cubicBezTo>
                    <a:pt x="1354277" y="136092"/>
                    <a:pt x="1362002" y="159675"/>
                    <a:pt x="1370072" y="184419"/>
                  </a:cubicBezTo>
                  <a:cubicBezTo>
                    <a:pt x="1397014" y="153332"/>
                    <a:pt x="1377859" y="126421"/>
                    <a:pt x="1354811" y="97500"/>
                  </a:cubicBezTo>
                  <a:cubicBezTo>
                    <a:pt x="1373463" y="87452"/>
                    <a:pt x="1389917" y="78597"/>
                    <a:pt x="1405209" y="70370"/>
                  </a:cubicBezTo>
                  <a:cubicBezTo>
                    <a:pt x="1415823" y="108208"/>
                    <a:pt x="1427693" y="138573"/>
                    <a:pt x="1431838" y="169943"/>
                  </a:cubicBezTo>
                  <a:cubicBezTo>
                    <a:pt x="1434161" y="187653"/>
                    <a:pt x="1426908" y="208660"/>
                    <a:pt x="1418241" y="225209"/>
                  </a:cubicBezTo>
                  <a:cubicBezTo>
                    <a:pt x="1409135" y="242605"/>
                    <a:pt x="1393183" y="256421"/>
                    <a:pt x="1379649" y="272467"/>
                  </a:cubicBezTo>
                  <a:cubicBezTo>
                    <a:pt x="1449485" y="284839"/>
                    <a:pt x="1497497" y="221566"/>
                    <a:pt x="1474512" y="152201"/>
                  </a:cubicBezTo>
                  <a:cubicBezTo>
                    <a:pt x="1468985" y="135527"/>
                    <a:pt x="1466222" y="115556"/>
                    <a:pt x="1469770" y="98725"/>
                  </a:cubicBezTo>
                  <a:cubicBezTo>
                    <a:pt x="1478939" y="55140"/>
                    <a:pt x="1496932" y="47636"/>
                    <a:pt x="1539512" y="64247"/>
                  </a:cubicBezTo>
                  <a:cubicBezTo>
                    <a:pt x="1544410" y="66162"/>
                    <a:pt x="1549655" y="67230"/>
                    <a:pt x="1554804" y="68329"/>
                  </a:cubicBezTo>
                  <a:cubicBezTo>
                    <a:pt x="1555558" y="68486"/>
                    <a:pt x="1556751" y="66633"/>
                    <a:pt x="1556563" y="66822"/>
                  </a:cubicBezTo>
                  <a:cubicBezTo>
                    <a:pt x="1547676" y="46882"/>
                    <a:pt x="1538884" y="27131"/>
                    <a:pt x="1530092" y="7348"/>
                  </a:cubicBezTo>
                  <a:cubicBezTo>
                    <a:pt x="1533766" y="4899"/>
                    <a:pt x="1537439" y="2449"/>
                    <a:pt x="1541082" y="0"/>
                  </a:cubicBezTo>
                  <a:cubicBezTo>
                    <a:pt x="1591167" y="35891"/>
                    <a:pt x="1641283" y="71752"/>
                    <a:pt x="1687443" y="104817"/>
                  </a:cubicBezTo>
                  <a:cubicBezTo>
                    <a:pt x="1656324" y="133957"/>
                    <a:pt x="1631360" y="175689"/>
                    <a:pt x="1597164" y="185581"/>
                  </a:cubicBezTo>
                  <a:cubicBezTo>
                    <a:pt x="1524691" y="206525"/>
                    <a:pt x="1506038" y="274917"/>
                    <a:pt x="1459000" y="317057"/>
                  </a:cubicBezTo>
                  <a:cubicBezTo>
                    <a:pt x="1442734" y="331627"/>
                    <a:pt x="1433470" y="354801"/>
                    <a:pt x="1423171" y="375149"/>
                  </a:cubicBezTo>
                  <a:cubicBezTo>
                    <a:pt x="1404487" y="411951"/>
                    <a:pt x="1381345" y="439741"/>
                    <a:pt x="1335625" y="443886"/>
                  </a:cubicBezTo>
                  <a:cubicBezTo>
                    <a:pt x="1315968" y="445676"/>
                    <a:pt x="1297409" y="459147"/>
                    <a:pt x="1278349" y="467280"/>
                  </a:cubicBezTo>
                  <a:cubicBezTo>
                    <a:pt x="1289088" y="490359"/>
                    <a:pt x="1299796" y="513408"/>
                    <a:pt x="1312670" y="541135"/>
                  </a:cubicBezTo>
                  <a:cubicBezTo>
                    <a:pt x="1297158" y="545720"/>
                    <a:pt x="1274675" y="552063"/>
                    <a:pt x="1252349" y="558940"/>
                  </a:cubicBezTo>
                  <a:cubicBezTo>
                    <a:pt x="1176578" y="582365"/>
                    <a:pt x="1160878" y="626923"/>
                    <a:pt x="1201385" y="695032"/>
                  </a:cubicBezTo>
                  <a:cubicBezTo>
                    <a:pt x="1222015" y="729699"/>
                    <a:pt x="1237119" y="767569"/>
                    <a:pt x="1256588" y="802989"/>
                  </a:cubicBezTo>
                  <a:cubicBezTo>
                    <a:pt x="1264093" y="816648"/>
                    <a:pt x="1275272" y="829240"/>
                    <a:pt x="1287361" y="839163"/>
                  </a:cubicBezTo>
                  <a:cubicBezTo>
                    <a:pt x="1313393" y="860516"/>
                    <a:pt x="1341088" y="879827"/>
                    <a:pt x="1368156" y="899924"/>
                  </a:cubicBezTo>
                  <a:cubicBezTo>
                    <a:pt x="1374688" y="904792"/>
                    <a:pt x="1380779" y="910538"/>
                    <a:pt x="1387939" y="914149"/>
                  </a:cubicBezTo>
                  <a:cubicBezTo>
                    <a:pt x="1468200" y="954656"/>
                    <a:pt x="1567710" y="901180"/>
                    <a:pt x="1572169" y="812504"/>
                  </a:cubicBezTo>
                  <a:cubicBezTo>
                    <a:pt x="1573708" y="781888"/>
                    <a:pt x="1583128" y="756358"/>
                    <a:pt x="1610730" y="756515"/>
                  </a:cubicBezTo>
                  <a:cubicBezTo>
                    <a:pt x="1629288" y="756641"/>
                    <a:pt x="1649636" y="779533"/>
                    <a:pt x="1665556" y="795829"/>
                  </a:cubicBezTo>
                  <a:cubicBezTo>
                    <a:pt x="1681131" y="811781"/>
                    <a:pt x="1688165" y="839383"/>
                    <a:pt x="1705938" y="849180"/>
                  </a:cubicBezTo>
                  <a:cubicBezTo>
                    <a:pt x="1738124" y="866953"/>
                    <a:pt x="1742175" y="883815"/>
                    <a:pt x="1728390" y="916473"/>
                  </a:cubicBezTo>
                  <a:cubicBezTo>
                    <a:pt x="1706566" y="968127"/>
                    <a:pt x="1733979" y="1004678"/>
                    <a:pt x="1790909" y="1004301"/>
                  </a:cubicBezTo>
                  <a:cubicBezTo>
                    <a:pt x="1808337" y="1004176"/>
                    <a:pt x="1825764" y="997895"/>
                    <a:pt x="1843161" y="997958"/>
                  </a:cubicBezTo>
                  <a:cubicBezTo>
                    <a:pt x="1860431" y="997990"/>
                    <a:pt x="1877670" y="1002480"/>
                    <a:pt x="1891330" y="1004459"/>
                  </a:cubicBezTo>
                  <a:lnTo>
                    <a:pt x="1891330" y="1068799"/>
                  </a:lnTo>
                  <a:cubicBezTo>
                    <a:pt x="1895632" y="1068485"/>
                    <a:pt x="1899934" y="1068203"/>
                    <a:pt x="1904267" y="1067889"/>
                  </a:cubicBezTo>
                  <a:cubicBezTo>
                    <a:pt x="1883385" y="1098128"/>
                    <a:pt x="1869506" y="1123971"/>
                    <a:pt x="1920313" y="1136657"/>
                  </a:cubicBezTo>
                  <a:cubicBezTo>
                    <a:pt x="1940724" y="1141776"/>
                    <a:pt x="1940567" y="1189034"/>
                    <a:pt x="1922605" y="1208754"/>
                  </a:cubicBezTo>
                  <a:cubicBezTo>
                    <a:pt x="1916545" y="1215380"/>
                    <a:pt x="1908757" y="1220435"/>
                    <a:pt x="1907376" y="1221565"/>
                  </a:cubicBezTo>
                  <a:cubicBezTo>
                    <a:pt x="1937270" y="1275230"/>
                    <a:pt x="1965279" y="1325535"/>
                    <a:pt x="1993289" y="1375808"/>
                  </a:cubicBezTo>
                  <a:cubicBezTo>
                    <a:pt x="1942890" y="1415342"/>
                    <a:pt x="2004280" y="1496922"/>
                    <a:pt x="1926091" y="1528260"/>
                  </a:cubicBezTo>
                  <a:cubicBezTo>
                    <a:pt x="1990495" y="1560760"/>
                    <a:pt x="1983115" y="1618444"/>
                    <a:pt x="1992536" y="1668026"/>
                  </a:cubicBezTo>
                  <a:cubicBezTo>
                    <a:pt x="2000700" y="1711015"/>
                    <a:pt x="2008268" y="1755259"/>
                    <a:pt x="2006446" y="1798561"/>
                  </a:cubicBezTo>
                  <a:cubicBezTo>
                    <a:pt x="2005473" y="1822269"/>
                    <a:pt x="1987763" y="1847703"/>
                    <a:pt x="1971842" y="1867800"/>
                  </a:cubicBezTo>
                  <a:cubicBezTo>
                    <a:pt x="1951432" y="1893580"/>
                    <a:pt x="1931209" y="1915876"/>
                    <a:pt x="1934883" y="1953023"/>
                  </a:cubicBezTo>
                  <a:cubicBezTo>
                    <a:pt x="1936139" y="1965803"/>
                    <a:pt x="1917644" y="1979463"/>
                    <a:pt x="1912274" y="1994221"/>
                  </a:cubicBezTo>
                  <a:cubicBezTo>
                    <a:pt x="1905366" y="2013219"/>
                    <a:pt x="1895538" y="2035262"/>
                    <a:pt x="1899463" y="2053318"/>
                  </a:cubicBezTo>
                  <a:cubicBezTo>
                    <a:pt x="1908224" y="2093825"/>
                    <a:pt x="1891518" y="2121521"/>
                    <a:pt x="1864074" y="2144758"/>
                  </a:cubicBezTo>
                  <a:cubicBezTo>
                    <a:pt x="1838168" y="2166676"/>
                    <a:pt x="1819641" y="2188782"/>
                    <a:pt x="1839926" y="2228159"/>
                  </a:cubicBezTo>
                  <a:cubicBezTo>
                    <a:pt x="1815339" y="2225208"/>
                    <a:pt x="1795274" y="2222821"/>
                    <a:pt x="1765474" y="2219242"/>
                  </a:cubicBezTo>
                  <a:cubicBezTo>
                    <a:pt x="1776904" y="2235790"/>
                    <a:pt x="1781709" y="2250894"/>
                    <a:pt x="1789465" y="2252590"/>
                  </a:cubicBezTo>
                  <a:cubicBezTo>
                    <a:pt x="1828653" y="2261193"/>
                    <a:pt x="1812984" y="2305375"/>
                    <a:pt x="1837320" y="2323022"/>
                  </a:cubicBezTo>
                  <a:cubicBezTo>
                    <a:pt x="1839581" y="2324686"/>
                    <a:pt x="1837603" y="2337215"/>
                    <a:pt x="1833866" y="2340764"/>
                  </a:cubicBezTo>
                  <a:cubicBezTo>
                    <a:pt x="1829878" y="2344563"/>
                    <a:pt x="1819013" y="2347012"/>
                    <a:pt x="1815308" y="2344312"/>
                  </a:cubicBezTo>
                  <a:cubicBezTo>
                    <a:pt x="1787549" y="2324058"/>
                    <a:pt x="1761267" y="2329177"/>
                    <a:pt x="1733225" y="2343841"/>
                  </a:cubicBezTo>
                  <a:cubicBezTo>
                    <a:pt x="1727039" y="2347075"/>
                    <a:pt x="1710240" y="2343339"/>
                    <a:pt x="1707790" y="2338252"/>
                  </a:cubicBezTo>
                  <a:cubicBezTo>
                    <a:pt x="1686783" y="2294447"/>
                    <a:pt x="1639179" y="2316302"/>
                    <a:pt x="1608940" y="2296551"/>
                  </a:cubicBezTo>
                  <a:cubicBezTo>
                    <a:pt x="1608532" y="2296300"/>
                    <a:pt x="1606867" y="2297995"/>
                    <a:pt x="1603727" y="2300288"/>
                  </a:cubicBezTo>
                  <a:cubicBezTo>
                    <a:pt x="1595375" y="2316899"/>
                    <a:pt x="1622254" y="2354141"/>
                    <a:pt x="1578387" y="2354675"/>
                  </a:cubicBezTo>
                  <a:cubicBezTo>
                    <a:pt x="1572577" y="2332003"/>
                    <a:pt x="1565135" y="2310116"/>
                    <a:pt x="1561618" y="2287633"/>
                  </a:cubicBezTo>
                  <a:cubicBezTo>
                    <a:pt x="1554679" y="2243326"/>
                    <a:pt x="1518567" y="2239527"/>
                    <a:pt x="1486036" y="2232367"/>
                  </a:cubicBezTo>
                  <a:cubicBezTo>
                    <a:pt x="1479410" y="2230891"/>
                    <a:pt x="1464400" y="2241599"/>
                    <a:pt x="1463207" y="2248413"/>
                  </a:cubicBezTo>
                  <a:cubicBezTo>
                    <a:pt x="1461951" y="2255604"/>
                    <a:pt x="1471183" y="2270582"/>
                    <a:pt x="1478280" y="2272341"/>
                  </a:cubicBezTo>
                  <a:cubicBezTo>
                    <a:pt x="1533797" y="2286063"/>
                    <a:pt x="1521865" y="2327199"/>
                    <a:pt x="1521613" y="2369747"/>
                  </a:cubicBezTo>
                  <a:cubicBezTo>
                    <a:pt x="1510497" y="2365476"/>
                    <a:pt x="1499758" y="2364691"/>
                    <a:pt x="1497497" y="2359918"/>
                  </a:cubicBezTo>
                  <a:cubicBezTo>
                    <a:pt x="1485502" y="2334672"/>
                    <a:pt x="1471623" y="2347641"/>
                    <a:pt x="1454666" y="2353544"/>
                  </a:cubicBezTo>
                  <a:cubicBezTo>
                    <a:pt x="1434475" y="2360578"/>
                    <a:pt x="1412306" y="2364252"/>
                    <a:pt x="1390828" y="2364943"/>
                  </a:cubicBezTo>
                  <a:cubicBezTo>
                    <a:pt x="1342219" y="2366544"/>
                    <a:pt x="1293484" y="2365445"/>
                    <a:pt x="1244813" y="2365445"/>
                  </a:cubicBezTo>
                  <a:cubicBezTo>
                    <a:pt x="1244185" y="2370030"/>
                    <a:pt x="1243557" y="2374614"/>
                    <a:pt x="1242929" y="2379167"/>
                  </a:cubicBezTo>
                  <a:cubicBezTo>
                    <a:pt x="1253793" y="2393235"/>
                    <a:pt x="1264658" y="2407334"/>
                    <a:pt x="1275743" y="2421684"/>
                  </a:cubicBezTo>
                  <a:cubicBezTo>
                    <a:pt x="1265977" y="2448375"/>
                    <a:pt x="1249020" y="2462223"/>
                    <a:pt x="1218530" y="2461752"/>
                  </a:cubicBezTo>
                  <a:cubicBezTo>
                    <a:pt x="1177865" y="2461124"/>
                    <a:pt x="1146527" y="2469697"/>
                    <a:pt x="1114875" y="2507535"/>
                  </a:cubicBezTo>
                  <a:cubicBezTo>
                    <a:pt x="1086771" y="2541103"/>
                    <a:pt x="1029746" y="2550837"/>
                    <a:pt x="984749" y="2569238"/>
                  </a:cubicBezTo>
                  <a:cubicBezTo>
                    <a:pt x="980415" y="2570997"/>
                    <a:pt x="965814" y="2560508"/>
                    <a:pt x="964746" y="2554228"/>
                  </a:cubicBezTo>
                  <a:cubicBezTo>
                    <a:pt x="963239" y="2545373"/>
                    <a:pt x="969645" y="2535011"/>
                    <a:pt x="973224" y="2525496"/>
                  </a:cubicBezTo>
                  <a:cubicBezTo>
                    <a:pt x="976804" y="2515951"/>
                    <a:pt x="986853" y="2502605"/>
                    <a:pt x="983744" y="2498083"/>
                  </a:cubicBezTo>
                  <a:cubicBezTo>
                    <a:pt x="977181" y="2488600"/>
                    <a:pt x="964244" y="2478991"/>
                    <a:pt x="953191" y="2478049"/>
                  </a:cubicBezTo>
                  <a:cubicBezTo>
                    <a:pt x="929043" y="2476039"/>
                    <a:pt x="904174" y="2477610"/>
                    <a:pt x="880214" y="2481441"/>
                  </a:cubicBezTo>
                  <a:cubicBezTo>
                    <a:pt x="870637" y="2482979"/>
                    <a:pt x="862598" y="2494252"/>
                    <a:pt x="853869" y="2501098"/>
                  </a:cubicBezTo>
                  <a:cubicBezTo>
                    <a:pt x="862347" y="2508163"/>
                    <a:pt x="870920" y="2521289"/>
                    <a:pt x="879304" y="2521194"/>
                  </a:cubicBezTo>
                  <a:cubicBezTo>
                    <a:pt x="907439" y="2520817"/>
                    <a:pt x="933314" y="2532091"/>
                    <a:pt x="928572" y="2558311"/>
                  </a:cubicBezTo>
                  <a:cubicBezTo>
                    <a:pt x="923548" y="2586258"/>
                    <a:pt x="908193" y="2616434"/>
                    <a:pt x="870260" y="2623311"/>
                  </a:cubicBezTo>
                  <a:cubicBezTo>
                    <a:pt x="849347" y="2627110"/>
                    <a:pt x="829910" y="2639294"/>
                    <a:pt x="810002" y="2648118"/>
                  </a:cubicBezTo>
                  <a:cubicBezTo>
                    <a:pt x="798572" y="2653205"/>
                    <a:pt x="786074" y="2665514"/>
                    <a:pt x="776559" y="2663379"/>
                  </a:cubicBezTo>
                  <a:cubicBezTo>
                    <a:pt x="753951" y="2658323"/>
                    <a:pt x="744624" y="2667304"/>
                    <a:pt x="736711" y="2685642"/>
                  </a:cubicBezTo>
                  <a:cubicBezTo>
                    <a:pt x="728516" y="2704640"/>
                    <a:pt x="717557" y="2707654"/>
                    <a:pt x="699407" y="2693335"/>
                  </a:cubicBezTo>
                  <a:cubicBezTo>
                    <a:pt x="691368" y="2686992"/>
                    <a:pt x="668100" y="2685548"/>
                    <a:pt x="664175" y="2690949"/>
                  </a:cubicBezTo>
                  <a:cubicBezTo>
                    <a:pt x="646873" y="2714657"/>
                    <a:pt x="632523" y="2716509"/>
                    <a:pt x="604167" y="2705330"/>
                  </a:cubicBezTo>
                  <a:cubicBezTo>
                    <a:pt x="579360" y="2695565"/>
                    <a:pt x="547237" y="2697951"/>
                    <a:pt x="522996" y="2721596"/>
                  </a:cubicBezTo>
                  <a:cubicBezTo>
                    <a:pt x="494766" y="2749104"/>
                    <a:pt x="463365" y="2743954"/>
                    <a:pt x="431650" y="2726244"/>
                  </a:cubicBezTo>
                  <a:cubicBezTo>
                    <a:pt x="423862" y="2721879"/>
                    <a:pt x="414034" y="2717859"/>
                    <a:pt x="405555" y="2718582"/>
                  </a:cubicBezTo>
                  <a:cubicBezTo>
                    <a:pt x="354089" y="2722978"/>
                    <a:pt x="299514" y="2697857"/>
                    <a:pt x="251093" y="2734439"/>
                  </a:cubicBezTo>
                  <a:cubicBezTo>
                    <a:pt x="247294" y="2737328"/>
                    <a:pt x="238533" y="2733686"/>
                    <a:pt x="232096" y="2733089"/>
                  </a:cubicBezTo>
                  <a:cubicBezTo>
                    <a:pt x="230840" y="2729164"/>
                    <a:pt x="229615" y="2725270"/>
                    <a:pt x="228359" y="2721345"/>
                  </a:cubicBezTo>
                  <a:cubicBezTo>
                    <a:pt x="245818" y="2714845"/>
                    <a:pt x="263340" y="2708565"/>
                    <a:pt x="280673" y="2701813"/>
                  </a:cubicBezTo>
                  <a:cubicBezTo>
                    <a:pt x="298729" y="2694780"/>
                    <a:pt x="331512" y="2708722"/>
                    <a:pt x="329753" y="2675594"/>
                  </a:cubicBezTo>
                  <a:cubicBezTo>
                    <a:pt x="329282" y="2666487"/>
                    <a:pt x="298635" y="2658982"/>
                    <a:pt x="281898" y="2650630"/>
                  </a:cubicBezTo>
                  <a:cubicBezTo>
                    <a:pt x="280924" y="2650159"/>
                    <a:pt x="280453" y="2648683"/>
                    <a:pt x="276340" y="2642842"/>
                  </a:cubicBezTo>
                  <a:cubicBezTo>
                    <a:pt x="325420" y="2625258"/>
                    <a:pt x="373432" y="2608081"/>
                    <a:pt x="421539" y="2590873"/>
                  </a:cubicBezTo>
                  <a:cubicBezTo>
                    <a:pt x="402133" y="2544337"/>
                    <a:pt x="383794" y="2544776"/>
                    <a:pt x="346270" y="2569238"/>
                  </a:cubicBezTo>
                  <a:cubicBezTo>
                    <a:pt x="319893" y="2586446"/>
                    <a:pt x="281647" y="2585033"/>
                    <a:pt x="249021" y="2593197"/>
                  </a:cubicBezTo>
                  <a:cubicBezTo>
                    <a:pt x="230337" y="2597876"/>
                    <a:pt x="212501" y="2605789"/>
                    <a:pt x="193881" y="2610876"/>
                  </a:cubicBezTo>
                  <a:cubicBezTo>
                    <a:pt x="172810" y="2616654"/>
                    <a:pt x="151301" y="2620893"/>
                    <a:pt x="125834" y="2626765"/>
                  </a:cubicBezTo>
                  <a:cubicBezTo>
                    <a:pt x="125144" y="2591753"/>
                    <a:pt x="121815" y="2570337"/>
                    <a:pt x="158931" y="2554857"/>
                  </a:cubicBezTo>
                  <a:cubicBezTo>
                    <a:pt x="206190" y="2535105"/>
                    <a:pt x="246509" y="2499308"/>
                    <a:pt x="291852" y="2474093"/>
                  </a:cubicBezTo>
                  <a:cubicBezTo>
                    <a:pt x="306328" y="2466023"/>
                    <a:pt x="327492" y="2470607"/>
                    <a:pt x="345234" y="2467467"/>
                  </a:cubicBezTo>
                  <a:cubicBezTo>
                    <a:pt x="355910" y="2465552"/>
                    <a:pt x="365927" y="2459900"/>
                    <a:pt x="376227" y="2455912"/>
                  </a:cubicBezTo>
                  <a:cubicBezTo>
                    <a:pt x="369570" y="2445863"/>
                    <a:pt x="364985" y="2430006"/>
                    <a:pt x="355879" y="2426740"/>
                  </a:cubicBezTo>
                  <a:cubicBezTo>
                    <a:pt x="320364" y="2414022"/>
                    <a:pt x="288524" y="2413269"/>
                    <a:pt x="254610" y="2442472"/>
                  </a:cubicBezTo>
                  <a:cubicBezTo>
                    <a:pt x="224716" y="2468189"/>
                    <a:pt x="183675" y="2482069"/>
                    <a:pt x="146025" y="2497298"/>
                  </a:cubicBezTo>
                  <a:cubicBezTo>
                    <a:pt x="124264" y="2506091"/>
                    <a:pt x="104042" y="2497832"/>
                    <a:pt x="93774" y="2473528"/>
                  </a:cubicBezTo>
                  <a:cubicBezTo>
                    <a:pt x="89189" y="2462694"/>
                    <a:pt x="83066" y="2452489"/>
                    <a:pt x="77100" y="2440933"/>
                  </a:cubicBezTo>
                  <a:cubicBezTo>
                    <a:pt x="64414" y="2448030"/>
                    <a:pt x="53675" y="2454059"/>
                    <a:pt x="44725" y="2459083"/>
                  </a:cubicBezTo>
                  <a:cubicBezTo>
                    <a:pt x="30658" y="2440839"/>
                    <a:pt x="18631" y="2425264"/>
                    <a:pt x="2365" y="2404163"/>
                  </a:cubicBezTo>
                  <a:cubicBezTo>
                    <a:pt x="7578" y="2400991"/>
                    <a:pt x="16904" y="2396752"/>
                    <a:pt x="24440" y="2390409"/>
                  </a:cubicBezTo>
                  <a:cubicBezTo>
                    <a:pt x="41271" y="2376216"/>
                    <a:pt x="57506" y="2361237"/>
                    <a:pt x="73457" y="2346008"/>
                  </a:cubicBezTo>
                  <a:cubicBezTo>
                    <a:pt x="82784" y="2337090"/>
                    <a:pt x="89315" y="2322300"/>
                    <a:pt x="100117" y="2318312"/>
                  </a:cubicBezTo>
                  <a:cubicBezTo>
                    <a:pt x="145083" y="2301763"/>
                    <a:pt x="191180" y="2288198"/>
                    <a:pt x="236931" y="2273817"/>
                  </a:cubicBezTo>
                  <a:cubicBezTo>
                    <a:pt x="267453" y="2264239"/>
                    <a:pt x="298446" y="2255981"/>
                    <a:pt x="328623" y="2245430"/>
                  </a:cubicBezTo>
                  <a:cubicBezTo>
                    <a:pt x="339707" y="2241568"/>
                    <a:pt x="349096" y="2232807"/>
                    <a:pt x="359270" y="2226307"/>
                  </a:cubicBezTo>
                  <a:cubicBezTo>
                    <a:pt x="348374" y="2218645"/>
                    <a:pt x="336599" y="2203447"/>
                    <a:pt x="326770" y="2204609"/>
                  </a:cubicBezTo>
                  <a:cubicBezTo>
                    <a:pt x="279982" y="2210167"/>
                    <a:pt x="233886" y="2221220"/>
                    <a:pt x="187224" y="2228222"/>
                  </a:cubicBezTo>
                  <a:cubicBezTo>
                    <a:pt x="157079" y="2232744"/>
                    <a:pt x="126337" y="2233497"/>
                    <a:pt x="95878" y="2236072"/>
                  </a:cubicBezTo>
                  <a:cubicBezTo>
                    <a:pt x="72735" y="2238051"/>
                    <a:pt x="49624" y="2240217"/>
                    <a:pt x="15993" y="2243263"/>
                  </a:cubicBezTo>
                  <a:cubicBezTo>
                    <a:pt x="-9473" y="2223763"/>
                    <a:pt x="-5768" y="2194592"/>
                    <a:pt x="36090" y="2170476"/>
                  </a:cubicBezTo>
                  <a:cubicBezTo>
                    <a:pt x="67428" y="2152420"/>
                    <a:pt x="97416" y="2132041"/>
                    <a:pt x="127750" y="2112855"/>
                  </a:cubicBezTo>
                  <a:cubicBezTo>
                    <a:pt x="159151" y="2160082"/>
                    <a:pt x="158837" y="2159799"/>
                    <a:pt x="191934" y="2123531"/>
                  </a:cubicBezTo>
                  <a:cubicBezTo>
                    <a:pt x="206535" y="2107516"/>
                    <a:pt x="219881" y="2106040"/>
                    <a:pt x="226161" y="2131067"/>
                  </a:cubicBezTo>
                  <a:cubicBezTo>
                    <a:pt x="229081" y="2142654"/>
                    <a:pt x="231248" y="2154461"/>
                    <a:pt x="232755" y="2161495"/>
                  </a:cubicBezTo>
                  <a:cubicBezTo>
                    <a:pt x="267767" y="2164038"/>
                    <a:pt x="299640" y="2167649"/>
                    <a:pt x="331543" y="2167775"/>
                  </a:cubicBezTo>
                  <a:cubicBezTo>
                    <a:pt x="339707" y="2167775"/>
                    <a:pt x="349787" y="2157978"/>
                    <a:pt x="355188" y="2150065"/>
                  </a:cubicBezTo>
                  <a:cubicBezTo>
                    <a:pt x="357418" y="2146799"/>
                    <a:pt x="350258" y="2130973"/>
                    <a:pt x="346490" y="2130627"/>
                  </a:cubicBezTo>
                  <a:cubicBezTo>
                    <a:pt x="300487" y="2126451"/>
                    <a:pt x="290062" y="2086666"/>
                    <a:pt x="269871" y="2056207"/>
                  </a:cubicBezTo>
                  <a:cubicBezTo>
                    <a:pt x="270342" y="2054040"/>
                    <a:pt x="270279" y="2049676"/>
                    <a:pt x="271536" y="2049267"/>
                  </a:cubicBezTo>
                  <a:cubicBezTo>
                    <a:pt x="322405" y="2032845"/>
                    <a:pt x="362253" y="2001035"/>
                    <a:pt x="400060" y="1964108"/>
                  </a:cubicBezTo>
                  <a:cubicBezTo>
                    <a:pt x="410580" y="1953839"/>
                    <a:pt x="436957" y="1950605"/>
                    <a:pt x="452060" y="1955786"/>
                  </a:cubicBezTo>
                  <a:cubicBezTo>
                    <a:pt x="516181" y="1977767"/>
                    <a:pt x="579863" y="1977673"/>
                    <a:pt x="636793" y="1943603"/>
                  </a:cubicBezTo>
                  <a:cubicBezTo>
                    <a:pt x="691808" y="1910694"/>
                    <a:pt x="745692" y="1920146"/>
                    <a:pt x="801712" y="1929190"/>
                  </a:cubicBezTo>
                  <a:cubicBezTo>
                    <a:pt x="808306" y="1930257"/>
                    <a:pt x="814994" y="1936098"/>
                    <a:pt x="820898" y="1935155"/>
                  </a:cubicBezTo>
                  <a:cubicBezTo>
                    <a:pt x="835091" y="1932895"/>
                    <a:pt x="848845" y="1927902"/>
                    <a:pt x="862787" y="1924008"/>
                  </a:cubicBezTo>
                  <a:cubicBezTo>
                    <a:pt x="852801" y="1913709"/>
                    <a:pt x="844511" y="1897631"/>
                    <a:pt x="832548" y="1894177"/>
                  </a:cubicBezTo>
                  <a:cubicBezTo>
                    <a:pt x="797755" y="1884160"/>
                    <a:pt x="761487" y="1879230"/>
                    <a:pt x="723868" y="1871914"/>
                  </a:cubicBezTo>
                  <a:cubicBezTo>
                    <a:pt x="718467" y="1862525"/>
                    <a:pt x="710711" y="1849117"/>
                    <a:pt x="702987" y="1835677"/>
                  </a:cubicBezTo>
                  <a:cubicBezTo>
                    <a:pt x="689641" y="1845914"/>
                    <a:pt x="674349" y="1854392"/>
                    <a:pt x="663327" y="1866701"/>
                  </a:cubicBezTo>
                  <a:cubicBezTo>
                    <a:pt x="614059" y="1921716"/>
                    <a:pt x="540298" y="1940996"/>
                    <a:pt x="470932" y="1913520"/>
                  </a:cubicBezTo>
                  <a:cubicBezTo>
                    <a:pt x="439406" y="1901022"/>
                    <a:pt x="412558" y="1904602"/>
                    <a:pt x="381753" y="1919832"/>
                  </a:cubicBezTo>
                  <a:cubicBezTo>
                    <a:pt x="356601" y="1932267"/>
                    <a:pt x="325420" y="1933020"/>
                    <a:pt x="296656" y="1937134"/>
                  </a:cubicBezTo>
                  <a:cubicBezTo>
                    <a:pt x="291224" y="1937919"/>
                    <a:pt x="284567" y="1930163"/>
                    <a:pt x="278444" y="1926332"/>
                  </a:cubicBezTo>
                  <a:cubicBezTo>
                    <a:pt x="282557" y="1920774"/>
                    <a:pt x="285478" y="1912735"/>
                    <a:pt x="291004" y="1910066"/>
                  </a:cubicBezTo>
                  <a:cubicBezTo>
                    <a:pt x="334966" y="1888713"/>
                    <a:pt x="381534" y="1871474"/>
                    <a:pt x="409638" y="1827324"/>
                  </a:cubicBezTo>
                  <a:cubicBezTo>
                    <a:pt x="411522" y="1824373"/>
                    <a:pt x="416043" y="1820981"/>
                    <a:pt x="419026" y="1821233"/>
                  </a:cubicBezTo>
                  <a:cubicBezTo>
                    <a:pt x="477433" y="1826288"/>
                    <a:pt x="477966" y="1774633"/>
                    <a:pt x="498283" y="1741819"/>
                  </a:cubicBezTo>
                  <a:cubicBezTo>
                    <a:pt x="508268" y="1725710"/>
                    <a:pt x="521897" y="1711831"/>
                    <a:pt x="536215" y="1693995"/>
                  </a:cubicBezTo>
                  <a:close/>
                  <a:moveTo>
                    <a:pt x="1055904" y="1606198"/>
                  </a:moveTo>
                  <a:cubicBezTo>
                    <a:pt x="1043029" y="1611756"/>
                    <a:pt x="1037942" y="1612321"/>
                    <a:pt x="1035870" y="1615116"/>
                  </a:cubicBezTo>
                  <a:cubicBezTo>
                    <a:pt x="993667" y="1671826"/>
                    <a:pt x="951432" y="1728505"/>
                    <a:pt x="910611" y="1786189"/>
                  </a:cubicBezTo>
                  <a:cubicBezTo>
                    <a:pt x="907408" y="1790710"/>
                    <a:pt x="912872" y="1808264"/>
                    <a:pt x="917645" y="1809897"/>
                  </a:cubicBezTo>
                  <a:cubicBezTo>
                    <a:pt x="925683" y="1812629"/>
                    <a:pt x="936736" y="1808358"/>
                    <a:pt x="945937" y="1805249"/>
                  </a:cubicBezTo>
                  <a:cubicBezTo>
                    <a:pt x="950898" y="1803585"/>
                    <a:pt x="1004814" y="1717357"/>
                    <a:pt x="1009147" y="1711360"/>
                  </a:cubicBezTo>
                  <a:cubicBezTo>
                    <a:pt x="1020169" y="1696005"/>
                    <a:pt x="1032227" y="1681403"/>
                    <a:pt x="1044097" y="1666645"/>
                  </a:cubicBezTo>
                  <a:cubicBezTo>
                    <a:pt x="1050879" y="1658229"/>
                    <a:pt x="1062278" y="1650944"/>
                    <a:pt x="1063974" y="1641744"/>
                  </a:cubicBezTo>
                  <a:cubicBezTo>
                    <a:pt x="1065889" y="1631287"/>
                    <a:pt x="1059264" y="1619292"/>
                    <a:pt x="1055904" y="1606229"/>
                  </a:cubicBezTo>
                  <a:close/>
                  <a:moveTo>
                    <a:pt x="671774" y="1265307"/>
                  </a:moveTo>
                  <a:cubicBezTo>
                    <a:pt x="632648" y="1265307"/>
                    <a:pt x="599865" y="1264114"/>
                    <a:pt x="567271" y="1266092"/>
                  </a:cubicBezTo>
                  <a:cubicBezTo>
                    <a:pt x="558699" y="1266626"/>
                    <a:pt x="547991" y="1275418"/>
                    <a:pt x="543563" y="1283394"/>
                  </a:cubicBezTo>
                  <a:cubicBezTo>
                    <a:pt x="541240" y="1287539"/>
                    <a:pt x="548807" y="1302957"/>
                    <a:pt x="554742" y="1304998"/>
                  </a:cubicBezTo>
                  <a:cubicBezTo>
                    <a:pt x="598421" y="1319914"/>
                    <a:pt x="625583" y="1352226"/>
                    <a:pt x="651143" y="1388054"/>
                  </a:cubicBezTo>
                  <a:cubicBezTo>
                    <a:pt x="659622" y="1399924"/>
                    <a:pt x="675416" y="1406549"/>
                    <a:pt x="691368" y="1418105"/>
                  </a:cubicBezTo>
                  <a:cubicBezTo>
                    <a:pt x="697837" y="1358726"/>
                    <a:pt x="674255" y="1321924"/>
                    <a:pt x="622663" y="1297933"/>
                  </a:cubicBezTo>
                  <a:cubicBezTo>
                    <a:pt x="641911" y="1285153"/>
                    <a:pt x="654660" y="1276675"/>
                    <a:pt x="671774" y="1265276"/>
                  </a:cubicBezTo>
                  <a:close/>
                  <a:moveTo>
                    <a:pt x="1181571" y="1254945"/>
                  </a:moveTo>
                  <a:cubicBezTo>
                    <a:pt x="1184648" y="1253281"/>
                    <a:pt x="1187757" y="1251648"/>
                    <a:pt x="1190834" y="1249984"/>
                  </a:cubicBezTo>
                  <a:cubicBezTo>
                    <a:pt x="1182764" y="1237141"/>
                    <a:pt x="1174725" y="1224329"/>
                    <a:pt x="1166655" y="1211486"/>
                  </a:cubicBezTo>
                  <a:cubicBezTo>
                    <a:pt x="1157706" y="1223230"/>
                    <a:pt x="1146810" y="1233938"/>
                    <a:pt x="1140216" y="1246875"/>
                  </a:cubicBezTo>
                  <a:cubicBezTo>
                    <a:pt x="1117764" y="1290836"/>
                    <a:pt x="1158742" y="1321515"/>
                    <a:pt x="1166718" y="1359322"/>
                  </a:cubicBezTo>
                  <a:cubicBezTo>
                    <a:pt x="1169230" y="1371129"/>
                    <a:pt x="1186564" y="1379764"/>
                    <a:pt x="1197114" y="1389876"/>
                  </a:cubicBezTo>
                  <a:cubicBezTo>
                    <a:pt x="1201071" y="1376247"/>
                    <a:pt x="1210303" y="1361583"/>
                    <a:pt x="1207948" y="1349148"/>
                  </a:cubicBezTo>
                  <a:cubicBezTo>
                    <a:pt x="1201887" y="1317245"/>
                    <a:pt x="1190709" y="1286283"/>
                    <a:pt x="1181571" y="1254945"/>
                  </a:cubicBezTo>
                  <a:close/>
                  <a:moveTo>
                    <a:pt x="668759" y="1107266"/>
                  </a:moveTo>
                  <a:cubicBezTo>
                    <a:pt x="651709" y="1104816"/>
                    <a:pt x="632460" y="1097249"/>
                    <a:pt x="628252" y="1102273"/>
                  </a:cubicBezTo>
                  <a:cubicBezTo>
                    <a:pt x="605486" y="1129466"/>
                    <a:pt x="584918" y="1158920"/>
                    <a:pt x="567302" y="1189694"/>
                  </a:cubicBezTo>
                  <a:cubicBezTo>
                    <a:pt x="563472" y="1196351"/>
                    <a:pt x="574839" y="1211706"/>
                    <a:pt x="579172" y="1223042"/>
                  </a:cubicBezTo>
                  <a:cubicBezTo>
                    <a:pt x="588373" y="1216950"/>
                    <a:pt x="600022" y="1212711"/>
                    <a:pt x="606365" y="1204421"/>
                  </a:cubicBezTo>
                  <a:cubicBezTo>
                    <a:pt x="624107" y="1181215"/>
                    <a:pt x="639713" y="1156408"/>
                    <a:pt x="655979" y="1132104"/>
                  </a:cubicBezTo>
                  <a:cubicBezTo>
                    <a:pt x="658899" y="1127739"/>
                    <a:pt x="660878" y="1122715"/>
                    <a:pt x="668791" y="1107297"/>
                  </a:cubicBezTo>
                  <a:close/>
                  <a:moveTo>
                    <a:pt x="656387" y="855115"/>
                  </a:moveTo>
                  <a:cubicBezTo>
                    <a:pt x="649511" y="865948"/>
                    <a:pt x="638081" y="878006"/>
                    <a:pt x="640279" y="881492"/>
                  </a:cubicBezTo>
                  <a:cubicBezTo>
                    <a:pt x="656858" y="907932"/>
                    <a:pt x="675385" y="933272"/>
                    <a:pt x="695325" y="957294"/>
                  </a:cubicBezTo>
                  <a:cubicBezTo>
                    <a:pt x="698088" y="960622"/>
                    <a:pt x="717211" y="957326"/>
                    <a:pt x="719347" y="952741"/>
                  </a:cubicBezTo>
                  <a:cubicBezTo>
                    <a:pt x="722864" y="945142"/>
                    <a:pt x="721670" y="932236"/>
                    <a:pt x="717211" y="924668"/>
                  </a:cubicBezTo>
                  <a:cubicBezTo>
                    <a:pt x="707069" y="907523"/>
                    <a:pt x="694194" y="891917"/>
                    <a:pt x="681445" y="876468"/>
                  </a:cubicBezTo>
                  <a:cubicBezTo>
                    <a:pt x="675762" y="869591"/>
                    <a:pt x="667755" y="864629"/>
                    <a:pt x="656387" y="855083"/>
                  </a:cubicBezTo>
                  <a:close/>
                  <a:moveTo>
                    <a:pt x="1140404" y="899013"/>
                  </a:moveTo>
                  <a:cubicBezTo>
                    <a:pt x="1151960" y="921999"/>
                    <a:pt x="1164206" y="959021"/>
                    <a:pt x="1171146" y="958048"/>
                  </a:cubicBezTo>
                  <a:cubicBezTo>
                    <a:pt x="1206283" y="953117"/>
                    <a:pt x="1190834" y="920680"/>
                    <a:pt x="1192184" y="898951"/>
                  </a:cubicBezTo>
                  <a:cubicBezTo>
                    <a:pt x="1193503" y="877567"/>
                    <a:pt x="1199689" y="847390"/>
                    <a:pt x="1166655" y="846385"/>
                  </a:cubicBezTo>
                  <a:cubicBezTo>
                    <a:pt x="1159056" y="846166"/>
                    <a:pt x="1150484" y="877912"/>
                    <a:pt x="1140435" y="899045"/>
                  </a:cubicBezTo>
                  <a:close/>
                  <a:moveTo>
                    <a:pt x="1163484" y="1056302"/>
                  </a:moveTo>
                  <a:cubicBezTo>
                    <a:pt x="1170706" y="1069333"/>
                    <a:pt x="1174631" y="1087703"/>
                    <a:pt x="1184648" y="1092099"/>
                  </a:cubicBezTo>
                  <a:cubicBezTo>
                    <a:pt x="1206315" y="1101582"/>
                    <a:pt x="1231122" y="1103906"/>
                    <a:pt x="1254641" y="1109150"/>
                  </a:cubicBezTo>
                  <a:cubicBezTo>
                    <a:pt x="1254673" y="1106481"/>
                    <a:pt x="1254735" y="1103780"/>
                    <a:pt x="1254798" y="1101111"/>
                  </a:cubicBezTo>
                  <a:cubicBezTo>
                    <a:pt x="1226412" y="1087200"/>
                    <a:pt x="1198056" y="1073258"/>
                    <a:pt x="1163484" y="1056302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8392DCE9-6BD7-4998-B186-2D1CC8F09166}"/>
                </a:ext>
              </a:extLst>
            </p:cNvPr>
            <p:cNvSpPr/>
            <p:nvPr/>
          </p:nvSpPr>
          <p:spPr>
            <a:xfrm>
              <a:off x="5273008" y="1189405"/>
              <a:ext cx="1959607" cy="2243802"/>
            </a:xfrm>
            <a:custGeom>
              <a:avLst/>
              <a:gdLst>
                <a:gd name="connsiteX0" fmla="*/ 688061 w 1959607"/>
                <a:gd name="connsiteY0" fmla="*/ 1369722 h 2243802"/>
                <a:gd name="connsiteX1" fmla="*/ 674653 w 1959607"/>
                <a:gd name="connsiteY1" fmla="*/ 1291470 h 2243802"/>
                <a:gd name="connsiteX2" fmla="*/ 705206 w 1959607"/>
                <a:gd name="connsiteY2" fmla="*/ 1260509 h 2243802"/>
                <a:gd name="connsiteX3" fmla="*/ 778057 w 1959607"/>
                <a:gd name="connsiteY3" fmla="*/ 1276994 h 2243802"/>
                <a:gd name="connsiteX4" fmla="*/ 740030 w 1959607"/>
                <a:gd name="connsiteY4" fmla="*/ 1242704 h 2243802"/>
                <a:gd name="connsiteX5" fmla="*/ 713778 w 1959607"/>
                <a:gd name="connsiteY5" fmla="*/ 1176322 h 2243802"/>
                <a:gd name="connsiteX6" fmla="*/ 731897 w 1959607"/>
                <a:gd name="connsiteY6" fmla="*/ 1086955 h 2243802"/>
                <a:gd name="connsiteX7" fmla="*/ 685486 w 1959607"/>
                <a:gd name="connsiteY7" fmla="*/ 1144450 h 2243802"/>
                <a:gd name="connsiteX8" fmla="*/ 685360 w 1959607"/>
                <a:gd name="connsiteY8" fmla="*/ 1221100 h 2243802"/>
                <a:gd name="connsiteX9" fmla="*/ 682440 w 1959607"/>
                <a:gd name="connsiteY9" fmla="*/ 1235953 h 2243802"/>
                <a:gd name="connsiteX10" fmla="*/ 655341 w 1959607"/>
                <a:gd name="connsiteY10" fmla="*/ 1321929 h 2243802"/>
                <a:gd name="connsiteX11" fmla="*/ 646266 w 1959607"/>
                <a:gd name="connsiteY11" fmla="*/ 1345826 h 2243802"/>
                <a:gd name="connsiteX12" fmla="*/ 601425 w 1959607"/>
                <a:gd name="connsiteY12" fmla="*/ 1329748 h 2243802"/>
                <a:gd name="connsiteX13" fmla="*/ 620863 w 1959607"/>
                <a:gd name="connsiteY13" fmla="*/ 1471210 h 2243802"/>
                <a:gd name="connsiteX14" fmla="*/ 554544 w 1959607"/>
                <a:gd name="connsiteY14" fmla="*/ 1352734 h 2243802"/>
                <a:gd name="connsiteX15" fmla="*/ 478741 w 1959607"/>
                <a:gd name="connsiteY15" fmla="*/ 1301424 h 2243802"/>
                <a:gd name="connsiteX16" fmla="*/ 569679 w 1959607"/>
                <a:gd name="connsiteY16" fmla="*/ 1140400 h 2243802"/>
                <a:gd name="connsiteX17" fmla="*/ 600044 w 1959607"/>
                <a:gd name="connsiteY17" fmla="*/ 1106486 h 2243802"/>
                <a:gd name="connsiteX18" fmla="*/ 653080 w 1959607"/>
                <a:gd name="connsiteY18" fmla="*/ 1044783 h 2243802"/>
                <a:gd name="connsiteX19" fmla="*/ 646800 w 1959607"/>
                <a:gd name="connsiteY19" fmla="*/ 1036493 h 2243802"/>
                <a:gd name="connsiteX20" fmla="*/ 589995 w 1959607"/>
                <a:gd name="connsiteY20" fmla="*/ 1084600 h 2243802"/>
                <a:gd name="connsiteX21" fmla="*/ 546285 w 1959607"/>
                <a:gd name="connsiteY21" fmla="*/ 1133617 h 2243802"/>
                <a:gd name="connsiteX22" fmla="*/ 462538 w 1959607"/>
                <a:gd name="connsiteY22" fmla="*/ 1326357 h 2243802"/>
                <a:gd name="connsiteX23" fmla="*/ 475413 w 1959607"/>
                <a:gd name="connsiteY23" fmla="*/ 1354429 h 2243802"/>
                <a:gd name="connsiteX24" fmla="*/ 471707 w 1959607"/>
                <a:gd name="connsiteY24" fmla="*/ 1413526 h 2243802"/>
                <a:gd name="connsiteX25" fmla="*/ 410946 w 1959607"/>
                <a:gd name="connsiteY25" fmla="*/ 1581679 h 2243802"/>
                <a:gd name="connsiteX26" fmla="*/ 403473 w 1959607"/>
                <a:gd name="connsiteY26" fmla="*/ 1616095 h 2243802"/>
                <a:gd name="connsiteX27" fmla="*/ 398292 w 1959607"/>
                <a:gd name="connsiteY27" fmla="*/ 1678960 h 2243802"/>
                <a:gd name="connsiteX28" fmla="*/ 381523 w 1959607"/>
                <a:gd name="connsiteY28" fmla="*/ 1722262 h 2243802"/>
                <a:gd name="connsiteX29" fmla="*/ 355994 w 1959607"/>
                <a:gd name="connsiteY29" fmla="*/ 1733158 h 2243802"/>
                <a:gd name="connsiteX30" fmla="*/ 286315 w 1959607"/>
                <a:gd name="connsiteY30" fmla="*/ 1742453 h 2243802"/>
                <a:gd name="connsiteX31" fmla="*/ 287540 w 1959607"/>
                <a:gd name="connsiteY31" fmla="*/ 1665238 h 2243802"/>
                <a:gd name="connsiteX32" fmla="*/ 313729 w 1959607"/>
                <a:gd name="connsiteY32" fmla="*/ 1552602 h 2243802"/>
                <a:gd name="connsiteX33" fmla="*/ 392451 w 1959607"/>
                <a:gd name="connsiteY33" fmla="*/ 1412207 h 2243802"/>
                <a:gd name="connsiteX34" fmla="*/ 407178 w 1959607"/>
                <a:gd name="connsiteY34" fmla="*/ 1398203 h 2243802"/>
                <a:gd name="connsiteX35" fmla="*/ 409439 w 1959607"/>
                <a:gd name="connsiteY35" fmla="*/ 1391828 h 2243802"/>
                <a:gd name="connsiteX36" fmla="*/ 354016 w 1959607"/>
                <a:gd name="connsiteY36" fmla="*/ 1380241 h 2243802"/>
                <a:gd name="connsiteX37" fmla="*/ 338316 w 1959607"/>
                <a:gd name="connsiteY37" fmla="*/ 1347239 h 2243802"/>
                <a:gd name="connsiteX38" fmla="*/ 364064 w 1959607"/>
                <a:gd name="connsiteY38" fmla="*/ 1326828 h 2243802"/>
                <a:gd name="connsiteX39" fmla="*/ 401683 w 1959607"/>
                <a:gd name="connsiteY39" fmla="*/ 1312666 h 2243802"/>
                <a:gd name="connsiteX40" fmla="*/ 398857 w 1959607"/>
                <a:gd name="connsiteY40" fmla="*/ 1302837 h 2243802"/>
                <a:gd name="connsiteX41" fmla="*/ 349589 w 1959607"/>
                <a:gd name="connsiteY41" fmla="*/ 1309746 h 2243802"/>
                <a:gd name="connsiteX42" fmla="*/ 393393 w 1959607"/>
                <a:gd name="connsiteY42" fmla="*/ 1224366 h 2243802"/>
                <a:gd name="connsiteX43" fmla="*/ 343811 w 1959607"/>
                <a:gd name="connsiteY43" fmla="*/ 1238371 h 2243802"/>
                <a:gd name="connsiteX44" fmla="*/ 413239 w 1959607"/>
                <a:gd name="connsiteY44" fmla="*/ 1164359 h 2243802"/>
                <a:gd name="connsiteX45" fmla="*/ 429347 w 1959607"/>
                <a:gd name="connsiteY45" fmla="*/ 1039005 h 2243802"/>
                <a:gd name="connsiteX46" fmla="*/ 412579 w 1959607"/>
                <a:gd name="connsiteY46" fmla="*/ 1031061 h 2243802"/>
                <a:gd name="connsiteX47" fmla="*/ 338567 w 1959607"/>
                <a:gd name="connsiteY47" fmla="*/ 1135627 h 2243802"/>
                <a:gd name="connsiteX48" fmla="*/ 263801 w 1959607"/>
                <a:gd name="connsiteY48" fmla="*/ 1315084 h 2243802"/>
                <a:gd name="connsiteX49" fmla="*/ 231772 w 1959607"/>
                <a:gd name="connsiteY49" fmla="*/ 1374243 h 2243802"/>
                <a:gd name="connsiteX50" fmla="*/ 184481 w 1959607"/>
                <a:gd name="connsiteY50" fmla="*/ 1374243 h 2243802"/>
                <a:gd name="connsiteX51" fmla="*/ 187999 w 1959607"/>
                <a:gd name="connsiteY51" fmla="*/ 1392487 h 2243802"/>
                <a:gd name="connsiteX52" fmla="*/ 148936 w 1959607"/>
                <a:gd name="connsiteY52" fmla="*/ 1494824 h 2243802"/>
                <a:gd name="connsiteX53" fmla="*/ 113232 w 1959607"/>
                <a:gd name="connsiteY53" fmla="*/ 1512314 h 2243802"/>
                <a:gd name="connsiteX54" fmla="*/ 76367 w 1959607"/>
                <a:gd name="connsiteY54" fmla="*/ 1530558 h 2243802"/>
                <a:gd name="connsiteX55" fmla="*/ 65785 w 1959607"/>
                <a:gd name="connsiteY55" fmla="*/ 1474727 h 2243802"/>
                <a:gd name="connsiteX56" fmla="*/ 69051 w 1959607"/>
                <a:gd name="connsiteY56" fmla="*/ 1415285 h 2243802"/>
                <a:gd name="connsiteX57" fmla="*/ 83119 w 1959607"/>
                <a:gd name="connsiteY57" fmla="*/ 1389724 h 2243802"/>
                <a:gd name="connsiteX58" fmla="*/ 74452 w 1959607"/>
                <a:gd name="connsiteY58" fmla="*/ 1381905 h 2243802"/>
                <a:gd name="connsiteX59" fmla="*/ 48295 w 1959607"/>
                <a:gd name="connsiteY59" fmla="*/ 1415128 h 2243802"/>
                <a:gd name="connsiteX60" fmla="*/ 15638 w 1959607"/>
                <a:gd name="connsiteY60" fmla="*/ 1465778 h 2243802"/>
                <a:gd name="connsiteX61" fmla="*/ 0 w 1959607"/>
                <a:gd name="connsiteY61" fmla="*/ 1458775 h 2243802"/>
                <a:gd name="connsiteX62" fmla="*/ 5464 w 1959607"/>
                <a:gd name="connsiteY62" fmla="*/ 1400872 h 2243802"/>
                <a:gd name="connsiteX63" fmla="*/ 12875 w 1959607"/>
                <a:gd name="connsiteY63" fmla="*/ 1382471 h 2243802"/>
                <a:gd name="connsiteX64" fmla="*/ 94643 w 1959607"/>
                <a:gd name="connsiteY64" fmla="*/ 1276429 h 2243802"/>
                <a:gd name="connsiteX65" fmla="*/ 94643 w 1959607"/>
                <a:gd name="connsiteY65" fmla="*/ 1319668 h 2243802"/>
                <a:gd name="connsiteX66" fmla="*/ 157979 w 1959607"/>
                <a:gd name="connsiteY66" fmla="*/ 1246818 h 2243802"/>
                <a:gd name="connsiteX67" fmla="*/ 174684 w 1959607"/>
                <a:gd name="connsiteY67" fmla="*/ 1299854 h 2243802"/>
                <a:gd name="connsiteX68" fmla="*/ 236796 w 1959607"/>
                <a:gd name="connsiteY68" fmla="*/ 1196984 h 2243802"/>
                <a:gd name="connsiteX69" fmla="*/ 291999 w 1959607"/>
                <a:gd name="connsiteY69" fmla="*/ 1153588 h 2243802"/>
                <a:gd name="connsiteX70" fmla="*/ 327859 w 1959607"/>
                <a:gd name="connsiteY70" fmla="*/ 1099735 h 2243802"/>
                <a:gd name="connsiteX71" fmla="*/ 329241 w 1959607"/>
                <a:gd name="connsiteY71" fmla="*/ 1087928 h 2243802"/>
                <a:gd name="connsiteX72" fmla="*/ 393864 w 1959607"/>
                <a:gd name="connsiteY72" fmla="*/ 978495 h 2243802"/>
                <a:gd name="connsiteX73" fmla="*/ 452490 w 1959607"/>
                <a:gd name="connsiteY73" fmla="*/ 966814 h 2243802"/>
                <a:gd name="connsiteX74" fmla="*/ 421591 w 1959607"/>
                <a:gd name="connsiteY74" fmla="*/ 945053 h 2243802"/>
                <a:gd name="connsiteX75" fmla="*/ 569176 w 1959607"/>
                <a:gd name="connsiteY75" fmla="*/ 905111 h 2243802"/>
                <a:gd name="connsiteX76" fmla="*/ 621051 w 1959607"/>
                <a:gd name="connsiteY76" fmla="*/ 854838 h 2243802"/>
                <a:gd name="connsiteX77" fmla="*/ 461282 w 1959607"/>
                <a:gd name="connsiteY77" fmla="*/ 876410 h 2243802"/>
                <a:gd name="connsiteX78" fmla="*/ 589807 w 1959607"/>
                <a:gd name="connsiteY78" fmla="*/ 745939 h 2243802"/>
                <a:gd name="connsiteX79" fmla="*/ 668812 w 1959607"/>
                <a:gd name="connsiteY79" fmla="*/ 699999 h 2243802"/>
                <a:gd name="connsiteX80" fmla="*/ 615807 w 1959607"/>
                <a:gd name="connsiteY80" fmla="*/ 722733 h 2243802"/>
                <a:gd name="connsiteX81" fmla="*/ 554010 w 1959607"/>
                <a:gd name="connsiteY81" fmla="*/ 720692 h 2243802"/>
                <a:gd name="connsiteX82" fmla="*/ 594454 w 1959607"/>
                <a:gd name="connsiteY82" fmla="*/ 673151 h 2243802"/>
                <a:gd name="connsiteX83" fmla="*/ 854204 w 1959607"/>
                <a:gd name="connsiteY83" fmla="*/ 380367 h 2243802"/>
                <a:gd name="connsiteX84" fmla="*/ 971864 w 1959607"/>
                <a:gd name="connsiteY84" fmla="*/ 249205 h 2243802"/>
                <a:gd name="connsiteX85" fmla="*/ 1021258 w 1959607"/>
                <a:gd name="connsiteY85" fmla="*/ 162349 h 2243802"/>
                <a:gd name="connsiteX86" fmla="*/ 1100923 w 1959607"/>
                <a:gd name="connsiteY86" fmla="*/ 92356 h 2243802"/>
                <a:gd name="connsiteX87" fmla="*/ 1178829 w 1959607"/>
                <a:gd name="connsiteY87" fmla="*/ 56779 h 2243802"/>
                <a:gd name="connsiteX88" fmla="*/ 1224863 w 1959607"/>
                <a:gd name="connsiteY88" fmla="*/ 45820 h 2243802"/>
                <a:gd name="connsiteX89" fmla="*/ 1274351 w 1959607"/>
                <a:gd name="connsiteY89" fmla="*/ 36400 h 2243802"/>
                <a:gd name="connsiteX90" fmla="*/ 1406895 w 1959607"/>
                <a:gd name="connsiteY90" fmla="*/ 24938 h 2243802"/>
                <a:gd name="connsiteX91" fmla="*/ 1500407 w 1959607"/>
                <a:gd name="connsiteY91" fmla="*/ 26163 h 2243802"/>
                <a:gd name="connsiteX92" fmla="*/ 1534321 w 1959607"/>
                <a:gd name="connsiteY92" fmla="*/ 17371 h 2243802"/>
                <a:gd name="connsiteX93" fmla="*/ 1598693 w 1959607"/>
                <a:gd name="connsiteY93" fmla="*/ 26131 h 2243802"/>
                <a:gd name="connsiteX94" fmla="*/ 1812848 w 1959607"/>
                <a:gd name="connsiteY94" fmla="*/ 26226 h 2243802"/>
                <a:gd name="connsiteX95" fmla="*/ 1884443 w 1959607"/>
                <a:gd name="connsiteY95" fmla="*/ 40827 h 2243802"/>
                <a:gd name="connsiteX96" fmla="*/ 1958863 w 1959607"/>
                <a:gd name="connsiteY96" fmla="*/ 189574 h 2243802"/>
                <a:gd name="connsiteX97" fmla="*/ 1897003 w 1959607"/>
                <a:gd name="connsiteY97" fmla="*/ 279130 h 2243802"/>
                <a:gd name="connsiteX98" fmla="*/ 1862808 w 1959607"/>
                <a:gd name="connsiteY98" fmla="*/ 361841 h 2243802"/>
                <a:gd name="connsiteX99" fmla="*/ 1803208 w 1959607"/>
                <a:gd name="connsiteY99" fmla="*/ 539068 h 2243802"/>
                <a:gd name="connsiteX100" fmla="*/ 1783865 w 1959607"/>
                <a:gd name="connsiteY100" fmla="*/ 591194 h 2243802"/>
                <a:gd name="connsiteX101" fmla="*/ 1712333 w 1959607"/>
                <a:gd name="connsiteY101" fmla="*/ 733379 h 2243802"/>
                <a:gd name="connsiteX102" fmla="*/ 1681906 w 1959607"/>
                <a:gd name="connsiteY102" fmla="*/ 749519 h 2243802"/>
                <a:gd name="connsiteX103" fmla="*/ 1692582 w 1959607"/>
                <a:gd name="connsiteY103" fmla="*/ 766036 h 2243802"/>
                <a:gd name="connsiteX104" fmla="*/ 1680273 w 1959607"/>
                <a:gd name="connsiteY104" fmla="*/ 821930 h 2243802"/>
                <a:gd name="connsiteX105" fmla="*/ 1650034 w 1959607"/>
                <a:gd name="connsiteY105" fmla="*/ 853236 h 2243802"/>
                <a:gd name="connsiteX106" fmla="*/ 1584688 w 1959607"/>
                <a:gd name="connsiteY106" fmla="*/ 919493 h 2243802"/>
                <a:gd name="connsiteX107" fmla="*/ 1551623 w 1959607"/>
                <a:gd name="connsiteY107" fmla="*/ 932493 h 2243802"/>
                <a:gd name="connsiteX108" fmla="*/ 1388651 w 1959607"/>
                <a:gd name="connsiteY108" fmla="*/ 973785 h 2243802"/>
                <a:gd name="connsiteX109" fmla="*/ 1342083 w 1959607"/>
                <a:gd name="connsiteY109" fmla="*/ 1007290 h 2243802"/>
                <a:gd name="connsiteX110" fmla="*/ 1550430 w 1959607"/>
                <a:gd name="connsiteY110" fmla="*/ 957268 h 2243802"/>
                <a:gd name="connsiteX111" fmla="*/ 1528763 w 1959607"/>
                <a:gd name="connsiteY111" fmla="*/ 996771 h 2243802"/>
                <a:gd name="connsiteX112" fmla="*/ 1632637 w 1959607"/>
                <a:gd name="connsiteY112" fmla="*/ 1049493 h 2243802"/>
                <a:gd name="connsiteX113" fmla="*/ 1491709 w 1959607"/>
                <a:gd name="connsiteY113" fmla="*/ 1119267 h 2243802"/>
                <a:gd name="connsiteX114" fmla="*/ 1460245 w 1959607"/>
                <a:gd name="connsiteY114" fmla="*/ 1122218 h 2243802"/>
                <a:gd name="connsiteX115" fmla="*/ 1387835 w 1959607"/>
                <a:gd name="connsiteY115" fmla="*/ 1213909 h 2243802"/>
                <a:gd name="connsiteX116" fmla="*/ 1394083 w 1959607"/>
                <a:gd name="connsiteY116" fmla="*/ 1231117 h 2243802"/>
                <a:gd name="connsiteX117" fmla="*/ 1202285 w 1959607"/>
                <a:gd name="connsiteY117" fmla="*/ 1215919 h 2243802"/>
                <a:gd name="connsiteX118" fmla="*/ 1144319 w 1959607"/>
                <a:gd name="connsiteY118" fmla="*/ 1193028 h 2243802"/>
                <a:gd name="connsiteX119" fmla="*/ 1108396 w 1959607"/>
                <a:gd name="connsiteY119" fmla="*/ 1189511 h 2243802"/>
                <a:gd name="connsiteX120" fmla="*/ 1112981 w 1959607"/>
                <a:gd name="connsiteY120" fmla="*/ 1221885 h 2243802"/>
                <a:gd name="connsiteX121" fmla="*/ 1149908 w 1959607"/>
                <a:gd name="connsiteY121" fmla="*/ 1252030 h 2243802"/>
                <a:gd name="connsiteX122" fmla="*/ 1337593 w 1959607"/>
                <a:gd name="connsiteY122" fmla="*/ 1276649 h 2243802"/>
                <a:gd name="connsiteX123" fmla="*/ 1411322 w 1959607"/>
                <a:gd name="connsiteY123" fmla="*/ 1285755 h 2243802"/>
                <a:gd name="connsiteX124" fmla="*/ 1487973 w 1959607"/>
                <a:gd name="connsiteY124" fmla="*/ 1253192 h 2243802"/>
                <a:gd name="connsiteX125" fmla="*/ 1604565 w 1959607"/>
                <a:gd name="connsiteY125" fmla="*/ 1213721 h 2243802"/>
                <a:gd name="connsiteX126" fmla="*/ 1633956 w 1959607"/>
                <a:gd name="connsiteY126" fmla="*/ 1245876 h 2243802"/>
                <a:gd name="connsiteX127" fmla="*/ 1694592 w 1959607"/>
                <a:gd name="connsiteY127" fmla="*/ 1289523 h 2243802"/>
                <a:gd name="connsiteX128" fmla="*/ 1743829 w 1959607"/>
                <a:gd name="connsiteY128" fmla="*/ 1304690 h 2243802"/>
                <a:gd name="connsiteX129" fmla="*/ 1844218 w 1959607"/>
                <a:gd name="connsiteY129" fmla="*/ 1372234 h 2243802"/>
                <a:gd name="connsiteX130" fmla="*/ 1836242 w 1959607"/>
                <a:gd name="connsiteY130" fmla="*/ 1416321 h 2243802"/>
                <a:gd name="connsiteX131" fmla="*/ 1656722 w 1959607"/>
                <a:gd name="connsiteY131" fmla="*/ 1545851 h 2243802"/>
                <a:gd name="connsiteX132" fmla="*/ 1525497 w 1959607"/>
                <a:gd name="connsiteY132" fmla="*/ 1543747 h 2243802"/>
                <a:gd name="connsiteX133" fmla="*/ 1366419 w 1959607"/>
                <a:gd name="connsiteY133" fmla="*/ 1525660 h 2243802"/>
                <a:gd name="connsiteX134" fmla="*/ 1277334 w 1959607"/>
                <a:gd name="connsiteY134" fmla="*/ 1591068 h 2243802"/>
                <a:gd name="connsiteX135" fmla="*/ 1229541 w 1959607"/>
                <a:gd name="connsiteY135" fmla="*/ 1656728 h 2243802"/>
                <a:gd name="connsiteX136" fmla="*/ 1232336 w 1959607"/>
                <a:gd name="connsiteY136" fmla="*/ 1691991 h 2243802"/>
                <a:gd name="connsiteX137" fmla="*/ 1263423 w 1959607"/>
                <a:gd name="connsiteY137" fmla="*/ 1680969 h 2243802"/>
                <a:gd name="connsiteX138" fmla="*/ 1306663 w 1959607"/>
                <a:gd name="connsiteY138" fmla="*/ 1627085 h 2243802"/>
                <a:gd name="connsiteX139" fmla="*/ 1460874 w 1959607"/>
                <a:gd name="connsiteY139" fmla="*/ 1570375 h 2243802"/>
                <a:gd name="connsiteX140" fmla="*/ 1488192 w 1959607"/>
                <a:gd name="connsiteY140" fmla="*/ 1578445 h 2243802"/>
                <a:gd name="connsiteX141" fmla="*/ 1744551 w 1959607"/>
                <a:gd name="connsiteY141" fmla="*/ 1555334 h 2243802"/>
                <a:gd name="connsiteX142" fmla="*/ 1769013 w 1959607"/>
                <a:gd name="connsiteY142" fmla="*/ 1643791 h 2243802"/>
                <a:gd name="connsiteX143" fmla="*/ 1698109 w 1959607"/>
                <a:gd name="connsiteY143" fmla="*/ 1719750 h 2243802"/>
                <a:gd name="connsiteX144" fmla="*/ 1548326 w 1959607"/>
                <a:gd name="connsiteY144" fmla="*/ 1838823 h 2243802"/>
                <a:gd name="connsiteX145" fmla="*/ 1456006 w 1959607"/>
                <a:gd name="connsiteY145" fmla="*/ 1956828 h 2243802"/>
                <a:gd name="connsiteX146" fmla="*/ 1384694 w 1959607"/>
                <a:gd name="connsiteY146" fmla="*/ 2001198 h 2243802"/>
                <a:gd name="connsiteX147" fmla="*/ 1245933 w 1959607"/>
                <a:gd name="connsiteY147" fmla="*/ 2019473 h 2243802"/>
                <a:gd name="connsiteX148" fmla="*/ 1208660 w 1959607"/>
                <a:gd name="connsiteY148" fmla="*/ 1987350 h 2243802"/>
                <a:gd name="connsiteX149" fmla="*/ 1189254 w 1959607"/>
                <a:gd name="connsiteY149" fmla="*/ 1972686 h 2243802"/>
                <a:gd name="connsiteX150" fmla="*/ 1210544 w 1959607"/>
                <a:gd name="connsiteY150" fmla="*/ 2055051 h 2243802"/>
                <a:gd name="connsiteX151" fmla="*/ 1172831 w 1959607"/>
                <a:gd name="connsiteY151" fmla="*/ 2083877 h 2243802"/>
                <a:gd name="connsiteX152" fmla="*/ 1116278 w 1959607"/>
                <a:gd name="connsiteY152" fmla="*/ 2082809 h 2243802"/>
                <a:gd name="connsiteX153" fmla="*/ 1111945 w 1959607"/>
                <a:gd name="connsiteY153" fmla="*/ 2058096 h 2243802"/>
                <a:gd name="connsiteX154" fmla="*/ 1060353 w 1959607"/>
                <a:gd name="connsiteY154" fmla="*/ 2147119 h 2243802"/>
                <a:gd name="connsiteX155" fmla="*/ 980719 w 1959607"/>
                <a:gd name="connsiteY155" fmla="*/ 2116095 h 2243802"/>
                <a:gd name="connsiteX156" fmla="*/ 980719 w 1959607"/>
                <a:gd name="connsiteY156" fmla="*/ 2158612 h 2243802"/>
                <a:gd name="connsiteX157" fmla="*/ 932424 w 1959607"/>
                <a:gd name="connsiteY157" fmla="*/ 2110756 h 2243802"/>
                <a:gd name="connsiteX158" fmla="*/ 965490 w 1959607"/>
                <a:gd name="connsiteY158" fmla="*/ 2067768 h 2243802"/>
                <a:gd name="connsiteX159" fmla="*/ 957608 w 1959607"/>
                <a:gd name="connsiteY159" fmla="*/ 2059824 h 2243802"/>
                <a:gd name="connsiteX160" fmla="*/ 910130 w 1959607"/>
                <a:gd name="connsiteY160" fmla="*/ 2102152 h 2243802"/>
                <a:gd name="connsiteX161" fmla="*/ 873767 w 1959607"/>
                <a:gd name="connsiteY161" fmla="*/ 2069150 h 2243802"/>
                <a:gd name="connsiteX162" fmla="*/ 837122 w 1959607"/>
                <a:gd name="connsiteY162" fmla="*/ 2056778 h 2243802"/>
                <a:gd name="connsiteX163" fmla="*/ 843497 w 1959607"/>
                <a:gd name="connsiteY163" fmla="*/ 2099452 h 2243802"/>
                <a:gd name="connsiteX164" fmla="*/ 877786 w 1959607"/>
                <a:gd name="connsiteY164" fmla="*/ 2186213 h 2243802"/>
                <a:gd name="connsiteX165" fmla="*/ 828864 w 1959607"/>
                <a:gd name="connsiteY165" fmla="*/ 2217646 h 2243802"/>
                <a:gd name="connsiteX166" fmla="*/ 755165 w 1959607"/>
                <a:gd name="connsiteY166" fmla="*/ 2156288 h 2243802"/>
                <a:gd name="connsiteX167" fmla="*/ 689035 w 1959607"/>
                <a:gd name="connsiteY167" fmla="*/ 2091853 h 2243802"/>
                <a:gd name="connsiteX168" fmla="*/ 649187 w 1959607"/>
                <a:gd name="connsiteY168" fmla="*/ 2081491 h 2243802"/>
                <a:gd name="connsiteX169" fmla="*/ 626295 w 1959607"/>
                <a:gd name="connsiteY169" fmla="*/ 2136191 h 2243802"/>
                <a:gd name="connsiteX170" fmla="*/ 649281 w 1959607"/>
                <a:gd name="connsiteY170" fmla="*/ 2213407 h 2243802"/>
                <a:gd name="connsiteX171" fmla="*/ 642655 w 1959607"/>
                <a:gd name="connsiteY171" fmla="*/ 2243803 h 2243802"/>
                <a:gd name="connsiteX172" fmla="*/ 613452 w 1959607"/>
                <a:gd name="connsiteY172" fmla="*/ 2228322 h 2243802"/>
                <a:gd name="connsiteX173" fmla="*/ 608334 w 1959607"/>
                <a:gd name="connsiteY173" fmla="*/ 2222105 h 2243802"/>
                <a:gd name="connsiteX174" fmla="*/ 526377 w 1959607"/>
                <a:gd name="connsiteY174" fmla="*/ 2057594 h 2243802"/>
                <a:gd name="connsiteX175" fmla="*/ 552754 w 1959607"/>
                <a:gd name="connsiteY175" fmla="*/ 1950422 h 2243802"/>
                <a:gd name="connsiteX176" fmla="*/ 557432 w 1959607"/>
                <a:gd name="connsiteY176" fmla="*/ 1989266 h 2243802"/>
                <a:gd name="connsiteX177" fmla="*/ 578283 w 1959607"/>
                <a:gd name="connsiteY177" fmla="*/ 2015234 h 2243802"/>
                <a:gd name="connsiteX178" fmla="*/ 598285 w 1959607"/>
                <a:gd name="connsiteY178" fmla="*/ 1989736 h 2243802"/>
                <a:gd name="connsiteX179" fmla="*/ 595585 w 1959607"/>
                <a:gd name="connsiteY179" fmla="*/ 1937642 h 2243802"/>
                <a:gd name="connsiteX180" fmla="*/ 625322 w 1959607"/>
                <a:gd name="connsiteY180" fmla="*/ 1845480 h 2243802"/>
                <a:gd name="connsiteX181" fmla="*/ 672737 w 1959607"/>
                <a:gd name="connsiteY181" fmla="*/ 1762424 h 2243802"/>
                <a:gd name="connsiteX182" fmla="*/ 747252 w 1959607"/>
                <a:gd name="connsiteY182" fmla="*/ 1638389 h 2243802"/>
                <a:gd name="connsiteX183" fmla="*/ 758462 w 1959607"/>
                <a:gd name="connsiteY183" fmla="*/ 1615090 h 2243802"/>
                <a:gd name="connsiteX184" fmla="*/ 711518 w 1959607"/>
                <a:gd name="connsiteY184" fmla="*/ 1511341 h 2243802"/>
                <a:gd name="connsiteX185" fmla="*/ 654964 w 1959607"/>
                <a:gd name="connsiteY185" fmla="*/ 1424548 h 2243802"/>
                <a:gd name="connsiteX186" fmla="*/ 679426 w 1959607"/>
                <a:gd name="connsiteY186" fmla="*/ 1370946 h 2243802"/>
                <a:gd name="connsiteX187" fmla="*/ 687778 w 1959607"/>
                <a:gd name="connsiteY187" fmla="*/ 1369753 h 2243802"/>
                <a:gd name="connsiteX188" fmla="*/ 781354 w 1959607"/>
                <a:gd name="connsiteY188" fmla="*/ 1062431 h 2243802"/>
                <a:gd name="connsiteX189" fmla="*/ 817245 w 1959607"/>
                <a:gd name="connsiteY189" fmla="*/ 1211021 h 2243802"/>
                <a:gd name="connsiteX190" fmla="*/ 781354 w 1959607"/>
                <a:gd name="connsiteY190" fmla="*/ 1062431 h 2243802"/>
                <a:gd name="connsiteX191" fmla="*/ 1086666 w 1959607"/>
                <a:gd name="connsiteY191" fmla="*/ 842309 h 2243802"/>
                <a:gd name="connsiteX192" fmla="*/ 922690 w 1959607"/>
                <a:gd name="connsiteY192" fmla="*/ 927280 h 2243802"/>
                <a:gd name="connsiteX193" fmla="*/ 1086666 w 1959607"/>
                <a:gd name="connsiteY193" fmla="*/ 842309 h 2243802"/>
                <a:gd name="connsiteX194" fmla="*/ 942975 w 1959607"/>
                <a:gd name="connsiteY194" fmla="*/ 581209 h 2243802"/>
                <a:gd name="connsiteX195" fmla="*/ 929002 w 1959607"/>
                <a:gd name="connsiteY195" fmla="*/ 572636 h 2243802"/>
                <a:gd name="connsiteX196" fmla="*/ 878195 w 1959607"/>
                <a:gd name="connsiteY196" fmla="*/ 688726 h 2243802"/>
                <a:gd name="connsiteX197" fmla="*/ 892325 w 1959607"/>
                <a:gd name="connsiteY197" fmla="*/ 694849 h 2243802"/>
                <a:gd name="connsiteX198" fmla="*/ 942944 w 1959607"/>
                <a:gd name="connsiteY198" fmla="*/ 581209 h 2243802"/>
                <a:gd name="connsiteX199" fmla="*/ 524932 w 1959607"/>
                <a:gd name="connsiteY199" fmla="*/ 1093675 h 2243802"/>
                <a:gd name="connsiteX200" fmla="*/ 575174 w 1959607"/>
                <a:gd name="connsiteY200" fmla="*/ 998875 h 2243802"/>
                <a:gd name="connsiteX201" fmla="*/ 524932 w 1959607"/>
                <a:gd name="connsiteY201" fmla="*/ 1093675 h 224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959607" h="2243802">
                  <a:moveTo>
                    <a:pt x="688061" y="1369722"/>
                  </a:moveTo>
                  <a:cubicBezTo>
                    <a:pt x="683414" y="1343659"/>
                    <a:pt x="677165" y="1317753"/>
                    <a:pt x="674653" y="1291470"/>
                  </a:cubicBezTo>
                  <a:cubicBezTo>
                    <a:pt x="672769" y="1271750"/>
                    <a:pt x="680713" y="1254574"/>
                    <a:pt x="705206" y="1260509"/>
                  </a:cubicBezTo>
                  <a:cubicBezTo>
                    <a:pt x="728192" y="1266067"/>
                    <a:pt x="750267" y="1275299"/>
                    <a:pt x="778057" y="1276994"/>
                  </a:cubicBezTo>
                  <a:cubicBezTo>
                    <a:pt x="765496" y="1265250"/>
                    <a:pt x="754883" y="1248608"/>
                    <a:pt x="740030" y="1242704"/>
                  </a:cubicBezTo>
                  <a:cubicBezTo>
                    <a:pt x="705237" y="1228919"/>
                    <a:pt x="706870" y="1203987"/>
                    <a:pt x="713778" y="1176322"/>
                  </a:cubicBezTo>
                  <a:cubicBezTo>
                    <a:pt x="721095" y="1146994"/>
                    <a:pt x="730076" y="1118105"/>
                    <a:pt x="731897" y="1086955"/>
                  </a:cubicBezTo>
                  <a:cubicBezTo>
                    <a:pt x="718834" y="1103126"/>
                    <a:pt x="705771" y="1119329"/>
                    <a:pt x="685486" y="1144450"/>
                  </a:cubicBezTo>
                  <a:cubicBezTo>
                    <a:pt x="685486" y="1160433"/>
                    <a:pt x="685612" y="1190767"/>
                    <a:pt x="685360" y="1221100"/>
                  </a:cubicBezTo>
                  <a:cubicBezTo>
                    <a:pt x="685329" y="1226062"/>
                    <a:pt x="683947" y="1231149"/>
                    <a:pt x="682440" y="1235953"/>
                  </a:cubicBezTo>
                  <a:cubicBezTo>
                    <a:pt x="673554" y="1264654"/>
                    <a:pt x="664510" y="1293323"/>
                    <a:pt x="655341" y="1321929"/>
                  </a:cubicBezTo>
                  <a:cubicBezTo>
                    <a:pt x="652986" y="1329308"/>
                    <a:pt x="649846" y="1336437"/>
                    <a:pt x="646266" y="1345826"/>
                  </a:cubicBezTo>
                  <a:cubicBezTo>
                    <a:pt x="633580" y="1341272"/>
                    <a:pt x="622841" y="1337410"/>
                    <a:pt x="601425" y="1329748"/>
                  </a:cubicBezTo>
                  <a:cubicBezTo>
                    <a:pt x="638039" y="1373521"/>
                    <a:pt x="639170" y="1414563"/>
                    <a:pt x="620863" y="1471210"/>
                  </a:cubicBezTo>
                  <a:cubicBezTo>
                    <a:pt x="595082" y="1425176"/>
                    <a:pt x="574797" y="1388939"/>
                    <a:pt x="554544" y="1352734"/>
                  </a:cubicBezTo>
                  <a:cubicBezTo>
                    <a:pt x="512529" y="1373867"/>
                    <a:pt x="482007" y="1354398"/>
                    <a:pt x="478741" y="1301424"/>
                  </a:cubicBezTo>
                  <a:cubicBezTo>
                    <a:pt x="474188" y="1227569"/>
                    <a:pt x="513502" y="1179871"/>
                    <a:pt x="569679" y="1140400"/>
                  </a:cubicBezTo>
                  <a:cubicBezTo>
                    <a:pt x="581768" y="1131890"/>
                    <a:pt x="590090" y="1117979"/>
                    <a:pt x="600044" y="1106486"/>
                  </a:cubicBezTo>
                  <a:cubicBezTo>
                    <a:pt x="617754" y="1085950"/>
                    <a:pt x="635401" y="1065351"/>
                    <a:pt x="653080" y="1044783"/>
                  </a:cubicBezTo>
                  <a:cubicBezTo>
                    <a:pt x="650976" y="1042020"/>
                    <a:pt x="648904" y="1039257"/>
                    <a:pt x="646800" y="1036493"/>
                  </a:cubicBezTo>
                  <a:cubicBezTo>
                    <a:pt x="627771" y="1052445"/>
                    <a:pt x="607800" y="1067392"/>
                    <a:pt x="589995" y="1084600"/>
                  </a:cubicBezTo>
                  <a:cubicBezTo>
                    <a:pt x="574295" y="1099767"/>
                    <a:pt x="562833" y="1119675"/>
                    <a:pt x="546285" y="1133617"/>
                  </a:cubicBezTo>
                  <a:cubicBezTo>
                    <a:pt x="486089" y="1184330"/>
                    <a:pt x="446461" y="1243175"/>
                    <a:pt x="462538" y="1326357"/>
                  </a:cubicBezTo>
                  <a:cubicBezTo>
                    <a:pt x="464485" y="1336342"/>
                    <a:pt x="468096" y="1349185"/>
                    <a:pt x="475413" y="1354429"/>
                  </a:cubicBezTo>
                  <a:cubicBezTo>
                    <a:pt x="507316" y="1377227"/>
                    <a:pt x="490988" y="1396475"/>
                    <a:pt x="471707" y="1413526"/>
                  </a:cubicBezTo>
                  <a:cubicBezTo>
                    <a:pt x="420555" y="1458775"/>
                    <a:pt x="389499" y="1509928"/>
                    <a:pt x="410946" y="1581679"/>
                  </a:cubicBezTo>
                  <a:cubicBezTo>
                    <a:pt x="413929" y="1591696"/>
                    <a:pt x="409439" y="1606580"/>
                    <a:pt x="403473" y="1616095"/>
                  </a:cubicBezTo>
                  <a:cubicBezTo>
                    <a:pt x="390410" y="1636977"/>
                    <a:pt x="387835" y="1654875"/>
                    <a:pt x="398292" y="1678960"/>
                  </a:cubicBezTo>
                  <a:cubicBezTo>
                    <a:pt x="402782" y="1689291"/>
                    <a:pt x="390065" y="1709105"/>
                    <a:pt x="381523" y="1722262"/>
                  </a:cubicBezTo>
                  <a:cubicBezTo>
                    <a:pt x="377284" y="1728762"/>
                    <a:pt x="365101" y="1731588"/>
                    <a:pt x="355994" y="1733158"/>
                  </a:cubicBezTo>
                  <a:cubicBezTo>
                    <a:pt x="332915" y="1737146"/>
                    <a:pt x="309552" y="1739470"/>
                    <a:pt x="286315" y="1742453"/>
                  </a:cubicBezTo>
                  <a:cubicBezTo>
                    <a:pt x="286096" y="1716390"/>
                    <a:pt x="277083" y="1685899"/>
                    <a:pt x="287540" y="1665238"/>
                  </a:cubicBezTo>
                  <a:cubicBezTo>
                    <a:pt x="306161" y="1628404"/>
                    <a:pt x="307794" y="1591288"/>
                    <a:pt x="313729" y="1552602"/>
                  </a:cubicBezTo>
                  <a:cubicBezTo>
                    <a:pt x="322113" y="1497964"/>
                    <a:pt x="342272" y="1445618"/>
                    <a:pt x="392451" y="1412207"/>
                  </a:cubicBezTo>
                  <a:cubicBezTo>
                    <a:pt x="398009" y="1408502"/>
                    <a:pt x="402908" y="1403415"/>
                    <a:pt x="407178" y="1398203"/>
                  </a:cubicBezTo>
                  <a:cubicBezTo>
                    <a:pt x="409439" y="1395439"/>
                    <a:pt x="409722" y="1391043"/>
                    <a:pt x="409439" y="1391828"/>
                  </a:cubicBezTo>
                  <a:cubicBezTo>
                    <a:pt x="390347" y="1388311"/>
                    <a:pt x="370313" y="1388123"/>
                    <a:pt x="354016" y="1380241"/>
                  </a:cubicBezTo>
                  <a:cubicBezTo>
                    <a:pt x="345004" y="1375876"/>
                    <a:pt x="337562" y="1358260"/>
                    <a:pt x="338316" y="1347239"/>
                  </a:cubicBezTo>
                  <a:cubicBezTo>
                    <a:pt x="338818" y="1339765"/>
                    <a:pt x="354110" y="1331978"/>
                    <a:pt x="364064" y="1326828"/>
                  </a:cubicBezTo>
                  <a:cubicBezTo>
                    <a:pt x="375871" y="1320705"/>
                    <a:pt x="389091" y="1317251"/>
                    <a:pt x="401683" y="1312666"/>
                  </a:cubicBezTo>
                  <a:cubicBezTo>
                    <a:pt x="400741" y="1309400"/>
                    <a:pt x="399799" y="1306103"/>
                    <a:pt x="398857" y="1302837"/>
                  </a:cubicBezTo>
                  <a:cubicBezTo>
                    <a:pt x="382371" y="1305161"/>
                    <a:pt x="365886" y="1307453"/>
                    <a:pt x="349589" y="1309746"/>
                  </a:cubicBezTo>
                  <a:cubicBezTo>
                    <a:pt x="323055" y="1258750"/>
                    <a:pt x="375871" y="1254166"/>
                    <a:pt x="393393" y="1224366"/>
                  </a:cubicBezTo>
                  <a:cubicBezTo>
                    <a:pt x="378195" y="1228668"/>
                    <a:pt x="363028" y="1232939"/>
                    <a:pt x="343811" y="1238371"/>
                  </a:cubicBezTo>
                  <a:cubicBezTo>
                    <a:pt x="339195" y="1184769"/>
                    <a:pt x="381523" y="1179431"/>
                    <a:pt x="413239" y="1164359"/>
                  </a:cubicBezTo>
                  <a:cubicBezTo>
                    <a:pt x="406236" y="1121716"/>
                    <a:pt x="382403" y="1078037"/>
                    <a:pt x="429347" y="1039005"/>
                  </a:cubicBezTo>
                  <a:cubicBezTo>
                    <a:pt x="423758" y="1036368"/>
                    <a:pt x="418169" y="1033698"/>
                    <a:pt x="412579" y="1031061"/>
                  </a:cubicBezTo>
                  <a:cubicBezTo>
                    <a:pt x="386673" y="1065759"/>
                    <a:pt x="343779" y="1098071"/>
                    <a:pt x="338567" y="1135627"/>
                  </a:cubicBezTo>
                  <a:cubicBezTo>
                    <a:pt x="328989" y="1204521"/>
                    <a:pt x="298185" y="1259221"/>
                    <a:pt x="263801" y="1315084"/>
                  </a:cubicBezTo>
                  <a:cubicBezTo>
                    <a:pt x="252653" y="1333202"/>
                    <a:pt x="243453" y="1352545"/>
                    <a:pt x="231772" y="1374243"/>
                  </a:cubicBezTo>
                  <a:lnTo>
                    <a:pt x="184481" y="1374243"/>
                  </a:lnTo>
                  <a:cubicBezTo>
                    <a:pt x="185957" y="1382376"/>
                    <a:pt x="185738" y="1388060"/>
                    <a:pt x="187999" y="1392487"/>
                  </a:cubicBezTo>
                  <a:cubicBezTo>
                    <a:pt x="213465" y="1441787"/>
                    <a:pt x="201187" y="1473785"/>
                    <a:pt x="148936" y="1494824"/>
                  </a:cubicBezTo>
                  <a:cubicBezTo>
                    <a:pt x="136689" y="1499754"/>
                    <a:pt x="125133" y="1506442"/>
                    <a:pt x="113232" y="1512314"/>
                  </a:cubicBezTo>
                  <a:cubicBezTo>
                    <a:pt x="100955" y="1518406"/>
                    <a:pt x="88645" y="1524466"/>
                    <a:pt x="76367" y="1530558"/>
                  </a:cubicBezTo>
                  <a:cubicBezTo>
                    <a:pt x="72254" y="1511780"/>
                    <a:pt x="61013" y="1490899"/>
                    <a:pt x="65785" y="1474727"/>
                  </a:cubicBezTo>
                  <a:cubicBezTo>
                    <a:pt x="71877" y="1454128"/>
                    <a:pt x="95428" y="1438051"/>
                    <a:pt x="69051" y="1415285"/>
                  </a:cubicBezTo>
                  <a:cubicBezTo>
                    <a:pt x="67512" y="1413966"/>
                    <a:pt x="78157" y="1398579"/>
                    <a:pt x="83119" y="1389724"/>
                  </a:cubicBezTo>
                  <a:cubicBezTo>
                    <a:pt x="80230" y="1387118"/>
                    <a:pt x="77341" y="1384512"/>
                    <a:pt x="74452" y="1381905"/>
                  </a:cubicBezTo>
                  <a:cubicBezTo>
                    <a:pt x="65691" y="1392959"/>
                    <a:pt x="56302" y="1403572"/>
                    <a:pt x="48295" y="1415128"/>
                  </a:cubicBezTo>
                  <a:cubicBezTo>
                    <a:pt x="36865" y="1431645"/>
                    <a:pt x="26471" y="1448853"/>
                    <a:pt x="15638" y="1465778"/>
                  </a:cubicBezTo>
                  <a:cubicBezTo>
                    <a:pt x="10425" y="1463454"/>
                    <a:pt x="5213" y="1461099"/>
                    <a:pt x="0" y="1458775"/>
                  </a:cubicBezTo>
                  <a:cubicBezTo>
                    <a:pt x="1727" y="1439464"/>
                    <a:pt x="2920" y="1420089"/>
                    <a:pt x="5464" y="1400872"/>
                  </a:cubicBezTo>
                  <a:cubicBezTo>
                    <a:pt x="6312" y="1394434"/>
                    <a:pt x="14382" y="1387338"/>
                    <a:pt x="12875" y="1382471"/>
                  </a:cubicBezTo>
                  <a:cubicBezTo>
                    <a:pt x="-9640" y="1309934"/>
                    <a:pt x="62425" y="1315429"/>
                    <a:pt x="94643" y="1276429"/>
                  </a:cubicBezTo>
                  <a:lnTo>
                    <a:pt x="94643" y="1319668"/>
                  </a:lnTo>
                  <a:cubicBezTo>
                    <a:pt x="116592" y="1294422"/>
                    <a:pt x="134679" y="1273634"/>
                    <a:pt x="157979" y="1246818"/>
                  </a:cubicBezTo>
                  <a:cubicBezTo>
                    <a:pt x="165767" y="1271468"/>
                    <a:pt x="169880" y="1284625"/>
                    <a:pt x="174684" y="1299854"/>
                  </a:cubicBezTo>
                  <a:cubicBezTo>
                    <a:pt x="196288" y="1263272"/>
                    <a:pt x="213653" y="1227977"/>
                    <a:pt x="236796" y="1196984"/>
                  </a:cubicBezTo>
                  <a:cubicBezTo>
                    <a:pt x="250361" y="1178803"/>
                    <a:pt x="271965" y="1165646"/>
                    <a:pt x="291999" y="1153588"/>
                  </a:cubicBezTo>
                  <a:cubicBezTo>
                    <a:pt x="313289" y="1140776"/>
                    <a:pt x="336526" y="1131764"/>
                    <a:pt x="327859" y="1099735"/>
                  </a:cubicBezTo>
                  <a:cubicBezTo>
                    <a:pt x="326886" y="1096093"/>
                    <a:pt x="326980" y="1089907"/>
                    <a:pt x="329241" y="1087928"/>
                  </a:cubicBezTo>
                  <a:cubicBezTo>
                    <a:pt x="363279" y="1058411"/>
                    <a:pt x="372134" y="1014701"/>
                    <a:pt x="393864" y="978495"/>
                  </a:cubicBezTo>
                  <a:cubicBezTo>
                    <a:pt x="400270" y="967819"/>
                    <a:pt x="429441" y="970834"/>
                    <a:pt x="452490" y="966814"/>
                  </a:cubicBezTo>
                  <a:cubicBezTo>
                    <a:pt x="441280" y="958901"/>
                    <a:pt x="431451" y="951993"/>
                    <a:pt x="421591" y="945053"/>
                  </a:cubicBezTo>
                  <a:cubicBezTo>
                    <a:pt x="454625" y="871952"/>
                    <a:pt x="515386" y="898423"/>
                    <a:pt x="569176" y="905111"/>
                  </a:cubicBezTo>
                  <a:cubicBezTo>
                    <a:pt x="606449" y="909727"/>
                    <a:pt x="620988" y="898485"/>
                    <a:pt x="621051" y="854838"/>
                  </a:cubicBezTo>
                  <a:cubicBezTo>
                    <a:pt x="572631" y="920246"/>
                    <a:pt x="514821" y="864980"/>
                    <a:pt x="461282" y="876410"/>
                  </a:cubicBezTo>
                  <a:cubicBezTo>
                    <a:pt x="465992" y="807611"/>
                    <a:pt x="527758" y="749110"/>
                    <a:pt x="589807" y="745939"/>
                  </a:cubicBezTo>
                  <a:cubicBezTo>
                    <a:pt x="622181" y="744306"/>
                    <a:pt x="652044" y="734321"/>
                    <a:pt x="668812" y="699999"/>
                  </a:cubicBezTo>
                  <a:cubicBezTo>
                    <a:pt x="651227" y="707881"/>
                    <a:pt x="634240" y="718651"/>
                    <a:pt x="615807" y="722733"/>
                  </a:cubicBezTo>
                  <a:cubicBezTo>
                    <a:pt x="600044" y="726219"/>
                    <a:pt x="582585" y="722043"/>
                    <a:pt x="554010" y="720692"/>
                  </a:cubicBezTo>
                  <a:cubicBezTo>
                    <a:pt x="573855" y="697330"/>
                    <a:pt x="583935" y="685021"/>
                    <a:pt x="594454" y="673151"/>
                  </a:cubicBezTo>
                  <a:cubicBezTo>
                    <a:pt x="680964" y="575494"/>
                    <a:pt x="767380" y="477773"/>
                    <a:pt x="854204" y="380367"/>
                  </a:cubicBezTo>
                  <a:cubicBezTo>
                    <a:pt x="893299" y="336500"/>
                    <a:pt x="935156" y="294925"/>
                    <a:pt x="971864" y="249205"/>
                  </a:cubicBezTo>
                  <a:cubicBezTo>
                    <a:pt x="992463" y="223550"/>
                    <a:pt x="1005275" y="191647"/>
                    <a:pt x="1021258" y="162349"/>
                  </a:cubicBezTo>
                  <a:cubicBezTo>
                    <a:pt x="1039251" y="129347"/>
                    <a:pt x="1056678" y="99296"/>
                    <a:pt x="1100923" y="92356"/>
                  </a:cubicBezTo>
                  <a:cubicBezTo>
                    <a:pt x="1128053" y="88117"/>
                    <a:pt x="1152389" y="67864"/>
                    <a:pt x="1178829" y="56779"/>
                  </a:cubicBezTo>
                  <a:cubicBezTo>
                    <a:pt x="1193744" y="50530"/>
                    <a:pt x="1217578" y="39697"/>
                    <a:pt x="1224863" y="45820"/>
                  </a:cubicBezTo>
                  <a:cubicBezTo>
                    <a:pt x="1248916" y="66074"/>
                    <a:pt x="1259278" y="52351"/>
                    <a:pt x="1274351" y="36400"/>
                  </a:cubicBezTo>
                  <a:cubicBezTo>
                    <a:pt x="1317182" y="-9006"/>
                    <a:pt x="1352163" y="-10890"/>
                    <a:pt x="1406895" y="24938"/>
                  </a:cubicBezTo>
                  <a:cubicBezTo>
                    <a:pt x="1437072" y="44690"/>
                    <a:pt x="1468064" y="52383"/>
                    <a:pt x="1500407" y="26163"/>
                  </a:cubicBezTo>
                  <a:cubicBezTo>
                    <a:pt x="1508760" y="19380"/>
                    <a:pt x="1522985" y="16900"/>
                    <a:pt x="1534321" y="17371"/>
                  </a:cubicBezTo>
                  <a:cubicBezTo>
                    <a:pt x="1555925" y="18218"/>
                    <a:pt x="1578533" y="19223"/>
                    <a:pt x="1598693" y="26131"/>
                  </a:cubicBezTo>
                  <a:cubicBezTo>
                    <a:pt x="1670539" y="50687"/>
                    <a:pt x="1741631" y="21735"/>
                    <a:pt x="1812848" y="26226"/>
                  </a:cubicBezTo>
                  <a:cubicBezTo>
                    <a:pt x="1837184" y="27764"/>
                    <a:pt x="1865477" y="28361"/>
                    <a:pt x="1884443" y="40827"/>
                  </a:cubicBezTo>
                  <a:cubicBezTo>
                    <a:pt x="1936506" y="74992"/>
                    <a:pt x="1964641" y="130320"/>
                    <a:pt x="1958863" y="189574"/>
                  </a:cubicBezTo>
                  <a:cubicBezTo>
                    <a:pt x="1955755" y="221384"/>
                    <a:pt x="1922501" y="253099"/>
                    <a:pt x="1897003" y="279130"/>
                  </a:cubicBezTo>
                  <a:cubicBezTo>
                    <a:pt x="1873076" y="303560"/>
                    <a:pt x="1863624" y="328650"/>
                    <a:pt x="1862808" y="361841"/>
                  </a:cubicBezTo>
                  <a:cubicBezTo>
                    <a:pt x="1861206" y="426495"/>
                    <a:pt x="1844061" y="486534"/>
                    <a:pt x="1803208" y="539068"/>
                  </a:cubicBezTo>
                  <a:cubicBezTo>
                    <a:pt x="1792218" y="553199"/>
                    <a:pt x="1783269" y="573892"/>
                    <a:pt x="1783865" y="591194"/>
                  </a:cubicBezTo>
                  <a:cubicBezTo>
                    <a:pt x="1786032" y="652615"/>
                    <a:pt x="1739276" y="687815"/>
                    <a:pt x="1712333" y="733379"/>
                  </a:cubicBezTo>
                  <a:cubicBezTo>
                    <a:pt x="1707749" y="741134"/>
                    <a:pt x="1693964" y="743427"/>
                    <a:pt x="1681906" y="749519"/>
                  </a:cubicBezTo>
                  <a:cubicBezTo>
                    <a:pt x="1687150" y="757620"/>
                    <a:pt x="1691891" y="764937"/>
                    <a:pt x="1692582" y="766036"/>
                  </a:cubicBezTo>
                  <a:cubicBezTo>
                    <a:pt x="1688155" y="787859"/>
                    <a:pt x="1687589" y="806480"/>
                    <a:pt x="1680273" y="821930"/>
                  </a:cubicBezTo>
                  <a:cubicBezTo>
                    <a:pt x="1674401" y="834364"/>
                    <a:pt x="1660270" y="842780"/>
                    <a:pt x="1650034" y="853236"/>
                  </a:cubicBezTo>
                  <a:cubicBezTo>
                    <a:pt x="1628304" y="875406"/>
                    <a:pt x="1607642" y="898705"/>
                    <a:pt x="1584688" y="919493"/>
                  </a:cubicBezTo>
                  <a:cubicBezTo>
                    <a:pt x="1576273" y="927123"/>
                    <a:pt x="1560855" y="935099"/>
                    <a:pt x="1551623" y="932493"/>
                  </a:cubicBezTo>
                  <a:cubicBezTo>
                    <a:pt x="1488601" y="914594"/>
                    <a:pt x="1437291" y="936387"/>
                    <a:pt x="1388651" y="973785"/>
                  </a:cubicBezTo>
                  <a:cubicBezTo>
                    <a:pt x="1374112" y="984964"/>
                    <a:pt x="1356528" y="992155"/>
                    <a:pt x="1342083" y="1007290"/>
                  </a:cubicBezTo>
                  <a:cubicBezTo>
                    <a:pt x="1412704" y="999660"/>
                    <a:pt x="1463323" y="910543"/>
                    <a:pt x="1550430" y="957268"/>
                  </a:cubicBezTo>
                  <a:cubicBezTo>
                    <a:pt x="1543992" y="968981"/>
                    <a:pt x="1536927" y="981887"/>
                    <a:pt x="1528763" y="996771"/>
                  </a:cubicBezTo>
                  <a:cubicBezTo>
                    <a:pt x="1563147" y="1014199"/>
                    <a:pt x="1597939" y="1031877"/>
                    <a:pt x="1632637" y="1049493"/>
                  </a:cubicBezTo>
                  <a:cubicBezTo>
                    <a:pt x="1619480" y="1106110"/>
                    <a:pt x="1539596" y="1144513"/>
                    <a:pt x="1491709" y="1119267"/>
                  </a:cubicBezTo>
                  <a:cubicBezTo>
                    <a:pt x="1483608" y="1114996"/>
                    <a:pt x="1465489" y="1116252"/>
                    <a:pt x="1460245" y="1122218"/>
                  </a:cubicBezTo>
                  <a:cubicBezTo>
                    <a:pt x="1434591" y="1151453"/>
                    <a:pt x="1411699" y="1183105"/>
                    <a:pt x="1387835" y="1213909"/>
                  </a:cubicBezTo>
                  <a:cubicBezTo>
                    <a:pt x="1389907" y="1219656"/>
                    <a:pt x="1392011" y="1225371"/>
                    <a:pt x="1394083" y="1231117"/>
                  </a:cubicBezTo>
                  <a:cubicBezTo>
                    <a:pt x="1330119" y="1226344"/>
                    <a:pt x="1265967" y="1223141"/>
                    <a:pt x="1202285" y="1215919"/>
                  </a:cubicBezTo>
                  <a:cubicBezTo>
                    <a:pt x="1182377" y="1213658"/>
                    <a:pt x="1164102" y="1199434"/>
                    <a:pt x="1144319" y="1193028"/>
                  </a:cubicBezTo>
                  <a:cubicBezTo>
                    <a:pt x="1133140" y="1189417"/>
                    <a:pt x="1120423" y="1190516"/>
                    <a:pt x="1108396" y="1189511"/>
                  </a:cubicBezTo>
                  <a:cubicBezTo>
                    <a:pt x="1109652" y="1200501"/>
                    <a:pt x="1107234" y="1214286"/>
                    <a:pt x="1112981" y="1221885"/>
                  </a:cubicBezTo>
                  <a:cubicBezTo>
                    <a:pt x="1122464" y="1234414"/>
                    <a:pt x="1136061" y="1249707"/>
                    <a:pt x="1149908" y="1252030"/>
                  </a:cubicBezTo>
                  <a:cubicBezTo>
                    <a:pt x="1212082" y="1262518"/>
                    <a:pt x="1274948" y="1268893"/>
                    <a:pt x="1337593" y="1276649"/>
                  </a:cubicBezTo>
                  <a:cubicBezTo>
                    <a:pt x="1362180" y="1279695"/>
                    <a:pt x="1387175" y="1280668"/>
                    <a:pt x="1411322" y="1285755"/>
                  </a:cubicBezTo>
                  <a:cubicBezTo>
                    <a:pt x="1445393" y="1292915"/>
                    <a:pt x="1470639" y="1288770"/>
                    <a:pt x="1487973" y="1253192"/>
                  </a:cubicBezTo>
                  <a:cubicBezTo>
                    <a:pt x="1512151" y="1203610"/>
                    <a:pt x="1566758" y="1186057"/>
                    <a:pt x="1604565" y="1213721"/>
                  </a:cubicBezTo>
                  <a:cubicBezTo>
                    <a:pt x="1616278" y="1222294"/>
                    <a:pt x="1623154" y="1237523"/>
                    <a:pt x="1633956" y="1245876"/>
                  </a:cubicBezTo>
                  <a:cubicBezTo>
                    <a:pt x="1654053" y="1260634"/>
                    <a:pt x="1673113" y="1277214"/>
                    <a:pt x="1694592" y="1289523"/>
                  </a:cubicBezTo>
                  <a:cubicBezTo>
                    <a:pt x="1709225" y="1297907"/>
                    <a:pt x="1727186" y="1304219"/>
                    <a:pt x="1743829" y="1304690"/>
                  </a:cubicBezTo>
                  <a:cubicBezTo>
                    <a:pt x="1796049" y="1306197"/>
                    <a:pt x="1828612" y="1324693"/>
                    <a:pt x="1844218" y="1372234"/>
                  </a:cubicBezTo>
                  <a:cubicBezTo>
                    <a:pt x="1848426" y="1385077"/>
                    <a:pt x="1845223" y="1407749"/>
                    <a:pt x="1836242" y="1416321"/>
                  </a:cubicBezTo>
                  <a:cubicBezTo>
                    <a:pt x="1782546" y="1467473"/>
                    <a:pt x="1730860" y="1521075"/>
                    <a:pt x="1656722" y="1545851"/>
                  </a:cubicBezTo>
                  <a:cubicBezTo>
                    <a:pt x="1611128" y="1561080"/>
                    <a:pt x="1569521" y="1557281"/>
                    <a:pt x="1525497" y="1543747"/>
                  </a:cubicBezTo>
                  <a:cubicBezTo>
                    <a:pt x="1473905" y="1527858"/>
                    <a:pt x="1422344" y="1509519"/>
                    <a:pt x="1366419" y="1525660"/>
                  </a:cubicBezTo>
                  <a:cubicBezTo>
                    <a:pt x="1328172" y="1536713"/>
                    <a:pt x="1297808" y="1555271"/>
                    <a:pt x="1277334" y="1591068"/>
                  </a:cubicBezTo>
                  <a:cubicBezTo>
                    <a:pt x="1263989" y="1614430"/>
                    <a:pt x="1243170" y="1633491"/>
                    <a:pt x="1229541" y="1656728"/>
                  </a:cubicBezTo>
                  <a:cubicBezTo>
                    <a:pt x="1224643" y="1665080"/>
                    <a:pt x="1231080" y="1680059"/>
                    <a:pt x="1232336" y="1691991"/>
                  </a:cubicBezTo>
                  <a:cubicBezTo>
                    <a:pt x="1242887" y="1688506"/>
                    <a:pt x="1256390" y="1687972"/>
                    <a:pt x="1263423" y="1680969"/>
                  </a:cubicBezTo>
                  <a:cubicBezTo>
                    <a:pt x="1279689" y="1664766"/>
                    <a:pt x="1296112" y="1647182"/>
                    <a:pt x="1306663" y="1627085"/>
                  </a:cubicBezTo>
                  <a:cubicBezTo>
                    <a:pt x="1341518" y="1560609"/>
                    <a:pt x="1398511" y="1559070"/>
                    <a:pt x="1460874" y="1570375"/>
                  </a:cubicBezTo>
                  <a:cubicBezTo>
                    <a:pt x="1470168" y="1572070"/>
                    <a:pt x="1479494" y="1574802"/>
                    <a:pt x="1488192" y="1578445"/>
                  </a:cubicBezTo>
                  <a:cubicBezTo>
                    <a:pt x="1574734" y="1614462"/>
                    <a:pt x="1657915" y="1605104"/>
                    <a:pt x="1744551" y="1555334"/>
                  </a:cubicBezTo>
                  <a:cubicBezTo>
                    <a:pt x="1754411" y="1587080"/>
                    <a:pt x="1777082" y="1620868"/>
                    <a:pt x="1769013" y="1643791"/>
                  </a:cubicBezTo>
                  <a:cubicBezTo>
                    <a:pt x="1758210" y="1674344"/>
                    <a:pt x="1728002" y="1708571"/>
                    <a:pt x="1698109" y="1719750"/>
                  </a:cubicBezTo>
                  <a:cubicBezTo>
                    <a:pt x="1633454" y="1743929"/>
                    <a:pt x="1592632" y="1793323"/>
                    <a:pt x="1548326" y="1838823"/>
                  </a:cubicBezTo>
                  <a:cubicBezTo>
                    <a:pt x="1513690" y="1874400"/>
                    <a:pt x="1489668" y="1920120"/>
                    <a:pt x="1456006" y="1956828"/>
                  </a:cubicBezTo>
                  <a:cubicBezTo>
                    <a:pt x="1437605" y="1976925"/>
                    <a:pt x="1410789" y="1994447"/>
                    <a:pt x="1384694" y="2001198"/>
                  </a:cubicBezTo>
                  <a:cubicBezTo>
                    <a:pt x="1339728" y="2012785"/>
                    <a:pt x="1292469" y="2017621"/>
                    <a:pt x="1245933" y="2019473"/>
                  </a:cubicBezTo>
                  <a:cubicBezTo>
                    <a:pt x="1233969" y="2019944"/>
                    <a:pt x="1221283" y="1998466"/>
                    <a:pt x="1208660" y="1987350"/>
                  </a:cubicBezTo>
                  <a:cubicBezTo>
                    <a:pt x="1203196" y="1982546"/>
                    <a:pt x="1197041" y="1978526"/>
                    <a:pt x="1189254" y="1972686"/>
                  </a:cubicBezTo>
                  <a:cubicBezTo>
                    <a:pt x="1197261" y="2002517"/>
                    <a:pt x="1206870" y="2028391"/>
                    <a:pt x="1210544" y="2055051"/>
                  </a:cubicBezTo>
                  <a:cubicBezTo>
                    <a:pt x="1214218" y="2081616"/>
                    <a:pt x="1205771" y="2096909"/>
                    <a:pt x="1172831" y="2083877"/>
                  </a:cubicBezTo>
                  <a:cubicBezTo>
                    <a:pt x="1157288" y="2077722"/>
                    <a:pt x="1137316" y="2082809"/>
                    <a:pt x="1116278" y="2082809"/>
                  </a:cubicBezTo>
                  <a:cubicBezTo>
                    <a:pt x="1115838" y="2080392"/>
                    <a:pt x="1113860" y="2068930"/>
                    <a:pt x="1111945" y="2058096"/>
                  </a:cubicBezTo>
                  <a:cubicBezTo>
                    <a:pt x="1094862" y="2088775"/>
                    <a:pt x="1083526" y="2123819"/>
                    <a:pt x="1060353" y="2147119"/>
                  </a:cubicBezTo>
                  <a:cubicBezTo>
                    <a:pt x="1029422" y="2178237"/>
                    <a:pt x="1018149" y="2171674"/>
                    <a:pt x="980719" y="2116095"/>
                  </a:cubicBezTo>
                  <a:lnTo>
                    <a:pt x="980719" y="2158612"/>
                  </a:lnTo>
                  <a:cubicBezTo>
                    <a:pt x="949758" y="2165426"/>
                    <a:pt x="919550" y="2135626"/>
                    <a:pt x="932424" y="2110756"/>
                  </a:cubicBezTo>
                  <a:cubicBezTo>
                    <a:pt x="940589" y="2094961"/>
                    <a:pt x="954280" y="2081993"/>
                    <a:pt x="965490" y="2067768"/>
                  </a:cubicBezTo>
                  <a:cubicBezTo>
                    <a:pt x="962852" y="2065130"/>
                    <a:pt x="960246" y="2062461"/>
                    <a:pt x="957608" y="2059824"/>
                  </a:cubicBezTo>
                  <a:cubicBezTo>
                    <a:pt x="942598" y="2073201"/>
                    <a:pt x="927589" y="2086578"/>
                    <a:pt x="910130" y="2102152"/>
                  </a:cubicBezTo>
                  <a:cubicBezTo>
                    <a:pt x="897475" y="2090345"/>
                    <a:pt x="886956" y="2077660"/>
                    <a:pt x="873767" y="2069150"/>
                  </a:cubicBezTo>
                  <a:cubicBezTo>
                    <a:pt x="863248" y="2062367"/>
                    <a:pt x="849463" y="2060703"/>
                    <a:pt x="837122" y="2056778"/>
                  </a:cubicBezTo>
                  <a:cubicBezTo>
                    <a:pt x="838912" y="2071411"/>
                    <a:pt x="835269" y="2092983"/>
                    <a:pt x="843497" y="2099452"/>
                  </a:cubicBezTo>
                  <a:cubicBezTo>
                    <a:pt x="873076" y="2122752"/>
                    <a:pt x="877001" y="2152928"/>
                    <a:pt x="877786" y="2186213"/>
                  </a:cubicBezTo>
                  <a:cubicBezTo>
                    <a:pt x="878697" y="2225151"/>
                    <a:pt x="861960" y="2238025"/>
                    <a:pt x="828864" y="2217646"/>
                  </a:cubicBezTo>
                  <a:cubicBezTo>
                    <a:pt x="801890" y="2201034"/>
                    <a:pt x="778716" y="2177923"/>
                    <a:pt x="755165" y="2156288"/>
                  </a:cubicBezTo>
                  <a:cubicBezTo>
                    <a:pt x="732494" y="2135469"/>
                    <a:pt x="712805" y="2111196"/>
                    <a:pt x="689035" y="2091853"/>
                  </a:cubicBezTo>
                  <a:cubicBezTo>
                    <a:pt x="678829" y="2083532"/>
                    <a:pt x="652672" y="2076969"/>
                    <a:pt x="649187" y="2081491"/>
                  </a:cubicBezTo>
                  <a:cubicBezTo>
                    <a:pt x="637285" y="2096909"/>
                    <a:pt x="625070" y="2118104"/>
                    <a:pt x="626295" y="2136191"/>
                  </a:cubicBezTo>
                  <a:cubicBezTo>
                    <a:pt x="628085" y="2162286"/>
                    <a:pt x="642906" y="2187249"/>
                    <a:pt x="649281" y="2213407"/>
                  </a:cubicBezTo>
                  <a:cubicBezTo>
                    <a:pt x="651479" y="2222450"/>
                    <a:pt x="645104" y="2233597"/>
                    <a:pt x="642655" y="2243803"/>
                  </a:cubicBezTo>
                  <a:cubicBezTo>
                    <a:pt x="632889" y="2238684"/>
                    <a:pt x="623061" y="2233755"/>
                    <a:pt x="613452" y="2228322"/>
                  </a:cubicBezTo>
                  <a:cubicBezTo>
                    <a:pt x="611254" y="2227097"/>
                    <a:pt x="609527" y="2224460"/>
                    <a:pt x="608334" y="2222105"/>
                  </a:cubicBezTo>
                  <a:cubicBezTo>
                    <a:pt x="580920" y="2167310"/>
                    <a:pt x="553193" y="2112672"/>
                    <a:pt x="526377" y="2057594"/>
                  </a:cubicBezTo>
                  <a:cubicBezTo>
                    <a:pt x="501978" y="2007415"/>
                    <a:pt x="510425" y="1969074"/>
                    <a:pt x="552754" y="1950422"/>
                  </a:cubicBezTo>
                  <a:cubicBezTo>
                    <a:pt x="554167" y="1964364"/>
                    <a:pt x="553099" y="1977867"/>
                    <a:pt x="557432" y="1989266"/>
                  </a:cubicBezTo>
                  <a:cubicBezTo>
                    <a:pt x="561169" y="1999125"/>
                    <a:pt x="571092" y="2006662"/>
                    <a:pt x="578283" y="2015234"/>
                  </a:cubicBezTo>
                  <a:cubicBezTo>
                    <a:pt x="585285" y="2006787"/>
                    <a:pt x="596872" y="1999031"/>
                    <a:pt x="598285" y="1989736"/>
                  </a:cubicBezTo>
                  <a:cubicBezTo>
                    <a:pt x="600892" y="1972654"/>
                    <a:pt x="603467" y="1951207"/>
                    <a:pt x="595585" y="1937642"/>
                  </a:cubicBezTo>
                  <a:cubicBezTo>
                    <a:pt x="570118" y="1893775"/>
                    <a:pt x="597469" y="1867304"/>
                    <a:pt x="625322" y="1845480"/>
                  </a:cubicBezTo>
                  <a:cubicBezTo>
                    <a:pt x="654242" y="1822840"/>
                    <a:pt x="661370" y="1794924"/>
                    <a:pt x="672737" y="1762424"/>
                  </a:cubicBezTo>
                  <a:cubicBezTo>
                    <a:pt x="688187" y="1718211"/>
                    <a:pt x="690793" y="1660747"/>
                    <a:pt x="747252" y="1638389"/>
                  </a:cubicBezTo>
                  <a:cubicBezTo>
                    <a:pt x="753344" y="1635972"/>
                    <a:pt x="759090" y="1622752"/>
                    <a:pt x="758462" y="1615090"/>
                  </a:cubicBezTo>
                  <a:cubicBezTo>
                    <a:pt x="755259" y="1575462"/>
                    <a:pt x="752622" y="1538817"/>
                    <a:pt x="711518" y="1511341"/>
                  </a:cubicBezTo>
                  <a:cubicBezTo>
                    <a:pt x="684732" y="1493442"/>
                    <a:pt x="667148" y="1456546"/>
                    <a:pt x="654964" y="1424548"/>
                  </a:cubicBezTo>
                  <a:cubicBezTo>
                    <a:pt x="650066" y="1411674"/>
                    <a:pt x="670508" y="1389096"/>
                    <a:pt x="679426" y="1370946"/>
                  </a:cubicBezTo>
                  <a:cubicBezTo>
                    <a:pt x="682220" y="1370538"/>
                    <a:pt x="684984" y="1370130"/>
                    <a:pt x="687778" y="1369753"/>
                  </a:cubicBezTo>
                  <a:close/>
                  <a:moveTo>
                    <a:pt x="781354" y="1062431"/>
                  </a:moveTo>
                  <a:cubicBezTo>
                    <a:pt x="793600" y="1113206"/>
                    <a:pt x="804999" y="1160402"/>
                    <a:pt x="817245" y="1211021"/>
                  </a:cubicBezTo>
                  <a:cubicBezTo>
                    <a:pt x="848332" y="1164610"/>
                    <a:pt x="834265" y="1110977"/>
                    <a:pt x="781354" y="1062431"/>
                  </a:cubicBezTo>
                  <a:close/>
                  <a:moveTo>
                    <a:pt x="1086666" y="842309"/>
                  </a:moveTo>
                  <a:cubicBezTo>
                    <a:pt x="1038183" y="838541"/>
                    <a:pt x="939804" y="892205"/>
                    <a:pt x="922690" y="927280"/>
                  </a:cubicBezTo>
                  <a:cubicBezTo>
                    <a:pt x="979432" y="897889"/>
                    <a:pt x="1033065" y="870099"/>
                    <a:pt x="1086666" y="842309"/>
                  </a:cubicBezTo>
                  <a:close/>
                  <a:moveTo>
                    <a:pt x="942975" y="581209"/>
                  </a:moveTo>
                  <a:cubicBezTo>
                    <a:pt x="938328" y="578351"/>
                    <a:pt x="933680" y="575494"/>
                    <a:pt x="929002" y="572636"/>
                  </a:cubicBezTo>
                  <a:cubicBezTo>
                    <a:pt x="912076" y="611322"/>
                    <a:pt x="895151" y="650009"/>
                    <a:pt x="878195" y="688726"/>
                  </a:cubicBezTo>
                  <a:cubicBezTo>
                    <a:pt x="882905" y="690767"/>
                    <a:pt x="887615" y="692808"/>
                    <a:pt x="892325" y="694849"/>
                  </a:cubicBezTo>
                  <a:lnTo>
                    <a:pt x="942944" y="581209"/>
                  </a:lnTo>
                  <a:close/>
                  <a:moveTo>
                    <a:pt x="524932" y="1093675"/>
                  </a:moveTo>
                  <a:cubicBezTo>
                    <a:pt x="561106" y="1072950"/>
                    <a:pt x="582962" y="1043370"/>
                    <a:pt x="575174" y="998875"/>
                  </a:cubicBezTo>
                  <a:cubicBezTo>
                    <a:pt x="558437" y="1030464"/>
                    <a:pt x="541669" y="1062085"/>
                    <a:pt x="524932" y="1093675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4D125712-919A-F39C-E979-E2C020C0EB17}"/>
                </a:ext>
              </a:extLst>
            </p:cNvPr>
            <p:cNvSpPr/>
            <p:nvPr/>
          </p:nvSpPr>
          <p:spPr>
            <a:xfrm>
              <a:off x="6622280" y="4122653"/>
              <a:ext cx="2189411" cy="1679289"/>
            </a:xfrm>
            <a:custGeom>
              <a:avLst/>
              <a:gdLst>
                <a:gd name="connsiteX0" fmla="*/ 1752936 w 2189411"/>
                <a:gd name="connsiteY0" fmla="*/ 1422403 h 1679289"/>
                <a:gd name="connsiteX1" fmla="*/ 1808705 w 2189411"/>
                <a:gd name="connsiteY1" fmla="*/ 1427741 h 1679289"/>
                <a:gd name="connsiteX2" fmla="*/ 1871193 w 2189411"/>
                <a:gd name="connsiteY2" fmla="*/ 1472174 h 1679289"/>
                <a:gd name="connsiteX3" fmla="*/ 1837437 w 2189411"/>
                <a:gd name="connsiteY3" fmla="*/ 1510264 h 1679289"/>
                <a:gd name="connsiteX4" fmla="*/ 1738398 w 2189411"/>
                <a:gd name="connsiteY4" fmla="*/ 1500812 h 1679289"/>
                <a:gd name="connsiteX5" fmla="*/ 1736074 w 2189411"/>
                <a:gd name="connsiteY5" fmla="*/ 1513341 h 1679289"/>
                <a:gd name="connsiteX6" fmla="*/ 1851756 w 2189411"/>
                <a:gd name="connsiteY6" fmla="*/ 1533500 h 1679289"/>
                <a:gd name="connsiteX7" fmla="*/ 1732149 w 2189411"/>
                <a:gd name="connsiteY7" fmla="*/ 1585092 h 1679289"/>
                <a:gd name="connsiteX8" fmla="*/ 1651480 w 2189411"/>
                <a:gd name="connsiteY8" fmla="*/ 1607952 h 1679289"/>
                <a:gd name="connsiteX9" fmla="*/ 1568675 w 2189411"/>
                <a:gd name="connsiteY9" fmla="*/ 1624752 h 1679289"/>
                <a:gd name="connsiteX10" fmla="*/ 1314483 w 2189411"/>
                <a:gd name="connsiteY10" fmla="*/ 1656687 h 1679289"/>
                <a:gd name="connsiteX11" fmla="*/ 1189915 w 2189411"/>
                <a:gd name="connsiteY11" fmla="*/ 1637627 h 1679289"/>
                <a:gd name="connsiteX12" fmla="*/ 1145074 w 2189411"/>
                <a:gd name="connsiteY12" fmla="*/ 1586286 h 1679289"/>
                <a:gd name="connsiteX13" fmla="*/ 1018653 w 2189411"/>
                <a:gd name="connsiteY13" fmla="*/ 1594638 h 1679289"/>
                <a:gd name="connsiteX14" fmla="*/ 970201 w 2189411"/>
                <a:gd name="connsiteY14" fmla="*/ 1646073 h 1679289"/>
                <a:gd name="connsiteX15" fmla="*/ 897633 w 2189411"/>
                <a:gd name="connsiteY15" fmla="*/ 1538933 h 1679289"/>
                <a:gd name="connsiteX16" fmla="*/ 782863 w 2189411"/>
                <a:gd name="connsiteY16" fmla="*/ 1459394 h 1679289"/>
                <a:gd name="connsiteX17" fmla="*/ 631321 w 2189411"/>
                <a:gd name="connsiteY17" fmla="*/ 1460933 h 1679289"/>
                <a:gd name="connsiteX18" fmla="*/ 597031 w 2189411"/>
                <a:gd name="connsiteY18" fmla="*/ 1406326 h 1679289"/>
                <a:gd name="connsiteX19" fmla="*/ 549113 w 2189411"/>
                <a:gd name="connsiteY19" fmla="*/ 1342645 h 1679289"/>
                <a:gd name="connsiteX20" fmla="*/ 447373 w 2189411"/>
                <a:gd name="connsiteY20" fmla="*/ 1313127 h 1679289"/>
                <a:gd name="connsiteX21" fmla="*/ 427025 w 2189411"/>
                <a:gd name="connsiteY21" fmla="*/ 1053346 h 1679289"/>
                <a:gd name="connsiteX22" fmla="*/ 422409 w 2189411"/>
                <a:gd name="connsiteY22" fmla="*/ 1029576 h 1679289"/>
                <a:gd name="connsiteX23" fmla="*/ 348522 w 2189411"/>
                <a:gd name="connsiteY23" fmla="*/ 847041 h 1679289"/>
                <a:gd name="connsiteX24" fmla="*/ 286757 w 2189411"/>
                <a:gd name="connsiteY24" fmla="*/ 807853 h 1679289"/>
                <a:gd name="connsiteX25" fmla="*/ 228288 w 2189411"/>
                <a:gd name="connsiteY25" fmla="*/ 765430 h 1679289"/>
                <a:gd name="connsiteX26" fmla="*/ 70434 w 2189411"/>
                <a:gd name="connsiteY26" fmla="*/ 684320 h 1679289"/>
                <a:gd name="connsiteX27" fmla="*/ 8982 w 2189411"/>
                <a:gd name="connsiteY27" fmla="*/ 661398 h 1679289"/>
                <a:gd name="connsiteX28" fmla="*/ 1 w 2189411"/>
                <a:gd name="connsiteY28" fmla="*/ 644975 h 1679289"/>
                <a:gd name="connsiteX29" fmla="*/ 106954 w 2189411"/>
                <a:gd name="connsiteY29" fmla="*/ 575736 h 1679289"/>
                <a:gd name="connsiteX30" fmla="*/ 191485 w 2189411"/>
                <a:gd name="connsiteY30" fmla="*/ 595801 h 1679289"/>
                <a:gd name="connsiteX31" fmla="*/ 199587 w 2189411"/>
                <a:gd name="connsiteY31" fmla="*/ 585187 h 1679289"/>
                <a:gd name="connsiteX32" fmla="*/ 180464 w 2189411"/>
                <a:gd name="connsiteY32" fmla="*/ 545402 h 1679289"/>
                <a:gd name="connsiteX33" fmla="*/ 125229 w 2189411"/>
                <a:gd name="connsiteY33" fmla="*/ 449911 h 1679289"/>
                <a:gd name="connsiteX34" fmla="*/ 108932 w 2189411"/>
                <a:gd name="connsiteY34" fmla="*/ 417694 h 1679289"/>
                <a:gd name="connsiteX35" fmla="*/ 102149 w 2189411"/>
                <a:gd name="connsiteY35" fmla="*/ 396655 h 1679289"/>
                <a:gd name="connsiteX36" fmla="*/ 74516 w 2189411"/>
                <a:gd name="connsiteY36" fmla="*/ 342111 h 1679289"/>
                <a:gd name="connsiteX37" fmla="*/ 1352 w 2189411"/>
                <a:gd name="connsiteY37" fmla="*/ 236855 h 1679289"/>
                <a:gd name="connsiteX38" fmla="*/ 14069 w 2189411"/>
                <a:gd name="connsiteY38" fmla="*/ 216758 h 1679289"/>
                <a:gd name="connsiteX39" fmla="*/ 66101 w 2189411"/>
                <a:gd name="connsiteY39" fmla="*/ 216821 h 1679289"/>
                <a:gd name="connsiteX40" fmla="*/ 103500 w 2189411"/>
                <a:gd name="connsiteY40" fmla="*/ 263671 h 1679289"/>
                <a:gd name="connsiteX41" fmla="*/ 194343 w 2189411"/>
                <a:gd name="connsiteY41" fmla="*/ 308575 h 1679289"/>
                <a:gd name="connsiteX42" fmla="*/ 372293 w 2189411"/>
                <a:gd name="connsiteY42" fmla="*/ 311841 h 1679289"/>
                <a:gd name="connsiteX43" fmla="*/ 420054 w 2189411"/>
                <a:gd name="connsiteY43" fmla="*/ 369995 h 1679289"/>
                <a:gd name="connsiteX44" fmla="*/ 440088 w 2189411"/>
                <a:gd name="connsiteY44" fmla="*/ 587793 h 1679289"/>
                <a:gd name="connsiteX45" fmla="*/ 497552 w 2189411"/>
                <a:gd name="connsiteY45" fmla="*/ 637250 h 1679289"/>
                <a:gd name="connsiteX46" fmla="*/ 551939 w 2189411"/>
                <a:gd name="connsiteY46" fmla="*/ 671823 h 1679289"/>
                <a:gd name="connsiteX47" fmla="*/ 687968 w 2189411"/>
                <a:gd name="connsiteY47" fmla="*/ 697446 h 1679289"/>
                <a:gd name="connsiteX48" fmla="*/ 820795 w 2189411"/>
                <a:gd name="connsiteY48" fmla="*/ 630907 h 1679289"/>
                <a:gd name="connsiteX49" fmla="*/ 901339 w 2189411"/>
                <a:gd name="connsiteY49" fmla="*/ 569926 h 1679289"/>
                <a:gd name="connsiteX50" fmla="*/ 990298 w 2189411"/>
                <a:gd name="connsiteY50" fmla="*/ 526247 h 1679289"/>
                <a:gd name="connsiteX51" fmla="*/ 1064813 w 2189411"/>
                <a:gd name="connsiteY51" fmla="*/ 464670 h 1679289"/>
                <a:gd name="connsiteX52" fmla="*/ 1092603 w 2189411"/>
                <a:gd name="connsiteY52" fmla="*/ 289703 h 1679289"/>
                <a:gd name="connsiteX53" fmla="*/ 1088521 w 2189411"/>
                <a:gd name="connsiteY53" fmla="*/ 82016 h 1679289"/>
                <a:gd name="connsiteX54" fmla="*/ 1170509 w 2189411"/>
                <a:gd name="connsiteY54" fmla="*/ 17895 h 1679289"/>
                <a:gd name="connsiteX55" fmla="*/ 1228161 w 2189411"/>
                <a:gd name="connsiteY55" fmla="*/ 6810 h 1679289"/>
                <a:gd name="connsiteX56" fmla="*/ 1282328 w 2189411"/>
                <a:gd name="connsiteY56" fmla="*/ 21538 h 1679289"/>
                <a:gd name="connsiteX57" fmla="*/ 1425549 w 2189411"/>
                <a:gd name="connsiteY57" fmla="*/ 134927 h 1679289"/>
                <a:gd name="connsiteX58" fmla="*/ 1456604 w 2189411"/>
                <a:gd name="connsiteY58" fmla="*/ 158980 h 1679289"/>
                <a:gd name="connsiteX59" fmla="*/ 1552409 w 2189411"/>
                <a:gd name="connsiteY59" fmla="*/ 358879 h 1679289"/>
                <a:gd name="connsiteX60" fmla="*/ 1494945 w 2189411"/>
                <a:gd name="connsiteY60" fmla="*/ 484955 h 1679289"/>
                <a:gd name="connsiteX61" fmla="*/ 1424732 w 2189411"/>
                <a:gd name="connsiteY61" fmla="*/ 562610 h 1679289"/>
                <a:gd name="connsiteX62" fmla="*/ 1509923 w 2189411"/>
                <a:gd name="connsiteY62" fmla="*/ 633639 h 1679289"/>
                <a:gd name="connsiteX63" fmla="*/ 1568738 w 2189411"/>
                <a:gd name="connsiteY63" fmla="*/ 639731 h 1679289"/>
                <a:gd name="connsiteX64" fmla="*/ 1595491 w 2189411"/>
                <a:gd name="connsiteY64" fmla="*/ 594074 h 1679289"/>
                <a:gd name="connsiteX65" fmla="*/ 1670100 w 2189411"/>
                <a:gd name="connsiteY65" fmla="*/ 524834 h 1679289"/>
                <a:gd name="connsiteX66" fmla="*/ 1955254 w 2189411"/>
                <a:gd name="connsiteY66" fmla="*/ 535605 h 1679289"/>
                <a:gd name="connsiteX67" fmla="*/ 2021447 w 2189411"/>
                <a:gd name="connsiteY67" fmla="*/ 558151 h 1679289"/>
                <a:gd name="connsiteX68" fmla="*/ 2151511 w 2189411"/>
                <a:gd name="connsiteY68" fmla="*/ 668777 h 1679289"/>
                <a:gd name="connsiteX69" fmla="*/ 2177825 w 2189411"/>
                <a:gd name="connsiteY69" fmla="*/ 725048 h 1679289"/>
                <a:gd name="connsiteX70" fmla="*/ 2144069 w 2189411"/>
                <a:gd name="connsiteY70" fmla="*/ 775886 h 1679289"/>
                <a:gd name="connsiteX71" fmla="*/ 2122057 w 2189411"/>
                <a:gd name="connsiteY71" fmla="*/ 795166 h 1679289"/>
                <a:gd name="connsiteX72" fmla="*/ 2182127 w 2189411"/>
                <a:gd name="connsiteY72" fmla="*/ 787190 h 1679289"/>
                <a:gd name="connsiteX73" fmla="*/ 2177354 w 2189411"/>
                <a:gd name="connsiteY73" fmla="*/ 965454 h 1679289"/>
                <a:gd name="connsiteX74" fmla="*/ 2143441 w 2189411"/>
                <a:gd name="connsiteY74" fmla="*/ 1150187 h 1679289"/>
                <a:gd name="connsiteX75" fmla="*/ 2128871 w 2189411"/>
                <a:gd name="connsiteY75" fmla="*/ 1176847 h 1679289"/>
                <a:gd name="connsiteX76" fmla="*/ 2063399 w 2189411"/>
                <a:gd name="connsiteY76" fmla="*/ 1216161 h 1679289"/>
                <a:gd name="connsiteX77" fmla="*/ 2010143 w 2189411"/>
                <a:gd name="connsiteY77" fmla="*/ 1122020 h 1679289"/>
                <a:gd name="connsiteX78" fmla="*/ 2030459 w 2189411"/>
                <a:gd name="connsiteY78" fmla="*/ 1278680 h 1679289"/>
                <a:gd name="connsiteX79" fmla="*/ 1907053 w 2189411"/>
                <a:gd name="connsiteY79" fmla="*/ 1164224 h 1679289"/>
                <a:gd name="connsiteX80" fmla="*/ 1995824 w 2189411"/>
                <a:gd name="connsiteY80" fmla="*/ 1265272 h 1679289"/>
                <a:gd name="connsiteX81" fmla="*/ 1898355 w 2189411"/>
                <a:gd name="connsiteY81" fmla="*/ 1260907 h 1679289"/>
                <a:gd name="connsiteX82" fmla="*/ 1897507 w 2189411"/>
                <a:gd name="connsiteY82" fmla="*/ 1272714 h 1679289"/>
                <a:gd name="connsiteX83" fmla="*/ 1977329 w 2189411"/>
                <a:gd name="connsiteY83" fmla="*/ 1284396 h 1679289"/>
                <a:gd name="connsiteX84" fmla="*/ 2000157 w 2189411"/>
                <a:gd name="connsiteY84" fmla="*/ 1329707 h 1679289"/>
                <a:gd name="connsiteX85" fmla="*/ 2011650 w 2189411"/>
                <a:gd name="connsiteY85" fmla="*/ 1336019 h 1679289"/>
                <a:gd name="connsiteX86" fmla="*/ 1913176 w 2189411"/>
                <a:gd name="connsiteY86" fmla="*/ 1421587 h 1679289"/>
                <a:gd name="connsiteX87" fmla="*/ 1843435 w 2189411"/>
                <a:gd name="connsiteY87" fmla="*/ 1302357 h 1679289"/>
                <a:gd name="connsiteX88" fmla="*/ 1832570 w 2189411"/>
                <a:gd name="connsiteY88" fmla="*/ 1307758 h 1679289"/>
                <a:gd name="connsiteX89" fmla="*/ 1872732 w 2189411"/>
                <a:gd name="connsiteY89" fmla="*/ 1393452 h 1679289"/>
                <a:gd name="connsiteX90" fmla="*/ 1752968 w 2189411"/>
                <a:gd name="connsiteY90" fmla="*/ 1422278 h 167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189411" h="1679289">
                  <a:moveTo>
                    <a:pt x="1752936" y="1422403"/>
                  </a:moveTo>
                  <a:cubicBezTo>
                    <a:pt x="1769265" y="1451167"/>
                    <a:pt x="1790618" y="1432986"/>
                    <a:pt x="1808705" y="1427741"/>
                  </a:cubicBezTo>
                  <a:cubicBezTo>
                    <a:pt x="1855618" y="1414113"/>
                    <a:pt x="1868367" y="1423126"/>
                    <a:pt x="1871193" y="1472174"/>
                  </a:cubicBezTo>
                  <a:cubicBezTo>
                    <a:pt x="1872669" y="1497515"/>
                    <a:pt x="1864254" y="1512210"/>
                    <a:pt x="1837437" y="1510264"/>
                  </a:cubicBezTo>
                  <a:cubicBezTo>
                    <a:pt x="1804371" y="1507846"/>
                    <a:pt x="1771400" y="1504015"/>
                    <a:pt x="1738398" y="1500812"/>
                  </a:cubicBezTo>
                  <a:cubicBezTo>
                    <a:pt x="1737613" y="1504988"/>
                    <a:pt x="1736828" y="1509165"/>
                    <a:pt x="1736074" y="1513341"/>
                  </a:cubicBezTo>
                  <a:cubicBezTo>
                    <a:pt x="1775043" y="1520124"/>
                    <a:pt x="1814012" y="1526906"/>
                    <a:pt x="1851756" y="1533500"/>
                  </a:cubicBezTo>
                  <a:cubicBezTo>
                    <a:pt x="1828582" y="1580194"/>
                    <a:pt x="1785029" y="1602646"/>
                    <a:pt x="1732149" y="1585092"/>
                  </a:cubicBezTo>
                  <a:cubicBezTo>
                    <a:pt x="1697043" y="1573443"/>
                    <a:pt x="1674685" y="1580822"/>
                    <a:pt x="1651480" y="1607952"/>
                  </a:cubicBezTo>
                  <a:cubicBezTo>
                    <a:pt x="1630064" y="1632979"/>
                    <a:pt x="1605006" y="1640359"/>
                    <a:pt x="1568675" y="1624752"/>
                  </a:cubicBezTo>
                  <a:cubicBezTo>
                    <a:pt x="1479622" y="1586443"/>
                    <a:pt x="1392138" y="1591812"/>
                    <a:pt x="1314483" y="1656687"/>
                  </a:cubicBezTo>
                  <a:cubicBezTo>
                    <a:pt x="1271118" y="1692924"/>
                    <a:pt x="1220908" y="1684885"/>
                    <a:pt x="1189915" y="1637627"/>
                  </a:cubicBezTo>
                  <a:cubicBezTo>
                    <a:pt x="1177511" y="1618755"/>
                    <a:pt x="1162753" y="1599945"/>
                    <a:pt x="1145074" y="1586286"/>
                  </a:cubicBezTo>
                  <a:cubicBezTo>
                    <a:pt x="1098161" y="1550143"/>
                    <a:pt x="1062175" y="1553346"/>
                    <a:pt x="1018653" y="1594638"/>
                  </a:cubicBezTo>
                  <a:cubicBezTo>
                    <a:pt x="1002105" y="1610339"/>
                    <a:pt x="987252" y="1627861"/>
                    <a:pt x="970201" y="1646073"/>
                  </a:cubicBezTo>
                  <a:cubicBezTo>
                    <a:pt x="927684" y="1620701"/>
                    <a:pt x="895184" y="1596303"/>
                    <a:pt x="897633" y="1538933"/>
                  </a:cubicBezTo>
                  <a:cubicBezTo>
                    <a:pt x="900177" y="1479271"/>
                    <a:pt x="839981" y="1440585"/>
                    <a:pt x="782863" y="1459394"/>
                  </a:cubicBezTo>
                  <a:cubicBezTo>
                    <a:pt x="731961" y="1476162"/>
                    <a:pt x="680620" y="1497044"/>
                    <a:pt x="631321" y="1460933"/>
                  </a:cubicBezTo>
                  <a:cubicBezTo>
                    <a:pt x="614835" y="1448843"/>
                    <a:pt x="598726" y="1425669"/>
                    <a:pt x="597031" y="1406326"/>
                  </a:cubicBezTo>
                  <a:cubicBezTo>
                    <a:pt x="594048" y="1372004"/>
                    <a:pt x="586040" y="1350181"/>
                    <a:pt x="549113" y="1342645"/>
                  </a:cubicBezTo>
                  <a:cubicBezTo>
                    <a:pt x="516424" y="1335956"/>
                    <a:pt x="484772" y="1324212"/>
                    <a:pt x="447373" y="1313127"/>
                  </a:cubicBezTo>
                  <a:cubicBezTo>
                    <a:pt x="470045" y="1227214"/>
                    <a:pt x="438455" y="1141206"/>
                    <a:pt x="427025" y="1053346"/>
                  </a:cubicBezTo>
                  <a:cubicBezTo>
                    <a:pt x="425989" y="1045276"/>
                    <a:pt x="426837" y="1035291"/>
                    <a:pt x="422409" y="1029576"/>
                  </a:cubicBezTo>
                  <a:cubicBezTo>
                    <a:pt x="380363" y="975440"/>
                    <a:pt x="366327" y="911162"/>
                    <a:pt x="348522" y="847041"/>
                  </a:cubicBezTo>
                  <a:cubicBezTo>
                    <a:pt x="343687" y="829676"/>
                    <a:pt x="307638" y="821512"/>
                    <a:pt x="286757" y="807853"/>
                  </a:cubicBezTo>
                  <a:cubicBezTo>
                    <a:pt x="266628" y="794664"/>
                    <a:pt x="246500" y="781099"/>
                    <a:pt x="228288" y="765430"/>
                  </a:cubicBezTo>
                  <a:cubicBezTo>
                    <a:pt x="182096" y="725739"/>
                    <a:pt x="139454" y="682248"/>
                    <a:pt x="70434" y="684320"/>
                  </a:cubicBezTo>
                  <a:cubicBezTo>
                    <a:pt x="50118" y="684949"/>
                    <a:pt x="28985" y="670504"/>
                    <a:pt x="8982" y="661398"/>
                  </a:cubicBezTo>
                  <a:cubicBezTo>
                    <a:pt x="4303" y="659262"/>
                    <a:pt x="-93" y="650564"/>
                    <a:pt x="1" y="644975"/>
                  </a:cubicBezTo>
                  <a:cubicBezTo>
                    <a:pt x="535" y="606101"/>
                    <a:pt x="68770" y="563583"/>
                    <a:pt x="106954" y="575736"/>
                  </a:cubicBezTo>
                  <a:cubicBezTo>
                    <a:pt x="134461" y="584497"/>
                    <a:pt x="163256" y="589270"/>
                    <a:pt x="191485" y="595801"/>
                  </a:cubicBezTo>
                  <a:cubicBezTo>
                    <a:pt x="194186" y="592284"/>
                    <a:pt x="196887" y="588736"/>
                    <a:pt x="199587" y="585187"/>
                  </a:cubicBezTo>
                  <a:cubicBezTo>
                    <a:pt x="193432" y="571653"/>
                    <a:pt x="190795" y="553818"/>
                    <a:pt x="180464" y="545402"/>
                  </a:cubicBezTo>
                  <a:cubicBezTo>
                    <a:pt x="149314" y="520061"/>
                    <a:pt x="128432" y="491266"/>
                    <a:pt x="125229" y="449911"/>
                  </a:cubicBezTo>
                  <a:cubicBezTo>
                    <a:pt x="124381" y="438827"/>
                    <a:pt x="114113" y="428653"/>
                    <a:pt x="108932" y="417694"/>
                  </a:cubicBezTo>
                  <a:cubicBezTo>
                    <a:pt x="105698" y="410880"/>
                    <a:pt x="99575" y="400329"/>
                    <a:pt x="102149" y="396655"/>
                  </a:cubicBezTo>
                  <a:cubicBezTo>
                    <a:pt x="127773" y="360104"/>
                    <a:pt x="98319" y="352160"/>
                    <a:pt x="74516" y="342111"/>
                  </a:cubicBezTo>
                  <a:cubicBezTo>
                    <a:pt x="27917" y="322391"/>
                    <a:pt x="23364" y="273468"/>
                    <a:pt x="1352" y="236855"/>
                  </a:cubicBezTo>
                  <a:cubicBezTo>
                    <a:pt x="-626" y="233526"/>
                    <a:pt x="8574" y="217669"/>
                    <a:pt x="14069" y="216758"/>
                  </a:cubicBezTo>
                  <a:cubicBezTo>
                    <a:pt x="31340" y="213901"/>
                    <a:pt x="52912" y="209191"/>
                    <a:pt x="66101" y="216821"/>
                  </a:cubicBezTo>
                  <a:cubicBezTo>
                    <a:pt x="82335" y="226210"/>
                    <a:pt x="95241" y="245741"/>
                    <a:pt x="103500" y="263671"/>
                  </a:cubicBezTo>
                  <a:cubicBezTo>
                    <a:pt x="122340" y="304587"/>
                    <a:pt x="154841" y="309454"/>
                    <a:pt x="194343" y="308575"/>
                  </a:cubicBezTo>
                  <a:cubicBezTo>
                    <a:pt x="253628" y="307256"/>
                    <a:pt x="313133" y="308104"/>
                    <a:pt x="372293" y="311841"/>
                  </a:cubicBezTo>
                  <a:cubicBezTo>
                    <a:pt x="404919" y="313913"/>
                    <a:pt x="418515" y="334324"/>
                    <a:pt x="420054" y="369995"/>
                  </a:cubicBezTo>
                  <a:cubicBezTo>
                    <a:pt x="423163" y="442752"/>
                    <a:pt x="432049" y="515320"/>
                    <a:pt x="440088" y="587793"/>
                  </a:cubicBezTo>
                  <a:cubicBezTo>
                    <a:pt x="443731" y="620639"/>
                    <a:pt x="471489" y="627265"/>
                    <a:pt x="497552" y="637250"/>
                  </a:cubicBezTo>
                  <a:cubicBezTo>
                    <a:pt x="517397" y="644849"/>
                    <a:pt x="539315" y="655777"/>
                    <a:pt x="551939" y="671823"/>
                  </a:cubicBezTo>
                  <a:cubicBezTo>
                    <a:pt x="595241" y="726806"/>
                    <a:pt x="628997" y="732710"/>
                    <a:pt x="687968" y="697446"/>
                  </a:cubicBezTo>
                  <a:cubicBezTo>
                    <a:pt x="730329" y="672105"/>
                    <a:pt x="777964" y="655620"/>
                    <a:pt x="820795" y="630907"/>
                  </a:cubicBezTo>
                  <a:cubicBezTo>
                    <a:pt x="849715" y="614202"/>
                    <a:pt x="872984" y="587888"/>
                    <a:pt x="901339" y="569926"/>
                  </a:cubicBezTo>
                  <a:cubicBezTo>
                    <a:pt x="929192" y="552279"/>
                    <a:pt x="958928" y="534914"/>
                    <a:pt x="990298" y="526247"/>
                  </a:cubicBezTo>
                  <a:cubicBezTo>
                    <a:pt x="1026378" y="516262"/>
                    <a:pt x="1056429" y="499274"/>
                    <a:pt x="1064813" y="464670"/>
                  </a:cubicBezTo>
                  <a:cubicBezTo>
                    <a:pt x="1078692" y="407394"/>
                    <a:pt x="1089525" y="348423"/>
                    <a:pt x="1092603" y="289703"/>
                  </a:cubicBezTo>
                  <a:cubicBezTo>
                    <a:pt x="1096214" y="220746"/>
                    <a:pt x="1089431" y="151287"/>
                    <a:pt x="1088521" y="82016"/>
                  </a:cubicBezTo>
                  <a:cubicBezTo>
                    <a:pt x="1087799" y="24772"/>
                    <a:pt x="1114709" y="6465"/>
                    <a:pt x="1170509" y="17895"/>
                  </a:cubicBezTo>
                  <a:cubicBezTo>
                    <a:pt x="1188408" y="21569"/>
                    <a:pt x="1210859" y="15069"/>
                    <a:pt x="1228161" y="6810"/>
                  </a:cubicBezTo>
                  <a:cubicBezTo>
                    <a:pt x="1252780" y="-4934"/>
                    <a:pt x="1269360" y="-2390"/>
                    <a:pt x="1282328" y="21538"/>
                  </a:cubicBezTo>
                  <a:cubicBezTo>
                    <a:pt x="1313855" y="79787"/>
                    <a:pt x="1359732" y="119195"/>
                    <a:pt x="1425549" y="134927"/>
                  </a:cubicBezTo>
                  <a:cubicBezTo>
                    <a:pt x="1437355" y="137753"/>
                    <a:pt x="1451109" y="148272"/>
                    <a:pt x="1456604" y="158980"/>
                  </a:cubicBezTo>
                  <a:cubicBezTo>
                    <a:pt x="1490298" y="224797"/>
                    <a:pt x="1527602" y="289672"/>
                    <a:pt x="1552409" y="358879"/>
                  </a:cubicBezTo>
                  <a:cubicBezTo>
                    <a:pt x="1573573" y="418008"/>
                    <a:pt x="1548201" y="450037"/>
                    <a:pt x="1494945" y="484955"/>
                  </a:cubicBezTo>
                  <a:cubicBezTo>
                    <a:pt x="1464926" y="504612"/>
                    <a:pt x="1444892" y="539561"/>
                    <a:pt x="1424732" y="562610"/>
                  </a:cubicBezTo>
                  <a:cubicBezTo>
                    <a:pt x="1453872" y="587605"/>
                    <a:pt x="1479496" y="614421"/>
                    <a:pt x="1509923" y="633639"/>
                  </a:cubicBezTo>
                  <a:cubicBezTo>
                    <a:pt x="1524965" y="643154"/>
                    <a:pt x="1549143" y="641458"/>
                    <a:pt x="1568738" y="639731"/>
                  </a:cubicBezTo>
                  <a:cubicBezTo>
                    <a:pt x="1596025" y="637344"/>
                    <a:pt x="1595460" y="616023"/>
                    <a:pt x="1595491" y="594074"/>
                  </a:cubicBezTo>
                  <a:cubicBezTo>
                    <a:pt x="1595554" y="549202"/>
                    <a:pt x="1624914" y="523264"/>
                    <a:pt x="1670100" y="524834"/>
                  </a:cubicBezTo>
                  <a:cubicBezTo>
                    <a:pt x="1765152" y="528163"/>
                    <a:pt x="1860297" y="530141"/>
                    <a:pt x="1955254" y="535605"/>
                  </a:cubicBezTo>
                  <a:cubicBezTo>
                    <a:pt x="1977894" y="536892"/>
                    <a:pt x="2003549" y="544774"/>
                    <a:pt x="2021447" y="558151"/>
                  </a:cubicBezTo>
                  <a:cubicBezTo>
                    <a:pt x="2067010" y="592158"/>
                    <a:pt x="2110501" y="629400"/>
                    <a:pt x="2151511" y="668777"/>
                  </a:cubicBezTo>
                  <a:cubicBezTo>
                    <a:pt x="2165516" y="682217"/>
                    <a:pt x="2172141" y="705202"/>
                    <a:pt x="2177825" y="725048"/>
                  </a:cubicBezTo>
                  <a:cubicBezTo>
                    <a:pt x="2185801" y="752901"/>
                    <a:pt x="2176914" y="772589"/>
                    <a:pt x="2144069" y="775886"/>
                  </a:cubicBezTo>
                  <a:cubicBezTo>
                    <a:pt x="2135779" y="776703"/>
                    <a:pt x="2128023" y="782763"/>
                    <a:pt x="2122057" y="795166"/>
                  </a:cubicBezTo>
                  <a:cubicBezTo>
                    <a:pt x="2140709" y="792686"/>
                    <a:pt x="2159393" y="790205"/>
                    <a:pt x="2182127" y="787190"/>
                  </a:cubicBezTo>
                  <a:cubicBezTo>
                    <a:pt x="2182127" y="848014"/>
                    <a:pt x="2201344" y="917536"/>
                    <a:pt x="2177354" y="965454"/>
                  </a:cubicBezTo>
                  <a:cubicBezTo>
                    <a:pt x="2146016" y="1028037"/>
                    <a:pt x="2147146" y="1087354"/>
                    <a:pt x="2143441" y="1150187"/>
                  </a:cubicBezTo>
                  <a:cubicBezTo>
                    <a:pt x="2142876" y="1159513"/>
                    <a:pt x="2136407" y="1171414"/>
                    <a:pt x="2128871" y="1176847"/>
                  </a:cubicBezTo>
                  <a:cubicBezTo>
                    <a:pt x="2109842" y="1190601"/>
                    <a:pt x="2088677" y="1201340"/>
                    <a:pt x="2063399" y="1216161"/>
                  </a:cubicBezTo>
                  <a:cubicBezTo>
                    <a:pt x="2049520" y="1191637"/>
                    <a:pt x="2032249" y="1161084"/>
                    <a:pt x="2010143" y="1122020"/>
                  </a:cubicBezTo>
                  <a:cubicBezTo>
                    <a:pt x="2001288" y="1180364"/>
                    <a:pt x="2072819" y="1214968"/>
                    <a:pt x="2030459" y="1278680"/>
                  </a:cubicBezTo>
                  <a:cubicBezTo>
                    <a:pt x="2000252" y="1220557"/>
                    <a:pt x="1970954" y="1172451"/>
                    <a:pt x="1907053" y="1164224"/>
                  </a:cubicBezTo>
                  <a:cubicBezTo>
                    <a:pt x="1939396" y="1195373"/>
                    <a:pt x="1990235" y="1210697"/>
                    <a:pt x="1995824" y="1265272"/>
                  </a:cubicBezTo>
                  <a:cubicBezTo>
                    <a:pt x="1962382" y="1263765"/>
                    <a:pt x="1930353" y="1262321"/>
                    <a:pt x="1898355" y="1260907"/>
                  </a:cubicBezTo>
                  <a:cubicBezTo>
                    <a:pt x="1898073" y="1264832"/>
                    <a:pt x="1897790" y="1268789"/>
                    <a:pt x="1897507" y="1272714"/>
                  </a:cubicBezTo>
                  <a:cubicBezTo>
                    <a:pt x="1927119" y="1277048"/>
                    <a:pt x="1956730" y="1281381"/>
                    <a:pt x="1977329" y="1284396"/>
                  </a:cubicBezTo>
                  <a:cubicBezTo>
                    <a:pt x="1987377" y="1304367"/>
                    <a:pt x="1993783" y="1317021"/>
                    <a:pt x="2000157" y="1329707"/>
                  </a:cubicBezTo>
                  <a:cubicBezTo>
                    <a:pt x="2003988" y="1331811"/>
                    <a:pt x="2007819" y="1333915"/>
                    <a:pt x="2011650" y="1336019"/>
                  </a:cubicBezTo>
                  <a:cubicBezTo>
                    <a:pt x="1979935" y="1363589"/>
                    <a:pt x="1948220" y="1391128"/>
                    <a:pt x="1913176" y="1421587"/>
                  </a:cubicBezTo>
                  <a:cubicBezTo>
                    <a:pt x="1886580" y="1376087"/>
                    <a:pt x="1865007" y="1339222"/>
                    <a:pt x="1843435" y="1302357"/>
                  </a:cubicBezTo>
                  <a:cubicBezTo>
                    <a:pt x="1839823" y="1304147"/>
                    <a:pt x="1836181" y="1305968"/>
                    <a:pt x="1832570" y="1307758"/>
                  </a:cubicBezTo>
                  <a:cubicBezTo>
                    <a:pt x="1846072" y="1336553"/>
                    <a:pt x="1859575" y="1365347"/>
                    <a:pt x="1872732" y="1393452"/>
                  </a:cubicBezTo>
                  <a:cubicBezTo>
                    <a:pt x="1832036" y="1403249"/>
                    <a:pt x="1793381" y="1412575"/>
                    <a:pt x="1752968" y="142227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A47F3FC1-A4BA-5020-72A2-D925365D9E16}"/>
                </a:ext>
              </a:extLst>
            </p:cNvPr>
            <p:cNvSpPr/>
            <p:nvPr/>
          </p:nvSpPr>
          <p:spPr>
            <a:xfrm>
              <a:off x="6439215" y="2634646"/>
              <a:ext cx="1660112" cy="2190318"/>
            </a:xfrm>
            <a:custGeom>
              <a:avLst/>
              <a:gdLst>
                <a:gd name="connsiteX0" fmla="*/ 708628 w 1660112"/>
                <a:gd name="connsiteY0" fmla="*/ 0 h 2190318"/>
                <a:gd name="connsiteX1" fmla="*/ 787005 w 1660112"/>
                <a:gd name="connsiteY1" fmla="*/ 58469 h 2190318"/>
                <a:gd name="connsiteX2" fmla="*/ 816271 w 1660112"/>
                <a:gd name="connsiteY2" fmla="*/ 94454 h 2190318"/>
                <a:gd name="connsiteX3" fmla="*/ 867831 w 1660112"/>
                <a:gd name="connsiteY3" fmla="*/ 196068 h 2190318"/>
                <a:gd name="connsiteX4" fmla="*/ 882370 w 1660112"/>
                <a:gd name="connsiteY4" fmla="*/ 313760 h 2190318"/>
                <a:gd name="connsiteX5" fmla="*/ 877911 w 1660112"/>
                <a:gd name="connsiteY5" fmla="*/ 341110 h 2190318"/>
                <a:gd name="connsiteX6" fmla="*/ 885761 w 1660112"/>
                <a:gd name="connsiteY6" fmla="*/ 380832 h 2190318"/>
                <a:gd name="connsiteX7" fmla="*/ 918105 w 1660112"/>
                <a:gd name="connsiteY7" fmla="*/ 454782 h 2190318"/>
                <a:gd name="connsiteX8" fmla="*/ 957921 w 1660112"/>
                <a:gd name="connsiteY8" fmla="*/ 553413 h 2190318"/>
                <a:gd name="connsiteX9" fmla="*/ 979745 w 1660112"/>
                <a:gd name="connsiteY9" fmla="*/ 627677 h 2190318"/>
                <a:gd name="connsiteX10" fmla="*/ 1034289 w 1660112"/>
                <a:gd name="connsiteY10" fmla="*/ 750895 h 2190318"/>
                <a:gd name="connsiteX11" fmla="*/ 1046723 w 1660112"/>
                <a:gd name="connsiteY11" fmla="*/ 766250 h 2190318"/>
                <a:gd name="connsiteX12" fmla="*/ 1157224 w 1660112"/>
                <a:gd name="connsiteY12" fmla="*/ 844250 h 2190318"/>
                <a:gd name="connsiteX13" fmla="*/ 1322739 w 1660112"/>
                <a:gd name="connsiteY13" fmla="*/ 936946 h 2190318"/>
                <a:gd name="connsiteX14" fmla="*/ 1374143 w 1660112"/>
                <a:gd name="connsiteY14" fmla="*/ 1036205 h 2190318"/>
                <a:gd name="connsiteX15" fmla="*/ 1502039 w 1660112"/>
                <a:gd name="connsiteY15" fmla="*/ 1164133 h 2190318"/>
                <a:gd name="connsiteX16" fmla="*/ 1530928 w 1660112"/>
                <a:gd name="connsiteY16" fmla="*/ 1186679 h 2190318"/>
                <a:gd name="connsiteX17" fmla="*/ 1506938 w 1660112"/>
                <a:gd name="connsiteY17" fmla="*/ 1205582 h 2190318"/>
                <a:gd name="connsiteX18" fmla="*/ 1479713 w 1660112"/>
                <a:gd name="connsiteY18" fmla="*/ 1290460 h 2190318"/>
                <a:gd name="connsiteX19" fmla="*/ 1603810 w 1660112"/>
                <a:gd name="connsiteY19" fmla="*/ 1477547 h 2190318"/>
                <a:gd name="connsiteX20" fmla="*/ 1660112 w 1660112"/>
                <a:gd name="connsiteY20" fmla="*/ 1551654 h 2190318"/>
                <a:gd name="connsiteX21" fmla="*/ 1616685 w 1660112"/>
                <a:gd name="connsiteY21" fmla="*/ 1551623 h 2190318"/>
                <a:gd name="connsiteX22" fmla="*/ 1557682 w 1660112"/>
                <a:gd name="connsiteY22" fmla="*/ 1551497 h 2190318"/>
                <a:gd name="connsiteX23" fmla="*/ 1505682 w 1660112"/>
                <a:gd name="connsiteY23" fmla="*/ 1538214 h 2190318"/>
                <a:gd name="connsiteX24" fmla="*/ 1485114 w 1660112"/>
                <a:gd name="connsiteY24" fmla="*/ 1507849 h 2190318"/>
                <a:gd name="connsiteX25" fmla="*/ 1399295 w 1660112"/>
                <a:gd name="connsiteY25" fmla="*/ 1481253 h 2190318"/>
                <a:gd name="connsiteX26" fmla="*/ 1353418 w 1660112"/>
                <a:gd name="connsiteY26" fmla="*/ 1485712 h 2190318"/>
                <a:gd name="connsiteX27" fmla="*/ 1254850 w 1660112"/>
                <a:gd name="connsiteY27" fmla="*/ 1559002 h 2190318"/>
                <a:gd name="connsiteX28" fmla="*/ 1258147 w 1660112"/>
                <a:gd name="connsiteY28" fmla="*/ 1774884 h 2190318"/>
                <a:gd name="connsiteX29" fmla="*/ 1235067 w 1660112"/>
                <a:gd name="connsiteY29" fmla="*/ 1938484 h 2190318"/>
                <a:gd name="connsiteX30" fmla="*/ 1164477 w 1660112"/>
                <a:gd name="connsiteY30" fmla="*/ 1996325 h 2190318"/>
                <a:gd name="connsiteX31" fmla="*/ 1034697 w 1660112"/>
                <a:gd name="connsiteY31" fmla="*/ 2074984 h 2190318"/>
                <a:gd name="connsiteX32" fmla="*/ 971800 w 1660112"/>
                <a:gd name="connsiteY32" fmla="*/ 2109024 h 2190318"/>
                <a:gd name="connsiteX33" fmla="*/ 862273 w 1660112"/>
                <a:gd name="connsiteY33" fmla="*/ 2169376 h 2190318"/>
                <a:gd name="connsiteX34" fmla="*/ 749889 w 1660112"/>
                <a:gd name="connsiteY34" fmla="*/ 2147584 h 2190318"/>
                <a:gd name="connsiteX35" fmla="*/ 684700 w 1660112"/>
                <a:gd name="connsiteY35" fmla="*/ 2106417 h 2190318"/>
                <a:gd name="connsiteX36" fmla="*/ 639325 w 1660112"/>
                <a:gd name="connsiteY36" fmla="*/ 2051088 h 2190318"/>
                <a:gd name="connsiteX37" fmla="*/ 621018 w 1660112"/>
                <a:gd name="connsiteY37" fmla="*/ 1821389 h 2190318"/>
                <a:gd name="connsiteX38" fmla="*/ 604062 w 1660112"/>
                <a:gd name="connsiteY38" fmla="*/ 1801670 h 2190318"/>
                <a:gd name="connsiteX39" fmla="*/ 495257 w 1660112"/>
                <a:gd name="connsiteY39" fmla="*/ 1773440 h 2190318"/>
                <a:gd name="connsiteX40" fmla="*/ 353795 w 1660112"/>
                <a:gd name="connsiteY40" fmla="*/ 1777051 h 2190318"/>
                <a:gd name="connsiteX41" fmla="*/ 307667 w 1660112"/>
                <a:gd name="connsiteY41" fmla="*/ 1751145 h 2190318"/>
                <a:gd name="connsiteX42" fmla="*/ 236638 w 1660112"/>
                <a:gd name="connsiteY42" fmla="*/ 1668843 h 2190318"/>
                <a:gd name="connsiteX43" fmla="*/ 223701 w 1660112"/>
                <a:gd name="connsiteY43" fmla="*/ 1566538 h 2190318"/>
                <a:gd name="connsiteX44" fmla="*/ 280223 w 1660112"/>
                <a:gd name="connsiteY44" fmla="*/ 1495038 h 2190318"/>
                <a:gd name="connsiteX45" fmla="*/ 234785 w 1660112"/>
                <a:gd name="connsiteY45" fmla="*/ 1328643 h 2190318"/>
                <a:gd name="connsiteX46" fmla="*/ 311561 w 1660112"/>
                <a:gd name="connsiteY46" fmla="*/ 1410977 h 2190318"/>
                <a:gd name="connsiteX47" fmla="*/ 292563 w 1660112"/>
                <a:gd name="connsiteY47" fmla="*/ 1362023 h 2190318"/>
                <a:gd name="connsiteX48" fmla="*/ 309708 w 1660112"/>
                <a:gd name="connsiteY48" fmla="*/ 1317935 h 2190318"/>
                <a:gd name="connsiteX49" fmla="*/ 311466 w 1660112"/>
                <a:gd name="connsiteY49" fmla="*/ 1284745 h 2190318"/>
                <a:gd name="connsiteX50" fmla="*/ 310839 w 1660112"/>
                <a:gd name="connsiteY50" fmla="*/ 1242855 h 2190318"/>
                <a:gd name="connsiteX51" fmla="*/ 355931 w 1660112"/>
                <a:gd name="connsiteY51" fmla="*/ 1200056 h 2190318"/>
                <a:gd name="connsiteX52" fmla="*/ 364000 w 1660112"/>
                <a:gd name="connsiteY52" fmla="*/ 1113985 h 2190318"/>
                <a:gd name="connsiteX53" fmla="*/ 282578 w 1660112"/>
                <a:gd name="connsiteY53" fmla="*/ 1191358 h 2190318"/>
                <a:gd name="connsiteX54" fmla="*/ 279626 w 1660112"/>
                <a:gd name="connsiteY54" fmla="*/ 1142372 h 2190318"/>
                <a:gd name="connsiteX55" fmla="*/ 257865 w 1660112"/>
                <a:gd name="connsiteY55" fmla="*/ 1101550 h 2190318"/>
                <a:gd name="connsiteX56" fmla="*/ 238302 w 1660112"/>
                <a:gd name="connsiteY56" fmla="*/ 1140739 h 2190318"/>
                <a:gd name="connsiteX57" fmla="*/ 213778 w 1660112"/>
                <a:gd name="connsiteY57" fmla="*/ 1229667 h 2190318"/>
                <a:gd name="connsiteX58" fmla="*/ 158512 w 1660112"/>
                <a:gd name="connsiteY58" fmla="*/ 1203039 h 2190318"/>
                <a:gd name="connsiteX59" fmla="*/ 198894 w 1660112"/>
                <a:gd name="connsiteY59" fmla="*/ 1132983 h 2190318"/>
                <a:gd name="connsiteX60" fmla="*/ 196852 w 1660112"/>
                <a:gd name="connsiteY60" fmla="*/ 1089116 h 2190318"/>
                <a:gd name="connsiteX61" fmla="*/ 163724 w 1660112"/>
                <a:gd name="connsiteY61" fmla="*/ 1107046 h 2190318"/>
                <a:gd name="connsiteX62" fmla="*/ 136154 w 1660112"/>
                <a:gd name="connsiteY62" fmla="*/ 1145418 h 2190318"/>
                <a:gd name="connsiteX63" fmla="*/ 84311 w 1660112"/>
                <a:gd name="connsiteY63" fmla="*/ 1050744 h 2190318"/>
                <a:gd name="connsiteX64" fmla="*/ 51528 w 1660112"/>
                <a:gd name="connsiteY64" fmla="*/ 982478 h 2190318"/>
                <a:gd name="connsiteX65" fmla="*/ 10989 w 1660112"/>
                <a:gd name="connsiteY65" fmla="*/ 937731 h 2190318"/>
                <a:gd name="connsiteX66" fmla="*/ 313 w 1660112"/>
                <a:gd name="connsiteY66" fmla="*/ 917163 h 2190318"/>
                <a:gd name="connsiteX67" fmla="*/ 63837 w 1660112"/>
                <a:gd name="connsiteY67" fmla="*/ 753783 h 2190318"/>
                <a:gd name="connsiteX68" fmla="*/ 83055 w 1660112"/>
                <a:gd name="connsiteY68" fmla="*/ 712554 h 2190318"/>
                <a:gd name="connsiteX69" fmla="*/ 146736 w 1660112"/>
                <a:gd name="connsiteY69" fmla="*/ 616466 h 2190318"/>
                <a:gd name="connsiteX70" fmla="*/ 283928 w 1660112"/>
                <a:gd name="connsiteY70" fmla="*/ 542454 h 2190318"/>
                <a:gd name="connsiteX71" fmla="*/ 307007 w 1660112"/>
                <a:gd name="connsiteY71" fmla="*/ 520316 h 2190318"/>
                <a:gd name="connsiteX72" fmla="*/ 500721 w 1660112"/>
                <a:gd name="connsiteY72" fmla="*/ 308578 h 2190318"/>
                <a:gd name="connsiteX73" fmla="*/ 600011 w 1660112"/>
                <a:gd name="connsiteY73" fmla="*/ 243296 h 2190318"/>
                <a:gd name="connsiteX74" fmla="*/ 619574 w 1660112"/>
                <a:gd name="connsiteY74" fmla="*/ 177134 h 2190318"/>
                <a:gd name="connsiteX75" fmla="*/ 664478 w 1660112"/>
                <a:gd name="connsiteY75" fmla="*/ 40696 h 2190318"/>
                <a:gd name="connsiteX76" fmla="*/ 708690 w 1660112"/>
                <a:gd name="connsiteY76" fmla="*/ 31 h 219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660112" h="2190318">
                  <a:moveTo>
                    <a:pt x="708628" y="0"/>
                  </a:moveTo>
                  <a:cubicBezTo>
                    <a:pt x="735476" y="23111"/>
                    <a:pt x="734722" y="81831"/>
                    <a:pt x="787005" y="58469"/>
                  </a:cubicBezTo>
                  <a:cubicBezTo>
                    <a:pt x="798089" y="72631"/>
                    <a:pt x="804621" y="88865"/>
                    <a:pt x="816271" y="94454"/>
                  </a:cubicBezTo>
                  <a:cubicBezTo>
                    <a:pt x="860672" y="115744"/>
                    <a:pt x="863812" y="155247"/>
                    <a:pt x="867831" y="196068"/>
                  </a:cubicBezTo>
                  <a:cubicBezTo>
                    <a:pt x="871694" y="235383"/>
                    <a:pt x="878225" y="274477"/>
                    <a:pt x="882370" y="313760"/>
                  </a:cubicBezTo>
                  <a:cubicBezTo>
                    <a:pt x="883312" y="322615"/>
                    <a:pt x="877377" y="332098"/>
                    <a:pt x="877911" y="341110"/>
                  </a:cubicBezTo>
                  <a:cubicBezTo>
                    <a:pt x="878727" y="354832"/>
                    <a:pt x="877660" y="374803"/>
                    <a:pt x="885761" y="380832"/>
                  </a:cubicBezTo>
                  <a:cubicBezTo>
                    <a:pt x="912201" y="400490"/>
                    <a:pt x="912609" y="426239"/>
                    <a:pt x="918105" y="454782"/>
                  </a:cubicBezTo>
                  <a:cubicBezTo>
                    <a:pt x="924699" y="488915"/>
                    <a:pt x="945360" y="520159"/>
                    <a:pt x="957921" y="553413"/>
                  </a:cubicBezTo>
                  <a:cubicBezTo>
                    <a:pt x="967027" y="577498"/>
                    <a:pt x="974469" y="602493"/>
                    <a:pt x="979745" y="627677"/>
                  </a:cubicBezTo>
                  <a:cubicBezTo>
                    <a:pt x="989165" y="672831"/>
                    <a:pt x="993090" y="719807"/>
                    <a:pt x="1034289" y="750895"/>
                  </a:cubicBezTo>
                  <a:cubicBezTo>
                    <a:pt x="1039469" y="754820"/>
                    <a:pt x="1046033" y="760660"/>
                    <a:pt x="1046723" y="766250"/>
                  </a:cubicBezTo>
                  <a:cubicBezTo>
                    <a:pt x="1054825" y="832788"/>
                    <a:pt x="1113419" y="834045"/>
                    <a:pt x="1157224" y="844250"/>
                  </a:cubicBezTo>
                  <a:cubicBezTo>
                    <a:pt x="1222726" y="859574"/>
                    <a:pt x="1274318" y="897381"/>
                    <a:pt x="1322739" y="936946"/>
                  </a:cubicBezTo>
                  <a:cubicBezTo>
                    <a:pt x="1349273" y="958644"/>
                    <a:pt x="1359478" y="1001601"/>
                    <a:pt x="1374143" y="1036205"/>
                  </a:cubicBezTo>
                  <a:cubicBezTo>
                    <a:pt x="1399672" y="1096558"/>
                    <a:pt x="1440776" y="1139734"/>
                    <a:pt x="1502039" y="1164133"/>
                  </a:cubicBezTo>
                  <a:cubicBezTo>
                    <a:pt x="1512935" y="1168466"/>
                    <a:pt x="1521351" y="1178986"/>
                    <a:pt x="1530928" y="1186679"/>
                  </a:cubicBezTo>
                  <a:cubicBezTo>
                    <a:pt x="1522984" y="1193116"/>
                    <a:pt x="1515981" y="1201720"/>
                    <a:pt x="1506938" y="1205582"/>
                  </a:cubicBezTo>
                  <a:cubicBezTo>
                    <a:pt x="1470010" y="1221377"/>
                    <a:pt x="1456194" y="1250235"/>
                    <a:pt x="1479713" y="1290460"/>
                  </a:cubicBezTo>
                  <a:cubicBezTo>
                    <a:pt x="1517394" y="1354989"/>
                    <a:pt x="1561607" y="1415719"/>
                    <a:pt x="1603810" y="1477547"/>
                  </a:cubicBezTo>
                  <a:cubicBezTo>
                    <a:pt x="1618946" y="1499716"/>
                    <a:pt x="1636216" y="1520378"/>
                    <a:pt x="1660112" y="1551654"/>
                  </a:cubicBezTo>
                  <a:cubicBezTo>
                    <a:pt x="1638445" y="1551654"/>
                    <a:pt x="1627549" y="1551842"/>
                    <a:pt x="1616685" y="1551623"/>
                  </a:cubicBezTo>
                  <a:cubicBezTo>
                    <a:pt x="1596808" y="1551214"/>
                    <a:pt x="1574419" y="1544494"/>
                    <a:pt x="1557682" y="1551497"/>
                  </a:cubicBezTo>
                  <a:cubicBezTo>
                    <a:pt x="1533660" y="1561545"/>
                    <a:pt x="1519216" y="1557432"/>
                    <a:pt x="1505682" y="1538214"/>
                  </a:cubicBezTo>
                  <a:cubicBezTo>
                    <a:pt x="1498648" y="1528229"/>
                    <a:pt x="1491928" y="1517992"/>
                    <a:pt x="1485114" y="1507849"/>
                  </a:cubicBezTo>
                  <a:cubicBezTo>
                    <a:pt x="1454278" y="1461847"/>
                    <a:pt x="1449474" y="1461219"/>
                    <a:pt x="1399295" y="1481253"/>
                  </a:cubicBezTo>
                  <a:cubicBezTo>
                    <a:pt x="1385447" y="1486779"/>
                    <a:pt x="1367580" y="1489260"/>
                    <a:pt x="1353418" y="1485712"/>
                  </a:cubicBezTo>
                  <a:cubicBezTo>
                    <a:pt x="1296802" y="1471581"/>
                    <a:pt x="1254912" y="1500313"/>
                    <a:pt x="1254850" y="1559002"/>
                  </a:cubicBezTo>
                  <a:cubicBezTo>
                    <a:pt x="1254787" y="1630973"/>
                    <a:pt x="1261004" y="1703101"/>
                    <a:pt x="1258147" y="1774884"/>
                  </a:cubicBezTo>
                  <a:cubicBezTo>
                    <a:pt x="1255949" y="1829711"/>
                    <a:pt x="1246623" y="1884725"/>
                    <a:pt x="1235067" y="1938484"/>
                  </a:cubicBezTo>
                  <a:cubicBezTo>
                    <a:pt x="1227751" y="1972648"/>
                    <a:pt x="1201656" y="1993562"/>
                    <a:pt x="1164477" y="1996325"/>
                  </a:cubicBezTo>
                  <a:cubicBezTo>
                    <a:pt x="1107830" y="2000564"/>
                    <a:pt x="1075769" y="2044902"/>
                    <a:pt x="1034697" y="2074984"/>
                  </a:cubicBezTo>
                  <a:cubicBezTo>
                    <a:pt x="1015636" y="2088958"/>
                    <a:pt x="992776" y="2097656"/>
                    <a:pt x="971800" y="2109024"/>
                  </a:cubicBezTo>
                  <a:cubicBezTo>
                    <a:pt x="935155" y="2128900"/>
                    <a:pt x="897756" y="2147584"/>
                    <a:pt x="862273" y="2169376"/>
                  </a:cubicBezTo>
                  <a:cubicBezTo>
                    <a:pt x="809928" y="2201531"/>
                    <a:pt x="784242" y="2198454"/>
                    <a:pt x="749889" y="2147584"/>
                  </a:cubicBezTo>
                  <a:cubicBezTo>
                    <a:pt x="733497" y="2123311"/>
                    <a:pt x="715536" y="2108395"/>
                    <a:pt x="684700" y="2106417"/>
                  </a:cubicBezTo>
                  <a:cubicBezTo>
                    <a:pt x="652859" y="2104376"/>
                    <a:pt x="640738" y="2084562"/>
                    <a:pt x="639325" y="2051088"/>
                  </a:cubicBezTo>
                  <a:cubicBezTo>
                    <a:pt x="636091" y="1974376"/>
                    <a:pt x="628304" y="1897851"/>
                    <a:pt x="621018" y="1821389"/>
                  </a:cubicBezTo>
                  <a:cubicBezTo>
                    <a:pt x="620328" y="1814136"/>
                    <a:pt x="611284" y="1803899"/>
                    <a:pt x="604062" y="1801670"/>
                  </a:cubicBezTo>
                  <a:cubicBezTo>
                    <a:pt x="568202" y="1790585"/>
                    <a:pt x="532091" y="1776266"/>
                    <a:pt x="495257" y="1773440"/>
                  </a:cubicBezTo>
                  <a:cubicBezTo>
                    <a:pt x="448501" y="1769860"/>
                    <a:pt x="400865" y="1778621"/>
                    <a:pt x="353795" y="1777051"/>
                  </a:cubicBezTo>
                  <a:cubicBezTo>
                    <a:pt x="337938" y="1776517"/>
                    <a:pt x="319694" y="1763454"/>
                    <a:pt x="307667" y="1751145"/>
                  </a:cubicBezTo>
                  <a:cubicBezTo>
                    <a:pt x="282358" y="1725302"/>
                    <a:pt x="262481" y="1694026"/>
                    <a:pt x="236638" y="1668843"/>
                  </a:cubicBezTo>
                  <a:cubicBezTo>
                    <a:pt x="201186" y="1634239"/>
                    <a:pt x="195220" y="1605758"/>
                    <a:pt x="223701" y="1566538"/>
                  </a:cubicBezTo>
                  <a:cubicBezTo>
                    <a:pt x="241442" y="1542139"/>
                    <a:pt x="261099" y="1519123"/>
                    <a:pt x="280223" y="1495038"/>
                  </a:cubicBezTo>
                  <a:cubicBezTo>
                    <a:pt x="225930" y="1471958"/>
                    <a:pt x="215944" y="1434779"/>
                    <a:pt x="234785" y="1328643"/>
                  </a:cubicBezTo>
                  <a:cubicBezTo>
                    <a:pt x="299785" y="1319506"/>
                    <a:pt x="257017" y="1407334"/>
                    <a:pt x="311561" y="1410977"/>
                  </a:cubicBezTo>
                  <a:cubicBezTo>
                    <a:pt x="304464" y="1393235"/>
                    <a:pt x="296111" y="1378163"/>
                    <a:pt x="292563" y="1362023"/>
                  </a:cubicBezTo>
                  <a:cubicBezTo>
                    <a:pt x="288921" y="1345411"/>
                    <a:pt x="277553" y="1323336"/>
                    <a:pt x="309708" y="1317935"/>
                  </a:cubicBezTo>
                  <a:cubicBezTo>
                    <a:pt x="312346" y="1317496"/>
                    <a:pt x="315329" y="1286440"/>
                    <a:pt x="311466" y="1284745"/>
                  </a:cubicBezTo>
                  <a:cubicBezTo>
                    <a:pt x="277961" y="1269954"/>
                    <a:pt x="298152" y="1256075"/>
                    <a:pt x="310839" y="1242855"/>
                  </a:cubicBezTo>
                  <a:cubicBezTo>
                    <a:pt x="324624" y="1228474"/>
                    <a:pt x="339727" y="1215317"/>
                    <a:pt x="355931" y="1200056"/>
                  </a:cubicBezTo>
                  <a:cubicBezTo>
                    <a:pt x="331595" y="1170225"/>
                    <a:pt x="310839" y="1140833"/>
                    <a:pt x="364000" y="1113985"/>
                  </a:cubicBezTo>
                  <a:cubicBezTo>
                    <a:pt x="343590" y="1113075"/>
                    <a:pt x="316459" y="1138855"/>
                    <a:pt x="282578" y="1191358"/>
                  </a:cubicBezTo>
                  <a:cubicBezTo>
                    <a:pt x="281573" y="1169440"/>
                    <a:pt x="283551" y="1154995"/>
                    <a:pt x="279626" y="1142372"/>
                  </a:cubicBezTo>
                  <a:cubicBezTo>
                    <a:pt x="275104" y="1127896"/>
                    <a:pt x="265370" y="1115084"/>
                    <a:pt x="257865" y="1101550"/>
                  </a:cubicBezTo>
                  <a:cubicBezTo>
                    <a:pt x="251208" y="1114582"/>
                    <a:pt x="242729" y="1126986"/>
                    <a:pt x="238302" y="1140739"/>
                  </a:cubicBezTo>
                  <a:cubicBezTo>
                    <a:pt x="229384" y="1168372"/>
                    <a:pt x="222696" y="1196759"/>
                    <a:pt x="213778" y="1229667"/>
                  </a:cubicBezTo>
                  <a:cubicBezTo>
                    <a:pt x="188783" y="1217641"/>
                    <a:pt x="174746" y="1210858"/>
                    <a:pt x="158512" y="1203039"/>
                  </a:cubicBezTo>
                  <a:cubicBezTo>
                    <a:pt x="172611" y="1179394"/>
                    <a:pt x="188814" y="1157444"/>
                    <a:pt x="198894" y="1132983"/>
                  </a:cubicBezTo>
                  <a:cubicBezTo>
                    <a:pt x="203949" y="1120736"/>
                    <a:pt x="197889" y="1103874"/>
                    <a:pt x="196852" y="1089116"/>
                  </a:cubicBezTo>
                  <a:cubicBezTo>
                    <a:pt x="185642" y="1094925"/>
                    <a:pt x="172359" y="1098599"/>
                    <a:pt x="163724" y="1107046"/>
                  </a:cubicBezTo>
                  <a:cubicBezTo>
                    <a:pt x="152546" y="1117911"/>
                    <a:pt x="145072" y="1132606"/>
                    <a:pt x="136154" y="1145418"/>
                  </a:cubicBezTo>
                  <a:cubicBezTo>
                    <a:pt x="94077" y="1126294"/>
                    <a:pt x="92727" y="1087703"/>
                    <a:pt x="84311" y="1050744"/>
                  </a:cubicBezTo>
                  <a:cubicBezTo>
                    <a:pt x="78816" y="1026659"/>
                    <a:pt x="65125" y="1003673"/>
                    <a:pt x="51528" y="982478"/>
                  </a:cubicBezTo>
                  <a:cubicBezTo>
                    <a:pt x="40789" y="965772"/>
                    <a:pt x="24115" y="952992"/>
                    <a:pt x="10989" y="937731"/>
                  </a:cubicBezTo>
                  <a:cubicBezTo>
                    <a:pt x="5934" y="931859"/>
                    <a:pt x="-1634" y="921748"/>
                    <a:pt x="313" y="917163"/>
                  </a:cubicBezTo>
                  <a:cubicBezTo>
                    <a:pt x="23173" y="863562"/>
                    <a:pt x="8414" y="795610"/>
                    <a:pt x="63837" y="753783"/>
                  </a:cubicBezTo>
                  <a:cubicBezTo>
                    <a:pt x="74608" y="745650"/>
                    <a:pt x="79695" y="727218"/>
                    <a:pt x="83055" y="712554"/>
                  </a:cubicBezTo>
                  <a:cubicBezTo>
                    <a:pt x="92287" y="672140"/>
                    <a:pt x="77560" y="616937"/>
                    <a:pt x="146736" y="616466"/>
                  </a:cubicBezTo>
                  <a:cubicBezTo>
                    <a:pt x="174526" y="558688"/>
                    <a:pt x="247063" y="583747"/>
                    <a:pt x="283928" y="542454"/>
                  </a:cubicBezTo>
                  <a:cubicBezTo>
                    <a:pt x="291024" y="534509"/>
                    <a:pt x="302046" y="529203"/>
                    <a:pt x="307007" y="520316"/>
                  </a:cubicBezTo>
                  <a:cubicBezTo>
                    <a:pt x="355020" y="434466"/>
                    <a:pt x="425233" y="368806"/>
                    <a:pt x="500721" y="308578"/>
                  </a:cubicBezTo>
                  <a:cubicBezTo>
                    <a:pt x="531557" y="283991"/>
                    <a:pt x="566946" y="265151"/>
                    <a:pt x="600011" y="243296"/>
                  </a:cubicBezTo>
                  <a:cubicBezTo>
                    <a:pt x="624881" y="226873"/>
                    <a:pt x="629654" y="206619"/>
                    <a:pt x="619574" y="177134"/>
                  </a:cubicBezTo>
                  <a:cubicBezTo>
                    <a:pt x="591721" y="95710"/>
                    <a:pt x="593291" y="95491"/>
                    <a:pt x="664478" y="40696"/>
                  </a:cubicBezTo>
                  <a:cubicBezTo>
                    <a:pt x="679425" y="29172"/>
                    <a:pt x="692425" y="15104"/>
                    <a:pt x="708690" y="31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8A8EAA06-7B14-21C2-9488-74996498882D}"/>
                </a:ext>
              </a:extLst>
            </p:cNvPr>
            <p:cNvSpPr/>
            <p:nvPr/>
          </p:nvSpPr>
          <p:spPr>
            <a:xfrm>
              <a:off x="5373515" y="5464225"/>
              <a:ext cx="3345615" cy="1376041"/>
            </a:xfrm>
            <a:custGeom>
              <a:avLst/>
              <a:gdLst>
                <a:gd name="connsiteX0" fmla="*/ 3013572 w 3345615"/>
                <a:gd name="connsiteY0" fmla="*/ 304156 h 1376041"/>
                <a:gd name="connsiteX1" fmla="*/ 2921441 w 3345615"/>
                <a:gd name="connsiteY1" fmla="*/ 336750 h 1376041"/>
                <a:gd name="connsiteX2" fmla="*/ 3014891 w 3345615"/>
                <a:gd name="connsiteY2" fmla="*/ 319103 h 1376041"/>
                <a:gd name="connsiteX3" fmla="*/ 3115249 w 3345615"/>
                <a:gd name="connsiteY3" fmla="*/ 328146 h 1376041"/>
                <a:gd name="connsiteX4" fmla="*/ 3107022 w 3345615"/>
                <a:gd name="connsiteY4" fmla="*/ 356816 h 1376041"/>
                <a:gd name="connsiteX5" fmla="*/ 3069246 w 3345615"/>
                <a:gd name="connsiteY5" fmla="*/ 364697 h 1376041"/>
                <a:gd name="connsiteX6" fmla="*/ 3069811 w 3345615"/>
                <a:gd name="connsiteY6" fmla="*/ 377069 h 1376041"/>
                <a:gd name="connsiteX7" fmla="*/ 3122879 w 3345615"/>
                <a:gd name="connsiteY7" fmla="*/ 371543 h 1376041"/>
                <a:gd name="connsiteX8" fmla="*/ 3310218 w 3345615"/>
                <a:gd name="connsiteY8" fmla="*/ 321113 h 1376041"/>
                <a:gd name="connsiteX9" fmla="*/ 3343755 w 3345615"/>
                <a:gd name="connsiteY9" fmla="*/ 337441 h 1376041"/>
                <a:gd name="connsiteX10" fmla="*/ 3336877 w 3345615"/>
                <a:gd name="connsiteY10" fmla="*/ 373835 h 1376041"/>
                <a:gd name="connsiteX11" fmla="*/ 3324977 w 3345615"/>
                <a:gd name="connsiteY11" fmla="*/ 429760 h 1376041"/>
                <a:gd name="connsiteX12" fmla="*/ 3300170 w 3345615"/>
                <a:gd name="connsiteY12" fmla="*/ 526853 h 1376041"/>
                <a:gd name="connsiteX13" fmla="*/ 3199152 w 3345615"/>
                <a:gd name="connsiteY13" fmla="*/ 573263 h 1376041"/>
                <a:gd name="connsiteX14" fmla="*/ 3144295 w 3345615"/>
                <a:gd name="connsiteY14" fmla="*/ 662223 h 1376041"/>
                <a:gd name="connsiteX15" fmla="*/ 3150449 w 3345615"/>
                <a:gd name="connsiteY15" fmla="*/ 694942 h 1376041"/>
                <a:gd name="connsiteX16" fmla="*/ 3109094 w 3345615"/>
                <a:gd name="connsiteY16" fmla="*/ 691080 h 1376041"/>
                <a:gd name="connsiteX17" fmla="*/ 3009552 w 3345615"/>
                <a:gd name="connsiteY17" fmla="*/ 705336 h 1376041"/>
                <a:gd name="connsiteX18" fmla="*/ 2939340 w 3345615"/>
                <a:gd name="connsiteY18" fmla="*/ 739532 h 1376041"/>
                <a:gd name="connsiteX19" fmla="*/ 2841745 w 3345615"/>
                <a:gd name="connsiteY19" fmla="*/ 812100 h 1376041"/>
                <a:gd name="connsiteX20" fmla="*/ 2784752 w 3345615"/>
                <a:gd name="connsiteY20" fmla="*/ 827079 h 1376041"/>
                <a:gd name="connsiteX21" fmla="*/ 2575809 w 3345615"/>
                <a:gd name="connsiteY21" fmla="*/ 775549 h 1376041"/>
                <a:gd name="connsiteX22" fmla="*/ 2379835 w 3345615"/>
                <a:gd name="connsiteY22" fmla="*/ 808960 h 1376041"/>
                <a:gd name="connsiteX23" fmla="*/ 2341149 w 3345615"/>
                <a:gd name="connsiteY23" fmla="*/ 837880 h 1376041"/>
                <a:gd name="connsiteX24" fmla="*/ 2300893 w 3345615"/>
                <a:gd name="connsiteY24" fmla="*/ 848462 h 1376041"/>
                <a:gd name="connsiteX25" fmla="*/ 2284124 w 3345615"/>
                <a:gd name="connsiteY25" fmla="*/ 797624 h 1376041"/>
                <a:gd name="connsiteX26" fmla="*/ 2326861 w 3345615"/>
                <a:gd name="connsiteY26" fmla="*/ 764527 h 1376041"/>
                <a:gd name="connsiteX27" fmla="*/ 2312417 w 3345615"/>
                <a:gd name="connsiteY27" fmla="*/ 749172 h 1376041"/>
                <a:gd name="connsiteX28" fmla="*/ 2241042 w 3345615"/>
                <a:gd name="connsiteY28" fmla="*/ 811692 h 1376041"/>
                <a:gd name="connsiteX29" fmla="*/ 2241042 w 3345615"/>
                <a:gd name="connsiteY29" fmla="*/ 751025 h 1376041"/>
                <a:gd name="connsiteX30" fmla="*/ 2229989 w 3345615"/>
                <a:gd name="connsiteY30" fmla="*/ 757085 h 1376041"/>
                <a:gd name="connsiteX31" fmla="*/ 2149288 w 3345615"/>
                <a:gd name="connsiteY31" fmla="*/ 804846 h 1376041"/>
                <a:gd name="connsiteX32" fmla="*/ 2068776 w 3345615"/>
                <a:gd name="connsiteY32" fmla="*/ 724868 h 1376041"/>
                <a:gd name="connsiteX33" fmla="*/ 2072669 w 3345615"/>
                <a:gd name="connsiteY33" fmla="*/ 688725 h 1376041"/>
                <a:gd name="connsiteX34" fmla="*/ 1982674 w 3345615"/>
                <a:gd name="connsiteY34" fmla="*/ 688725 h 1376041"/>
                <a:gd name="connsiteX35" fmla="*/ 2094493 w 3345615"/>
                <a:gd name="connsiteY35" fmla="*/ 793636 h 1376041"/>
                <a:gd name="connsiteX36" fmla="*/ 2023338 w 3345615"/>
                <a:gd name="connsiteY36" fmla="*/ 822148 h 1376041"/>
                <a:gd name="connsiteX37" fmla="*/ 1990712 w 3345615"/>
                <a:gd name="connsiteY37" fmla="*/ 836216 h 1376041"/>
                <a:gd name="connsiteX38" fmla="*/ 1917202 w 3345615"/>
                <a:gd name="connsiteY38" fmla="*/ 849216 h 1376041"/>
                <a:gd name="connsiteX39" fmla="*/ 1821900 w 3345615"/>
                <a:gd name="connsiteY39" fmla="*/ 863472 h 1376041"/>
                <a:gd name="connsiteX40" fmla="*/ 1731842 w 3345615"/>
                <a:gd name="connsiteY40" fmla="*/ 852199 h 1376041"/>
                <a:gd name="connsiteX41" fmla="*/ 1764782 w 3345615"/>
                <a:gd name="connsiteY41" fmla="*/ 870443 h 1376041"/>
                <a:gd name="connsiteX42" fmla="*/ 1793419 w 3345615"/>
                <a:gd name="connsiteY42" fmla="*/ 926902 h 1376041"/>
                <a:gd name="connsiteX43" fmla="*/ 1733632 w 3345615"/>
                <a:gd name="connsiteY43" fmla="*/ 952934 h 1376041"/>
                <a:gd name="connsiteX44" fmla="*/ 1601339 w 3345615"/>
                <a:gd name="connsiteY44" fmla="*/ 919272 h 1376041"/>
                <a:gd name="connsiteX45" fmla="*/ 1540766 w 3345615"/>
                <a:gd name="connsiteY45" fmla="*/ 923072 h 1376041"/>
                <a:gd name="connsiteX46" fmla="*/ 1567897 w 3345615"/>
                <a:gd name="connsiteY46" fmla="*/ 1004212 h 1376041"/>
                <a:gd name="connsiteX47" fmla="*/ 1501358 w 3345615"/>
                <a:gd name="connsiteY47" fmla="*/ 940719 h 1376041"/>
                <a:gd name="connsiteX48" fmla="*/ 1454602 w 3345615"/>
                <a:gd name="connsiteY48" fmla="*/ 896255 h 1376041"/>
                <a:gd name="connsiteX49" fmla="*/ 1448007 w 3345615"/>
                <a:gd name="connsiteY49" fmla="*/ 891482 h 1376041"/>
                <a:gd name="connsiteX50" fmla="*/ 1189137 w 3345615"/>
                <a:gd name="connsiteY50" fmla="*/ 894936 h 1376041"/>
                <a:gd name="connsiteX51" fmla="*/ 1165240 w 3345615"/>
                <a:gd name="connsiteY51" fmla="*/ 914279 h 1376041"/>
                <a:gd name="connsiteX52" fmla="*/ 1082624 w 3345615"/>
                <a:gd name="connsiteY52" fmla="*/ 969734 h 1376041"/>
                <a:gd name="connsiteX53" fmla="*/ 1069781 w 3345615"/>
                <a:gd name="connsiteY53" fmla="*/ 992311 h 1376041"/>
                <a:gd name="connsiteX54" fmla="*/ 1060706 w 3345615"/>
                <a:gd name="connsiteY54" fmla="*/ 1100080 h 1376041"/>
                <a:gd name="connsiteX55" fmla="*/ 1025945 w 3345615"/>
                <a:gd name="connsiteY55" fmla="*/ 1149348 h 1376041"/>
                <a:gd name="connsiteX56" fmla="*/ 999882 w 3345615"/>
                <a:gd name="connsiteY56" fmla="*/ 1180749 h 1376041"/>
                <a:gd name="connsiteX57" fmla="*/ 897263 w 3345615"/>
                <a:gd name="connsiteY57" fmla="*/ 1211365 h 1376041"/>
                <a:gd name="connsiteX58" fmla="*/ 873838 w 3345615"/>
                <a:gd name="connsiteY58" fmla="*/ 1184392 h 1376041"/>
                <a:gd name="connsiteX59" fmla="*/ 826297 w 3345615"/>
                <a:gd name="connsiteY59" fmla="*/ 1160275 h 1376041"/>
                <a:gd name="connsiteX60" fmla="*/ 796277 w 3345615"/>
                <a:gd name="connsiteY60" fmla="*/ 1153964 h 1376041"/>
                <a:gd name="connsiteX61" fmla="*/ 804191 w 3345615"/>
                <a:gd name="connsiteY61" fmla="*/ 1080674 h 1376041"/>
                <a:gd name="connsiteX62" fmla="*/ 758219 w 3345615"/>
                <a:gd name="connsiteY62" fmla="*/ 1047734 h 1376041"/>
                <a:gd name="connsiteX63" fmla="*/ 728671 w 3345615"/>
                <a:gd name="connsiteY63" fmla="*/ 1132925 h 1376041"/>
                <a:gd name="connsiteX64" fmla="*/ 720789 w 3345615"/>
                <a:gd name="connsiteY64" fmla="*/ 1132517 h 1376041"/>
                <a:gd name="connsiteX65" fmla="*/ 600963 w 3345615"/>
                <a:gd name="connsiteY65" fmla="*/ 1124980 h 1376041"/>
                <a:gd name="connsiteX66" fmla="*/ 515646 w 3345615"/>
                <a:gd name="connsiteY66" fmla="*/ 1125389 h 1376041"/>
                <a:gd name="connsiteX67" fmla="*/ 473317 w 3345615"/>
                <a:gd name="connsiteY67" fmla="*/ 1157073 h 1376041"/>
                <a:gd name="connsiteX68" fmla="*/ 436923 w 3345615"/>
                <a:gd name="connsiteY68" fmla="*/ 1195099 h 1376041"/>
                <a:gd name="connsiteX69" fmla="*/ 386933 w 3345615"/>
                <a:gd name="connsiteY69" fmla="*/ 1216609 h 1376041"/>
                <a:gd name="connsiteX70" fmla="*/ 305572 w 3345615"/>
                <a:gd name="connsiteY70" fmla="*/ 1275643 h 1376041"/>
                <a:gd name="connsiteX71" fmla="*/ 269838 w 3345615"/>
                <a:gd name="connsiteY71" fmla="*/ 1375781 h 1376041"/>
                <a:gd name="connsiteX72" fmla="*/ 236584 w 3345615"/>
                <a:gd name="connsiteY72" fmla="*/ 1351666 h 1376041"/>
                <a:gd name="connsiteX73" fmla="*/ 141156 w 3345615"/>
                <a:gd name="connsiteY73" fmla="*/ 1254730 h 1376041"/>
                <a:gd name="connsiteX74" fmla="*/ 108688 w 3345615"/>
                <a:gd name="connsiteY74" fmla="*/ 1263302 h 1376041"/>
                <a:gd name="connsiteX75" fmla="*/ 13071 w 3345615"/>
                <a:gd name="connsiteY75" fmla="*/ 1332322 h 1376041"/>
                <a:gd name="connsiteX76" fmla="*/ 40 w 3345615"/>
                <a:gd name="connsiteY76" fmla="*/ 1243897 h 1376041"/>
                <a:gd name="connsiteX77" fmla="*/ 8549 w 3345615"/>
                <a:gd name="connsiteY77" fmla="*/ 1226752 h 1376041"/>
                <a:gd name="connsiteX78" fmla="*/ 143291 w 3345615"/>
                <a:gd name="connsiteY78" fmla="*/ 1201882 h 1376041"/>
                <a:gd name="connsiteX79" fmla="*/ 261108 w 3345615"/>
                <a:gd name="connsiteY79" fmla="*/ 1111227 h 1376041"/>
                <a:gd name="connsiteX80" fmla="*/ 293326 w 3345615"/>
                <a:gd name="connsiteY80" fmla="*/ 1063435 h 1376041"/>
                <a:gd name="connsiteX81" fmla="*/ 303249 w 3345615"/>
                <a:gd name="connsiteY81" fmla="*/ 1043244 h 1376041"/>
                <a:gd name="connsiteX82" fmla="*/ 346300 w 3345615"/>
                <a:gd name="connsiteY82" fmla="*/ 980002 h 1376041"/>
                <a:gd name="connsiteX83" fmla="*/ 437897 w 3345615"/>
                <a:gd name="connsiteY83" fmla="*/ 908533 h 1376041"/>
                <a:gd name="connsiteX84" fmla="*/ 460191 w 3345615"/>
                <a:gd name="connsiteY84" fmla="*/ 900651 h 1376041"/>
                <a:gd name="connsiteX85" fmla="*/ 562810 w 3345615"/>
                <a:gd name="connsiteY85" fmla="*/ 783180 h 1376041"/>
                <a:gd name="connsiteX86" fmla="*/ 578574 w 3345615"/>
                <a:gd name="connsiteY86" fmla="*/ 703138 h 1376041"/>
                <a:gd name="connsiteX87" fmla="*/ 594777 w 3345615"/>
                <a:gd name="connsiteY87" fmla="*/ 595338 h 1376041"/>
                <a:gd name="connsiteX88" fmla="*/ 697050 w 3345615"/>
                <a:gd name="connsiteY88" fmla="*/ 632643 h 1376041"/>
                <a:gd name="connsiteX89" fmla="*/ 742801 w 3345615"/>
                <a:gd name="connsiteY89" fmla="*/ 599609 h 1376041"/>
                <a:gd name="connsiteX90" fmla="*/ 794331 w 3345615"/>
                <a:gd name="connsiteY90" fmla="*/ 476203 h 1376041"/>
                <a:gd name="connsiteX91" fmla="*/ 1003933 w 3345615"/>
                <a:gd name="connsiteY91" fmla="*/ 477082 h 1376041"/>
                <a:gd name="connsiteX92" fmla="*/ 1032037 w 3345615"/>
                <a:gd name="connsiteY92" fmla="*/ 479562 h 1376041"/>
                <a:gd name="connsiteX93" fmla="*/ 1129443 w 3345615"/>
                <a:gd name="connsiteY93" fmla="*/ 501229 h 1376041"/>
                <a:gd name="connsiteX94" fmla="*/ 1196704 w 3345615"/>
                <a:gd name="connsiteY94" fmla="*/ 492657 h 1376041"/>
                <a:gd name="connsiteX95" fmla="*/ 1245407 w 3345615"/>
                <a:gd name="connsiteY95" fmla="*/ 490050 h 1376041"/>
                <a:gd name="connsiteX96" fmla="*/ 1287171 w 3345615"/>
                <a:gd name="connsiteY96" fmla="*/ 509927 h 1376041"/>
                <a:gd name="connsiteX97" fmla="*/ 1287893 w 3345615"/>
                <a:gd name="connsiteY97" fmla="*/ 423543 h 1376041"/>
                <a:gd name="connsiteX98" fmla="*/ 1304912 w 3345615"/>
                <a:gd name="connsiteY98" fmla="*/ 376818 h 1376041"/>
                <a:gd name="connsiteX99" fmla="*/ 1429637 w 3345615"/>
                <a:gd name="connsiteY99" fmla="*/ 290873 h 1376041"/>
                <a:gd name="connsiteX100" fmla="*/ 1457930 w 3345615"/>
                <a:gd name="connsiteY100" fmla="*/ 265313 h 1376041"/>
                <a:gd name="connsiteX101" fmla="*/ 1516838 w 3345615"/>
                <a:gd name="connsiteY101" fmla="*/ 145894 h 1376041"/>
                <a:gd name="connsiteX102" fmla="*/ 1530058 w 3345615"/>
                <a:gd name="connsiteY102" fmla="*/ 131293 h 1376041"/>
                <a:gd name="connsiteX103" fmla="*/ 1644013 w 3345615"/>
                <a:gd name="connsiteY103" fmla="*/ 33541 h 1376041"/>
                <a:gd name="connsiteX104" fmla="*/ 1817535 w 3345615"/>
                <a:gd name="connsiteY104" fmla="*/ 29208 h 1376041"/>
                <a:gd name="connsiteX105" fmla="*/ 1825762 w 3345615"/>
                <a:gd name="connsiteY105" fmla="*/ 51126 h 1376041"/>
                <a:gd name="connsiteX106" fmla="*/ 1980005 w 3345615"/>
                <a:gd name="connsiteY106" fmla="*/ 153022 h 1376041"/>
                <a:gd name="connsiteX107" fmla="*/ 2022459 w 3345615"/>
                <a:gd name="connsiteY107" fmla="*/ 138860 h 1376041"/>
                <a:gd name="connsiteX108" fmla="*/ 2128218 w 3345615"/>
                <a:gd name="connsiteY108" fmla="*/ 214003 h 1376041"/>
                <a:gd name="connsiteX109" fmla="*/ 2203047 w 3345615"/>
                <a:gd name="connsiteY109" fmla="*/ 316999 h 1376041"/>
                <a:gd name="connsiteX110" fmla="*/ 2235704 w 3345615"/>
                <a:gd name="connsiteY110" fmla="*/ 311724 h 1376041"/>
                <a:gd name="connsiteX111" fmla="*/ 2260793 w 3345615"/>
                <a:gd name="connsiteY111" fmla="*/ 285441 h 1376041"/>
                <a:gd name="connsiteX112" fmla="*/ 2421787 w 3345615"/>
                <a:gd name="connsiteY112" fmla="*/ 302586 h 1376041"/>
                <a:gd name="connsiteX113" fmla="*/ 2519319 w 3345615"/>
                <a:gd name="connsiteY113" fmla="*/ 352828 h 1376041"/>
                <a:gd name="connsiteX114" fmla="*/ 2576406 w 3345615"/>
                <a:gd name="connsiteY114" fmla="*/ 326168 h 1376041"/>
                <a:gd name="connsiteX115" fmla="*/ 2805728 w 3345615"/>
                <a:gd name="connsiteY115" fmla="*/ 296557 h 1376041"/>
                <a:gd name="connsiteX116" fmla="*/ 2899869 w 3345615"/>
                <a:gd name="connsiteY116" fmla="*/ 292067 h 1376041"/>
                <a:gd name="connsiteX117" fmla="*/ 3008956 w 3345615"/>
                <a:gd name="connsiteY117" fmla="*/ 284687 h 1376041"/>
                <a:gd name="connsiteX118" fmla="*/ 3013572 w 3345615"/>
                <a:gd name="connsiteY118" fmla="*/ 304282 h 137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3345615" h="1376041">
                  <a:moveTo>
                    <a:pt x="3013572" y="304156"/>
                  </a:moveTo>
                  <a:cubicBezTo>
                    <a:pt x="2982799" y="315052"/>
                    <a:pt x="2951994" y="325948"/>
                    <a:pt x="2921441" y="336750"/>
                  </a:cubicBezTo>
                  <a:cubicBezTo>
                    <a:pt x="2957929" y="351383"/>
                    <a:pt x="2981951" y="346798"/>
                    <a:pt x="3014891" y="319103"/>
                  </a:cubicBezTo>
                  <a:cubicBezTo>
                    <a:pt x="3035395" y="301864"/>
                    <a:pt x="3100930" y="306197"/>
                    <a:pt x="3115249" y="328146"/>
                  </a:cubicBezTo>
                  <a:cubicBezTo>
                    <a:pt x="3119048" y="333956"/>
                    <a:pt x="3113647" y="352545"/>
                    <a:pt x="3107022" y="356816"/>
                  </a:cubicBezTo>
                  <a:cubicBezTo>
                    <a:pt x="3096911" y="363315"/>
                    <a:pt x="3082089" y="362437"/>
                    <a:pt x="3069246" y="364697"/>
                  </a:cubicBezTo>
                  <a:cubicBezTo>
                    <a:pt x="3069435" y="368811"/>
                    <a:pt x="3069623" y="372956"/>
                    <a:pt x="3069811" y="377069"/>
                  </a:cubicBezTo>
                  <a:cubicBezTo>
                    <a:pt x="3087522" y="375374"/>
                    <a:pt x="3105860" y="375970"/>
                    <a:pt x="3122879" y="371543"/>
                  </a:cubicBezTo>
                  <a:cubicBezTo>
                    <a:pt x="3185461" y="355246"/>
                    <a:pt x="3247353" y="336248"/>
                    <a:pt x="3310218" y="321113"/>
                  </a:cubicBezTo>
                  <a:cubicBezTo>
                    <a:pt x="3320109" y="318726"/>
                    <a:pt x="3339264" y="328303"/>
                    <a:pt x="3343755" y="337441"/>
                  </a:cubicBezTo>
                  <a:cubicBezTo>
                    <a:pt x="3348339" y="346767"/>
                    <a:pt x="3343849" y="370758"/>
                    <a:pt x="3336877" y="373835"/>
                  </a:cubicBezTo>
                  <a:cubicBezTo>
                    <a:pt x="3304158" y="388374"/>
                    <a:pt x="3314237" y="407277"/>
                    <a:pt x="3324977" y="429760"/>
                  </a:cubicBezTo>
                  <a:cubicBezTo>
                    <a:pt x="3346737" y="475355"/>
                    <a:pt x="3340300" y="496959"/>
                    <a:pt x="3300170" y="526853"/>
                  </a:cubicBezTo>
                  <a:cubicBezTo>
                    <a:pt x="3269742" y="549524"/>
                    <a:pt x="3240257" y="569369"/>
                    <a:pt x="3199152" y="573263"/>
                  </a:cubicBezTo>
                  <a:cubicBezTo>
                    <a:pt x="3153307" y="577597"/>
                    <a:pt x="3133713" y="615780"/>
                    <a:pt x="3144295" y="662223"/>
                  </a:cubicBezTo>
                  <a:cubicBezTo>
                    <a:pt x="3146304" y="671078"/>
                    <a:pt x="3147686" y="680058"/>
                    <a:pt x="3150449" y="694942"/>
                  </a:cubicBezTo>
                  <a:cubicBezTo>
                    <a:pt x="3133870" y="693718"/>
                    <a:pt x="3118106" y="697298"/>
                    <a:pt x="3109094" y="691080"/>
                  </a:cubicBezTo>
                  <a:cubicBezTo>
                    <a:pt x="3070313" y="664389"/>
                    <a:pt x="3041016" y="688066"/>
                    <a:pt x="3009552" y="705336"/>
                  </a:cubicBezTo>
                  <a:cubicBezTo>
                    <a:pt x="2986567" y="717960"/>
                    <a:pt x="2963738" y="736738"/>
                    <a:pt x="2939340" y="739532"/>
                  </a:cubicBezTo>
                  <a:cubicBezTo>
                    <a:pt x="2890354" y="745122"/>
                    <a:pt x="2860083" y="769112"/>
                    <a:pt x="2841745" y="812100"/>
                  </a:cubicBezTo>
                  <a:cubicBezTo>
                    <a:pt x="2828619" y="842873"/>
                    <a:pt x="2816499" y="839513"/>
                    <a:pt x="2784752" y="827079"/>
                  </a:cubicBezTo>
                  <a:cubicBezTo>
                    <a:pt x="2718244" y="800984"/>
                    <a:pt x="2646430" y="778909"/>
                    <a:pt x="2575809" y="775549"/>
                  </a:cubicBezTo>
                  <a:cubicBezTo>
                    <a:pt x="2511091" y="772472"/>
                    <a:pt x="2444804" y="794861"/>
                    <a:pt x="2379835" y="808960"/>
                  </a:cubicBezTo>
                  <a:cubicBezTo>
                    <a:pt x="2365233" y="812132"/>
                    <a:pt x="2348654" y="824849"/>
                    <a:pt x="2341149" y="837880"/>
                  </a:cubicBezTo>
                  <a:cubicBezTo>
                    <a:pt x="2329468" y="858228"/>
                    <a:pt x="2320424" y="863755"/>
                    <a:pt x="2300893" y="848462"/>
                  </a:cubicBezTo>
                  <a:cubicBezTo>
                    <a:pt x="2283182" y="834615"/>
                    <a:pt x="2261170" y="822619"/>
                    <a:pt x="2284124" y="797624"/>
                  </a:cubicBezTo>
                  <a:cubicBezTo>
                    <a:pt x="2296151" y="784530"/>
                    <a:pt x="2312479" y="775423"/>
                    <a:pt x="2326861" y="764527"/>
                  </a:cubicBezTo>
                  <a:cubicBezTo>
                    <a:pt x="2322057" y="759409"/>
                    <a:pt x="2317253" y="754291"/>
                    <a:pt x="2312417" y="749172"/>
                  </a:cubicBezTo>
                  <a:cubicBezTo>
                    <a:pt x="2290562" y="768296"/>
                    <a:pt x="2268738" y="787450"/>
                    <a:pt x="2241042" y="811692"/>
                  </a:cubicBezTo>
                  <a:lnTo>
                    <a:pt x="2241042" y="751025"/>
                  </a:lnTo>
                  <a:cubicBezTo>
                    <a:pt x="2234165" y="754699"/>
                    <a:pt x="2230366" y="755515"/>
                    <a:pt x="2229989" y="757085"/>
                  </a:cubicBezTo>
                  <a:cubicBezTo>
                    <a:pt x="2218590" y="807453"/>
                    <a:pt x="2196201" y="826262"/>
                    <a:pt x="2149288" y="804846"/>
                  </a:cubicBezTo>
                  <a:cubicBezTo>
                    <a:pt x="2116882" y="790057"/>
                    <a:pt x="2093771" y="753600"/>
                    <a:pt x="2068776" y="724868"/>
                  </a:cubicBezTo>
                  <a:cubicBezTo>
                    <a:pt x="2064223" y="719624"/>
                    <a:pt x="2070597" y="704865"/>
                    <a:pt x="2072669" y="688725"/>
                  </a:cubicBezTo>
                  <a:lnTo>
                    <a:pt x="1982674" y="688725"/>
                  </a:lnTo>
                  <a:cubicBezTo>
                    <a:pt x="2018660" y="722481"/>
                    <a:pt x="2051756" y="753568"/>
                    <a:pt x="2094493" y="793636"/>
                  </a:cubicBezTo>
                  <a:cubicBezTo>
                    <a:pt x="2063123" y="806197"/>
                    <a:pt x="2043215" y="814141"/>
                    <a:pt x="2023338" y="822148"/>
                  </a:cubicBezTo>
                  <a:cubicBezTo>
                    <a:pt x="2012222" y="826607"/>
                    <a:pt x="1997464" y="828115"/>
                    <a:pt x="1990712" y="836216"/>
                  </a:cubicBezTo>
                  <a:cubicBezTo>
                    <a:pt x="1964681" y="867429"/>
                    <a:pt x="1938461" y="871448"/>
                    <a:pt x="1917202" y="849216"/>
                  </a:cubicBezTo>
                  <a:cubicBezTo>
                    <a:pt x="1880024" y="855277"/>
                    <a:pt x="1850789" y="864446"/>
                    <a:pt x="1821900" y="863472"/>
                  </a:cubicBezTo>
                  <a:cubicBezTo>
                    <a:pt x="1792697" y="862499"/>
                    <a:pt x="1763808" y="851509"/>
                    <a:pt x="1731842" y="852199"/>
                  </a:cubicBezTo>
                  <a:cubicBezTo>
                    <a:pt x="1742770" y="858417"/>
                    <a:pt x="1753037" y="866832"/>
                    <a:pt x="1764782" y="870443"/>
                  </a:cubicBezTo>
                  <a:cubicBezTo>
                    <a:pt x="1794895" y="879675"/>
                    <a:pt x="1802840" y="900557"/>
                    <a:pt x="1793419" y="926902"/>
                  </a:cubicBezTo>
                  <a:cubicBezTo>
                    <a:pt x="1783622" y="954410"/>
                    <a:pt x="1759852" y="959528"/>
                    <a:pt x="1733632" y="952934"/>
                  </a:cubicBezTo>
                  <a:cubicBezTo>
                    <a:pt x="1689482" y="941849"/>
                    <a:pt x="1645866" y="928316"/>
                    <a:pt x="1601339" y="919272"/>
                  </a:cubicBezTo>
                  <a:cubicBezTo>
                    <a:pt x="1583754" y="915692"/>
                    <a:pt x="1564285" y="921282"/>
                    <a:pt x="1540766" y="923072"/>
                  </a:cubicBezTo>
                  <a:cubicBezTo>
                    <a:pt x="1553955" y="954849"/>
                    <a:pt x="1605295" y="963642"/>
                    <a:pt x="1567897" y="1004212"/>
                  </a:cubicBezTo>
                  <a:cubicBezTo>
                    <a:pt x="1545728" y="983048"/>
                    <a:pt x="1523558" y="961883"/>
                    <a:pt x="1501358" y="940719"/>
                  </a:cubicBezTo>
                  <a:cubicBezTo>
                    <a:pt x="1485783" y="925866"/>
                    <a:pt x="1470239" y="911045"/>
                    <a:pt x="1454602" y="896255"/>
                  </a:cubicBezTo>
                  <a:cubicBezTo>
                    <a:pt x="1452655" y="894402"/>
                    <a:pt x="1450080" y="893209"/>
                    <a:pt x="1448007" y="891482"/>
                  </a:cubicBezTo>
                  <a:cubicBezTo>
                    <a:pt x="1360806" y="817344"/>
                    <a:pt x="1274925" y="869533"/>
                    <a:pt x="1189137" y="894936"/>
                  </a:cubicBezTo>
                  <a:cubicBezTo>
                    <a:pt x="1180062" y="897605"/>
                    <a:pt x="1173750" y="908501"/>
                    <a:pt x="1165240" y="914279"/>
                  </a:cubicBezTo>
                  <a:cubicBezTo>
                    <a:pt x="1137827" y="932932"/>
                    <a:pt x="1109535" y="950391"/>
                    <a:pt x="1082624" y="969734"/>
                  </a:cubicBezTo>
                  <a:cubicBezTo>
                    <a:pt x="1076124" y="974412"/>
                    <a:pt x="1070597" y="984304"/>
                    <a:pt x="1069781" y="992311"/>
                  </a:cubicBezTo>
                  <a:cubicBezTo>
                    <a:pt x="1066201" y="1028234"/>
                    <a:pt x="1068022" y="1065068"/>
                    <a:pt x="1060706" y="1100080"/>
                  </a:cubicBezTo>
                  <a:cubicBezTo>
                    <a:pt x="1056907" y="1118167"/>
                    <a:pt x="1038411" y="1133334"/>
                    <a:pt x="1025945" y="1149348"/>
                  </a:cubicBezTo>
                  <a:cubicBezTo>
                    <a:pt x="1017530" y="1160150"/>
                    <a:pt x="1003368" y="1168786"/>
                    <a:pt x="999882" y="1180749"/>
                  </a:cubicBezTo>
                  <a:cubicBezTo>
                    <a:pt x="985752" y="1229296"/>
                    <a:pt x="935604" y="1245372"/>
                    <a:pt x="897263" y="1211365"/>
                  </a:cubicBezTo>
                  <a:cubicBezTo>
                    <a:pt x="888314" y="1203420"/>
                    <a:pt x="876539" y="1194754"/>
                    <a:pt x="873838" y="1184392"/>
                  </a:cubicBezTo>
                  <a:cubicBezTo>
                    <a:pt x="866490" y="1156162"/>
                    <a:pt x="847932" y="1158266"/>
                    <a:pt x="826297" y="1160275"/>
                  </a:cubicBezTo>
                  <a:cubicBezTo>
                    <a:pt x="816468" y="1161186"/>
                    <a:pt x="804410" y="1159177"/>
                    <a:pt x="796277" y="1153964"/>
                  </a:cubicBezTo>
                  <a:cubicBezTo>
                    <a:pt x="755048" y="1127430"/>
                    <a:pt x="755519" y="1121275"/>
                    <a:pt x="804191" y="1080674"/>
                  </a:cubicBezTo>
                  <a:cubicBezTo>
                    <a:pt x="787956" y="1069024"/>
                    <a:pt x="773072" y="1058379"/>
                    <a:pt x="758219" y="1047734"/>
                  </a:cubicBezTo>
                  <a:cubicBezTo>
                    <a:pt x="749019" y="1074236"/>
                    <a:pt x="739850" y="1100739"/>
                    <a:pt x="728671" y="1132925"/>
                  </a:cubicBezTo>
                  <a:cubicBezTo>
                    <a:pt x="732941" y="1132925"/>
                    <a:pt x="724180" y="1135626"/>
                    <a:pt x="720789" y="1132517"/>
                  </a:cubicBezTo>
                  <a:cubicBezTo>
                    <a:pt x="682386" y="1097191"/>
                    <a:pt x="644799" y="1106046"/>
                    <a:pt x="600963" y="1124980"/>
                  </a:cubicBezTo>
                  <a:cubicBezTo>
                    <a:pt x="576627" y="1135500"/>
                    <a:pt x="542242" y="1133114"/>
                    <a:pt x="515646" y="1125389"/>
                  </a:cubicBezTo>
                  <a:cubicBezTo>
                    <a:pt x="480853" y="1115309"/>
                    <a:pt x="473348" y="1128529"/>
                    <a:pt x="473317" y="1157073"/>
                  </a:cubicBezTo>
                  <a:cubicBezTo>
                    <a:pt x="473317" y="1181722"/>
                    <a:pt x="476677" y="1204237"/>
                    <a:pt x="436923" y="1195099"/>
                  </a:cubicBezTo>
                  <a:cubicBezTo>
                    <a:pt x="422541" y="1191802"/>
                    <a:pt x="402256" y="1206592"/>
                    <a:pt x="386933" y="1216609"/>
                  </a:cubicBezTo>
                  <a:cubicBezTo>
                    <a:pt x="358797" y="1235010"/>
                    <a:pt x="332326" y="1256017"/>
                    <a:pt x="305572" y="1275643"/>
                  </a:cubicBezTo>
                  <a:cubicBezTo>
                    <a:pt x="319734" y="1314864"/>
                    <a:pt x="303343" y="1365167"/>
                    <a:pt x="269838" y="1375781"/>
                  </a:cubicBezTo>
                  <a:cubicBezTo>
                    <a:pt x="261579" y="1378388"/>
                    <a:pt x="237055" y="1360803"/>
                    <a:pt x="236584" y="1351666"/>
                  </a:cubicBezTo>
                  <a:cubicBezTo>
                    <a:pt x="233381" y="1290056"/>
                    <a:pt x="172181" y="1287325"/>
                    <a:pt x="141156" y="1254730"/>
                  </a:cubicBezTo>
                  <a:cubicBezTo>
                    <a:pt x="137168" y="1250553"/>
                    <a:pt x="109221" y="1258844"/>
                    <a:pt x="108688" y="1263302"/>
                  </a:cubicBezTo>
                  <a:cubicBezTo>
                    <a:pt x="101685" y="1322274"/>
                    <a:pt x="50784" y="1312602"/>
                    <a:pt x="13071" y="1332322"/>
                  </a:cubicBezTo>
                  <a:cubicBezTo>
                    <a:pt x="7953" y="1298912"/>
                    <a:pt x="3086" y="1271498"/>
                    <a:pt x="40" y="1243897"/>
                  </a:cubicBezTo>
                  <a:cubicBezTo>
                    <a:pt x="-588" y="1238307"/>
                    <a:pt x="6414" y="1226469"/>
                    <a:pt x="8549" y="1226752"/>
                  </a:cubicBezTo>
                  <a:cubicBezTo>
                    <a:pt x="57378" y="1233974"/>
                    <a:pt x="89282" y="1157575"/>
                    <a:pt x="143291" y="1201882"/>
                  </a:cubicBezTo>
                  <a:cubicBezTo>
                    <a:pt x="183673" y="1170261"/>
                    <a:pt x="220538" y="1137918"/>
                    <a:pt x="261108" y="1111227"/>
                  </a:cubicBezTo>
                  <a:cubicBezTo>
                    <a:pt x="280546" y="1098447"/>
                    <a:pt x="297816" y="1090816"/>
                    <a:pt x="293326" y="1063435"/>
                  </a:cubicBezTo>
                  <a:cubicBezTo>
                    <a:pt x="292290" y="1057123"/>
                    <a:pt x="298758" y="1043935"/>
                    <a:pt x="303249" y="1043244"/>
                  </a:cubicBezTo>
                  <a:cubicBezTo>
                    <a:pt x="341370" y="1037183"/>
                    <a:pt x="335152" y="1003835"/>
                    <a:pt x="346300" y="980002"/>
                  </a:cubicBezTo>
                  <a:cubicBezTo>
                    <a:pt x="364073" y="941944"/>
                    <a:pt x="390167" y="910668"/>
                    <a:pt x="437897" y="908533"/>
                  </a:cubicBezTo>
                  <a:cubicBezTo>
                    <a:pt x="445559" y="908187"/>
                    <a:pt x="455419" y="905832"/>
                    <a:pt x="460191" y="900651"/>
                  </a:cubicBezTo>
                  <a:cubicBezTo>
                    <a:pt x="495518" y="862405"/>
                    <a:pt x="533576" y="825791"/>
                    <a:pt x="562810" y="783180"/>
                  </a:cubicBezTo>
                  <a:cubicBezTo>
                    <a:pt x="576941" y="762581"/>
                    <a:pt x="574240" y="730237"/>
                    <a:pt x="578574" y="703138"/>
                  </a:cubicBezTo>
                  <a:cubicBezTo>
                    <a:pt x="584320" y="667121"/>
                    <a:pt x="589438" y="631010"/>
                    <a:pt x="594777" y="595338"/>
                  </a:cubicBezTo>
                  <a:cubicBezTo>
                    <a:pt x="635975" y="611353"/>
                    <a:pt x="665649" y="628153"/>
                    <a:pt x="697050" y="632643"/>
                  </a:cubicBezTo>
                  <a:cubicBezTo>
                    <a:pt x="710647" y="634590"/>
                    <a:pt x="727854" y="611070"/>
                    <a:pt x="742801" y="599609"/>
                  </a:cubicBezTo>
                  <a:cubicBezTo>
                    <a:pt x="705905" y="535865"/>
                    <a:pt x="727164" y="493096"/>
                    <a:pt x="794331" y="476203"/>
                  </a:cubicBezTo>
                  <a:cubicBezTo>
                    <a:pt x="864920" y="458430"/>
                    <a:pt x="933940" y="443734"/>
                    <a:pt x="1003933" y="477082"/>
                  </a:cubicBezTo>
                  <a:cubicBezTo>
                    <a:pt x="1011972" y="480913"/>
                    <a:pt x="1023245" y="481604"/>
                    <a:pt x="1032037" y="479562"/>
                  </a:cubicBezTo>
                  <a:cubicBezTo>
                    <a:pt x="1068337" y="471147"/>
                    <a:pt x="1099298" y="478369"/>
                    <a:pt x="1129443" y="501229"/>
                  </a:cubicBezTo>
                  <a:cubicBezTo>
                    <a:pt x="1151832" y="518217"/>
                    <a:pt x="1176325" y="519567"/>
                    <a:pt x="1196704" y="492657"/>
                  </a:cubicBezTo>
                  <a:cubicBezTo>
                    <a:pt x="1210364" y="474664"/>
                    <a:pt x="1227006" y="473753"/>
                    <a:pt x="1245407" y="490050"/>
                  </a:cubicBezTo>
                  <a:cubicBezTo>
                    <a:pt x="1254671" y="498277"/>
                    <a:pt x="1268487" y="501355"/>
                    <a:pt x="1287171" y="509927"/>
                  </a:cubicBezTo>
                  <a:cubicBezTo>
                    <a:pt x="1287171" y="476391"/>
                    <a:pt x="1285161" y="449700"/>
                    <a:pt x="1287893" y="423543"/>
                  </a:cubicBezTo>
                  <a:cubicBezTo>
                    <a:pt x="1289589" y="407214"/>
                    <a:pt x="1293702" y="385579"/>
                    <a:pt x="1304912" y="376818"/>
                  </a:cubicBezTo>
                  <a:cubicBezTo>
                    <a:pt x="1344635" y="345794"/>
                    <a:pt x="1388062" y="319574"/>
                    <a:pt x="1429637" y="290873"/>
                  </a:cubicBezTo>
                  <a:cubicBezTo>
                    <a:pt x="1440094" y="283651"/>
                    <a:pt x="1452278" y="275895"/>
                    <a:pt x="1457930" y="265313"/>
                  </a:cubicBezTo>
                  <a:cubicBezTo>
                    <a:pt x="1478812" y="226156"/>
                    <a:pt x="1497056" y="185617"/>
                    <a:pt x="1516838" y="145894"/>
                  </a:cubicBezTo>
                  <a:cubicBezTo>
                    <a:pt x="1519727" y="140117"/>
                    <a:pt x="1524846" y="132266"/>
                    <a:pt x="1530058" y="131293"/>
                  </a:cubicBezTo>
                  <a:cubicBezTo>
                    <a:pt x="1586957" y="120522"/>
                    <a:pt x="1608278" y="68302"/>
                    <a:pt x="1644013" y="33541"/>
                  </a:cubicBezTo>
                  <a:cubicBezTo>
                    <a:pt x="1686781" y="-8096"/>
                    <a:pt x="1775050" y="-12587"/>
                    <a:pt x="1817535" y="29208"/>
                  </a:cubicBezTo>
                  <a:cubicBezTo>
                    <a:pt x="1822622" y="34201"/>
                    <a:pt x="1824663" y="43495"/>
                    <a:pt x="1825762" y="51126"/>
                  </a:cubicBezTo>
                  <a:cubicBezTo>
                    <a:pt x="1837318" y="130696"/>
                    <a:pt x="1900843" y="172993"/>
                    <a:pt x="1980005" y="153022"/>
                  </a:cubicBezTo>
                  <a:cubicBezTo>
                    <a:pt x="1994449" y="149380"/>
                    <a:pt x="2009741" y="146114"/>
                    <a:pt x="2022459" y="138860"/>
                  </a:cubicBezTo>
                  <a:cubicBezTo>
                    <a:pt x="2081273" y="105167"/>
                    <a:pt x="2126836" y="151923"/>
                    <a:pt x="2128218" y="214003"/>
                  </a:cubicBezTo>
                  <a:cubicBezTo>
                    <a:pt x="2129443" y="269175"/>
                    <a:pt x="2168254" y="290653"/>
                    <a:pt x="2203047" y="316999"/>
                  </a:cubicBezTo>
                  <a:cubicBezTo>
                    <a:pt x="2209327" y="321740"/>
                    <a:pt x="2226409" y="316999"/>
                    <a:pt x="2235704" y="311724"/>
                  </a:cubicBezTo>
                  <a:cubicBezTo>
                    <a:pt x="2245784" y="305977"/>
                    <a:pt x="2252755" y="294610"/>
                    <a:pt x="2260793" y="285441"/>
                  </a:cubicBezTo>
                  <a:cubicBezTo>
                    <a:pt x="2320487" y="217614"/>
                    <a:pt x="2375658" y="222199"/>
                    <a:pt x="2421787" y="302586"/>
                  </a:cubicBezTo>
                  <a:cubicBezTo>
                    <a:pt x="2444741" y="342622"/>
                    <a:pt x="2476990" y="358762"/>
                    <a:pt x="2519319" y="352828"/>
                  </a:cubicBezTo>
                  <a:cubicBezTo>
                    <a:pt x="2539352" y="350033"/>
                    <a:pt x="2560611" y="339231"/>
                    <a:pt x="2576406" y="326168"/>
                  </a:cubicBezTo>
                  <a:cubicBezTo>
                    <a:pt x="2634938" y="277685"/>
                    <a:pt x="2739723" y="260508"/>
                    <a:pt x="2805728" y="296557"/>
                  </a:cubicBezTo>
                  <a:cubicBezTo>
                    <a:pt x="2840552" y="315586"/>
                    <a:pt x="2868750" y="314047"/>
                    <a:pt x="2899869" y="292067"/>
                  </a:cubicBezTo>
                  <a:cubicBezTo>
                    <a:pt x="2934943" y="267291"/>
                    <a:pt x="2972123" y="270400"/>
                    <a:pt x="3008956" y="284687"/>
                  </a:cubicBezTo>
                  <a:cubicBezTo>
                    <a:pt x="3010495" y="291219"/>
                    <a:pt x="3012033" y="297750"/>
                    <a:pt x="3013572" y="304282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A82805CB-85BB-BD2B-C455-77C0C2162A3D}"/>
                </a:ext>
              </a:extLst>
            </p:cNvPr>
            <p:cNvSpPr/>
            <p:nvPr/>
          </p:nvSpPr>
          <p:spPr>
            <a:xfrm>
              <a:off x="5245186" y="486057"/>
              <a:ext cx="1503611" cy="1572786"/>
            </a:xfrm>
            <a:custGeom>
              <a:avLst/>
              <a:gdLst>
                <a:gd name="connsiteX0" fmla="*/ 1131257 w 1503611"/>
                <a:gd name="connsiteY0" fmla="*/ 61326 h 1572786"/>
                <a:gd name="connsiteX1" fmla="*/ 1244238 w 1503611"/>
                <a:gd name="connsiteY1" fmla="*/ 52440 h 1572786"/>
                <a:gd name="connsiteX2" fmla="*/ 1304999 w 1503611"/>
                <a:gd name="connsiteY2" fmla="*/ 45123 h 1572786"/>
                <a:gd name="connsiteX3" fmla="*/ 1360077 w 1503611"/>
                <a:gd name="connsiteY3" fmla="*/ 2041 h 1572786"/>
                <a:gd name="connsiteX4" fmla="*/ 1472650 w 1503611"/>
                <a:gd name="connsiteY4" fmla="*/ 0 h 1572786"/>
                <a:gd name="connsiteX5" fmla="*/ 1503611 w 1503611"/>
                <a:gd name="connsiteY5" fmla="*/ 46850 h 1572786"/>
                <a:gd name="connsiteX6" fmla="*/ 1448220 w 1503611"/>
                <a:gd name="connsiteY6" fmla="*/ 145764 h 1572786"/>
                <a:gd name="connsiteX7" fmla="*/ 1484865 w 1503611"/>
                <a:gd name="connsiteY7" fmla="*/ 198455 h 1572786"/>
                <a:gd name="connsiteX8" fmla="*/ 1396094 w 1503611"/>
                <a:gd name="connsiteY8" fmla="*/ 292407 h 1572786"/>
                <a:gd name="connsiteX9" fmla="*/ 1320072 w 1503611"/>
                <a:gd name="connsiteY9" fmla="*/ 360516 h 1572786"/>
                <a:gd name="connsiteX10" fmla="*/ 1208409 w 1503611"/>
                <a:gd name="connsiteY10" fmla="*/ 456164 h 1572786"/>
                <a:gd name="connsiteX11" fmla="*/ 1178013 w 1503611"/>
                <a:gd name="connsiteY11" fmla="*/ 492338 h 1572786"/>
                <a:gd name="connsiteX12" fmla="*/ 1110815 w 1503611"/>
                <a:gd name="connsiteY12" fmla="*/ 545186 h 1572786"/>
                <a:gd name="connsiteX13" fmla="*/ 1068957 w 1503611"/>
                <a:gd name="connsiteY13" fmla="*/ 587672 h 1572786"/>
                <a:gd name="connsiteX14" fmla="*/ 983672 w 1503611"/>
                <a:gd name="connsiteY14" fmla="*/ 561106 h 1572786"/>
                <a:gd name="connsiteX15" fmla="*/ 938925 w 1503611"/>
                <a:gd name="connsiteY15" fmla="*/ 550461 h 1572786"/>
                <a:gd name="connsiteX16" fmla="*/ 935063 w 1503611"/>
                <a:gd name="connsiteY16" fmla="*/ 565440 h 1572786"/>
                <a:gd name="connsiteX17" fmla="*/ 1075206 w 1503611"/>
                <a:gd name="connsiteY17" fmla="*/ 606104 h 1572786"/>
                <a:gd name="connsiteX18" fmla="*/ 1149846 w 1503611"/>
                <a:gd name="connsiteY18" fmla="*/ 613107 h 1572786"/>
                <a:gd name="connsiteX19" fmla="*/ 1201878 w 1503611"/>
                <a:gd name="connsiteY19" fmla="*/ 589085 h 1572786"/>
                <a:gd name="connsiteX20" fmla="*/ 1120863 w 1503611"/>
                <a:gd name="connsiteY20" fmla="*/ 718520 h 1572786"/>
                <a:gd name="connsiteX21" fmla="*/ 952899 w 1503611"/>
                <a:gd name="connsiteY21" fmla="*/ 786064 h 1572786"/>
                <a:gd name="connsiteX22" fmla="*/ 1011273 w 1503611"/>
                <a:gd name="connsiteY22" fmla="*/ 741317 h 1572786"/>
                <a:gd name="connsiteX23" fmla="*/ 1091158 w 1503611"/>
                <a:gd name="connsiteY23" fmla="*/ 720027 h 1572786"/>
                <a:gd name="connsiteX24" fmla="*/ 1076148 w 1503611"/>
                <a:gd name="connsiteY24" fmla="*/ 777428 h 1572786"/>
                <a:gd name="connsiteX25" fmla="*/ 1031119 w 1503611"/>
                <a:gd name="connsiteY25" fmla="*/ 860170 h 1572786"/>
                <a:gd name="connsiteX26" fmla="*/ 1008416 w 1503611"/>
                <a:gd name="connsiteY26" fmla="*/ 884632 h 1572786"/>
                <a:gd name="connsiteX27" fmla="*/ 994191 w 1503611"/>
                <a:gd name="connsiteY27" fmla="*/ 897632 h 1572786"/>
                <a:gd name="connsiteX28" fmla="*/ 721064 w 1503611"/>
                <a:gd name="connsiteY28" fmla="*/ 1240971 h 1572786"/>
                <a:gd name="connsiteX29" fmla="*/ 578126 w 1503611"/>
                <a:gd name="connsiteY29" fmla="*/ 1302486 h 1572786"/>
                <a:gd name="connsiteX30" fmla="*/ 541262 w 1503611"/>
                <a:gd name="connsiteY30" fmla="*/ 1305783 h 1572786"/>
                <a:gd name="connsiteX31" fmla="*/ 542109 w 1503611"/>
                <a:gd name="connsiteY31" fmla="*/ 1315957 h 1572786"/>
                <a:gd name="connsiteX32" fmla="*/ 650883 w 1503611"/>
                <a:gd name="connsiteY32" fmla="*/ 1315957 h 1572786"/>
                <a:gd name="connsiteX33" fmla="*/ 427244 w 1503611"/>
                <a:gd name="connsiteY33" fmla="*/ 1572787 h 1572786"/>
                <a:gd name="connsiteX34" fmla="*/ 280193 w 1503611"/>
                <a:gd name="connsiteY34" fmla="*/ 1452144 h 1572786"/>
                <a:gd name="connsiteX35" fmla="*/ 360862 w 1503611"/>
                <a:gd name="connsiteY35" fmla="*/ 1444419 h 1572786"/>
                <a:gd name="connsiteX36" fmla="*/ 438737 w 1503611"/>
                <a:gd name="connsiteY36" fmla="*/ 1415813 h 1572786"/>
                <a:gd name="connsiteX37" fmla="*/ 367205 w 1503611"/>
                <a:gd name="connsiteY37" fmla="*/ 1421120 h 1572786"/>
                <a:gd name="connsiteX38" fmla="*/ 298060 w 1503611"/>
                <a:gd name="connsiteY38" fmla="*/ 1429284 h 1572786"/>
                <a:gd name="connsiteX39" fmla="*/ 187685 w 1503611"/>
                <a:gd name="connsiteY39" fmla="*/ 1421842 h 1572786"/>
                <a:gd name="connsiteX40" fmla="*/ 205270 w 1503611"/>
                <a:gd name="connsiteY40" fmla="*/ 1367612 h 1572786"/>
                <a:gd name="connsiteX41" fmla="*/ 263801 w 1503611"/>
                <a:gd name="connsiteY41" fmla="*/ 1354487 h 1572786"/>
                <a:gd name="connsiteX42" fmla="*/ 353106 w 1503611"/>
                <a:gd name="connsiteY42" fmla="*/ 1380863 h 1572786"/>
                <a:gd name="connsiteX43" fmla="*/ 418232 w 1503611"/>
                <a:gd name="connsiteY43" fmla="*/ 1372856 h 1572786"/>
                <a:gd name="connsiteX44" fmla="*/ 494568 w 1503611"/>
                <a:gd name="connsiteY44" fmla="*/ 1324090 h 1572786"/>
                <a:gd name="connsiteX45" fmla="*/ 488225 w 1503611"/>
                <a:gd name="connsiteY45" fmla="*/ 1313288 h 1572786"/>
                <a:gd name="connsiteX46" fmla="*/ 430730 w 1503611"/>
                <a:gd name="connsiteY46" fmla="*/ 1345223 h 1572786"/>
                <a:gd name="connsiteX47" fmla="*/ 319319 w 1503611"/>
                <a:gd name="connsiteY47" fmla="*/ 1320196 h 1572786"/>
                <a:gd name="connsiteX48" fmla="*/ 415092 w 1503611"/>
                <a:gd name="connsiteY48" fmla="*/ 1306474 h 1572786"/>
                <a:gd name="connsiteX49" fmla="*/ 415751 w 1503611"/>
                <a:gd name="connsiteY49" fmla="*/ 1298561 h 1572786"/>
                <a:gd name="connsiteX50" fmla="*/ 358915 w 1503611"/>
                <a:gd name="connsiteY50" fmla="*/ 1290899 h 1572786"/>
                <a:gd name="connsiteX51" fmla="*/ 330497 w 1503611"/>
                <a:gd name="connsiteY51" fmla="*/ 1274885 h 1572786"/>
                <a:gd name="connsiteX52" fmla="*/ 373486 w 1503611"/>
                <a:gd name="connsiteY52" fmla="*/ 1175469 h 1572786"/>
                <a:gd name="connsiteX53" fmla="*/ 407462 w 1503611"/>
                <a:gd name="connsiteY53" fmla="*/ 1191797 h 1572786"/>
                <a:gd name="connsiteX54" fmla="*/ 485368 w 1503611"/>
                <a:gd name="connsiteY54" fmla="*/ 1203636 h 1572786"/>
                <a:gd name="connsiteX55" fmla="*/ 379012 w 1503611"/>
                <a:gd name="connsiteY55" fmla="*/ 1154995 h 1572786"/>
                <a:gd name="connsiteX56" fmla="*/ 479025 w 1503611"/>
                <a:gd name="connsiteY56" fmla="*/ 1134459 h 1572786"/>
                <a:gd name="connsiteX57" fmla="*/ 526629 w 1503611"/>
                <a:gd name="connsiteY57" fmla="*/ 1120862 h 1572786"/>
                <a:gd name="connsiteX58" fmla="*/ 417259 w 1503611"/>
                <a:gd name="connsiteY58" fmla="*/ 1079852 h 1572786"/>
                <a:gd name="connsiteX59" fmla="*/ 459336 w 1503611"/>
                <a:gd name="connsiteY59" fmla="*/ 1015826 h 1572786"/>
                <a:gd name="connsiteX60" fmla="*/ 528544 w 1503611"/>
                <a:gd name="connsiteY60" fmla="*/ 1038780 h 1572786"/>
                <a:gd name="connsiteX61" fmla="*/ 462256 w 1503611"/>
                <a:gd name="connsiteY61" fmla="*/ 996074 h 1572786"/>
                <a:gd name="connsiteX62" fmla="*/ 419834 w 1503611"/>
                <a:gd name="connsiteY62" fmla="*/ 1036425 h 1572786"/>
                <a:gd name="connsiteX63" fmla="*/ 304748 w 1503611"/>
                <a:gd name="connsiteY63" fmla="*/ 1186396 h 1572786"/>
                <a:gd name="connsiteX64" fmla="*/ 317529 w 1503611"/>
                <a:gd name="connsiteY64" fmla="*/ 1070024 h 1572786"/>
                <a:gd name="connsiteX65" fmla="*/ 251963 w 1503611"/>
                <a:gd name="connsiteY65" fmla="*/ 1067355 h 1572786"/>
                <a:gd name="connsiteX66" fmla="*/ 181845 w 1503611"/>
                <a:gd name="connsiteY66" fmla="*/ 1057150 h 1572786"/>
                <a:gd name="connsiteX67" fmla="*/ 106984 w 1503611"/>
                <a:gd name="connsiteY67" fmla="*/ 970420 h 1572786"/>
                <a:gd name="connsiteX68" fmla="*/ 123878 w 1503611"/>
                <a:gd name="connsiteY68" fmla="*/ 937605 h 1572786"/>
                <a:gd name="connsiteX69" fmla="*/ 152579 w 1503611"/>
                <a:gd name="connsiteY69" fmla="*/ 939458 h 1572786"/>
                <a:gd name="connsiteX70" fmla="*/ 194028 w 1503611"/>
                <a:gd name="connsiteY70" fmla="*/ 966651 h 1572786"/>
                <a:gd name="connsiteX71" fmla="*/ 94016 w 1503611"/>
                <a:gd name="connsiteY71" fmla="*/ 898731 h 1572786"/>
                <a:gd name="connsiteX72" fmla="*/ 72569 w 1503611"/>
                <a:gd name="connsiteY72" fmla="*/ 941374 h 1572786"/>
                <a:gd name="connsiteX73" fmla="*/ 5465 w 1503611"/>
                <a:gd name="connsiteY73" fmla="*/ 882496 h 1572786"/>
                <a:gd name="connsiteX74" fmla="*/ 7286 w 1503611"/>
                <a:gd name="connsiteY74" fmla="*/ 833103 h 1572786"/>
                <a:gd name="connsiteX75" fmla="*/ 69491 w 1503611"/>
                <a:gd name="connsiteY75" fmla="*/ 825661 h 1572786"/>
                <a:gd name="connsiteX76" fmla="*/ 84627 w 1503611"/>
                <a:gd name="connsiteY76" fmla="*/ 711612 h 1572786"/>
                <a:gd name="connsiteX77" fmla="*/ 185110 w 1503611"/>
                <a:gd name="connsiteY77" fmla="*/ 830339 h 1572786"/>
                <a:gd name="connsiteX78" fmla="*/ 196352 w 1503611"/>
                <a:gd name="connsiteY78" fmla="*/ 651165 h 1572786"/>
                <a:gd name="connsiteX79" fmla="*/ 263016 w 1503611"/>
                <a:gd name="connsiteY79" fmla="*/ 795516 h 1572786"/>
                <a:gd name="connsiteX80" fmla="*/ 273190 w 1503611"/>
                <a:gd name="connsiteY80" fmla="*/ 955755 h 1572786"/>
                <a:gd name="connsiteX81" fmla="*/ 333952 w 1503611"/>
                <a:gd name="connsiteY81" fmla="*/ 761728 h 1572786"/>
                <a:gd name="connsiteX82" fmla="*/ 333449 w 1503611"/>
                <a:gd name="connsiteY82" fmla="*/ 814639 h 1572786"/>
                <a:gd name="connsiteX83" fmla="*/ 313258 w 1503611"/>
                <a:gd name="connsiteY83" fmla="*/ 892482 h 1572786"/>
                <a:gd name="connsiteX84" fmla="*/ 347234 w 1503611"/>
                <a:gd name="connsiteY84" fmla="*/ 999842 h 1572786"/>
                <a:gd name="connsiteX85" fmla="*/ 399454 w 1503611"/>
                <a:gd name="connsiteY85" fmla="*/ 990265 h 1572786"/>
                <a:gd name="connsiteX86" fmla="*/ 475759 w 1503611"/>
                <a:gd name="connsiteY86" fmla="*/ 946115 h 1572786"/>
                <a:gd name="connsiteX87" fmla="*/ 524399 w 1503611"/>
                <a:gd name="connsiteY87" fmla="*/ 919832 h 1572786"/>
                <a:gd name="connsiteX88" fmla="*/ 517711 w 1503611"/>
                <a:gd name="connsiteY88" fmla="*/ 908654 h 1572786"/>
                <a:gd name="connsiteX89" fmla="*/ 463261 w 1503611"/>
                <a:gd name="connsiteY89" fmla="*/ 935533 h 1572786"/>
                <a:gd name="connsiteX90" fmla="*/ 451768 w 1503611"/>
                <a:gd name="connsiteY90" fmla="*/ 891509 h 1572786"/>
                <a:gd name="connsiteX91" fmla="*/ 384005 w 1503611"/>
                <a:gd name="connsiteY91" fmla="*/ 953997 h 1572786"/>
                <a:gd name="connsiteX92" fmla="*/ 386423 w 1503611"/>
                <a:gd name="connsiteY92" fmla="*/ 757395 h 1572786"/>
                <a:gd name="connsiteX93" fmla="*/ 466244 w 1503611"/>
                <a:gd name="connsiteY93" fmla="*/ 823494 h 1572786"/>
                <a:gd name="connsiteX94" fmla="*/ 478145 w 1503611"/>
                <a:gd name="connsiteY94" fmla="*/ 810148 h 1572786"/>
                <a:gd name="connsiteX95" fmla="*/ 419802 w 1503611"/>
                <a:gd name="connsiteY95" fmla="*/ 757740 h 1572786"/>
                <a:gd name="connsiteX96" fmla="*/ 391918 w 1503611"/>
                <a:gd name="connsiteY96" fmla="*/ 703950 h 1572786"/>
                <a:gd name="connsiteX97" fmla="*/ 438800 w 1503611"/>
                <a:gd name="connsiteY97" fmla="*/ 673145 h 1572786"/>
                <a:gd name="connsiteX98" fmla="*/ 384036 w 1503611"/>
                <a:gd name="connsiteY98" fmla="*/ 650976 h 1572786"/>
                <a:gd name="connsiteX99" fmla="*/ 410099 w 1503611"/>
                <a:gd name="connsiteY99" fmla="*/ 552565 h 1572786"/>
                <a:gd name="connsiteX100" fmla="*/ 487723 w 1503611"/>
                <a:gd name="connsiteY100" fmla="*/ 630534 h 1572786"/>
                <a:gd name="connsiteX101" fmla="*/ 478302 w 1503611"/>
                <a:gd name="connsiteY101" fmla="*/ 574012 h 1572786"/>
                <a:gd name="connsiteX102" fmla="*/ 495385 w 1503611"/>
                <a:gd name="connsiteY102" fmla="*/ 516988 h 1572786"/>
                <a:gd name="connsiteX103" fmla="*/ 530711 w 1503611"/>
                <a:gd name="connsiteY103" fmla="*/ 568517 h 1572786"/>
                <a:gd name="connsiteX104" fmla="*/ 559286 w 1503611"/>
                <a:gd name="connsiteY104" fmla="*/ 520285 h 1572786"/>
                <a:gd name="connsiteX105" fmla="*/ 613453 w 1503611"/>
                <a:gd name="connsiteY105" fmla="*/ 600389 h 1572786"/>
                <a:gd name="connsiteX106" fmla="*/ 625825 w 1503611"/>
                <a:gd name="connsiteY106" fmla="*/ 592445 h 1572786"/>
                <a:gd name="connsiteX107" fmla="*/ 598129 w 1503611"/>
                <a:gd name="connsiteY107" fmla="*/ 549017 h 1572786"/>
                <a:gd name="connsiteX108" fmla="*/ 687905 w 1503611"/>
                <a:gd name="connsiteY108" fmla="*/ 616152 h 1572786"/>
                <a:gd name="connsiteX109" fmla="*/ 650600 w 1503611"/>
                <a:gd name="connsiteY109" fmla="*/ 524775 h 1572786"/>
                <a:gd name="connsiteX110" fmla="*/ 565535 w 1503611"/>
                <a:gd name="connsiteY110" fmla="*/ 389688 h 1572786"/>
                <a:gd name="connsiteX111" fmla="*/ 644697 w 1503611"/>
                <a:gd name="connsiteY111" fmla="*/ 435847 h 1572786"/>
                <a:gd name="connsiteX112" fmla="*/ 623030 w 1503611"/>
                <a:gd name="connsiteY112" fmla="*/ 396816 h 1572786"/>
                <a:gd name="connsiteX113" fmla="*/ 583528 w 1503611"/>
                <a:gd name="connsiteY113" fmla="*/ 322898 h 1572786"/>
                <a:gd name="connsiteX114" fmla="*/ 612793 w 1503611"/>
                <a:gd name="connsiteY114" fmla="*/ 281919 h 1572786"/>
                <a:gd name="connsiteX115" fmla="*/ 712617 w 1503611"/>
                <a:gd name="connsiteY115" fmla="*/ 310054 h 1572786"/>
                <a:gd name="connsiteX116" fmla="*/ 754098 w 1503611"/>
                <a:gd name="connsiteY116" fmla="*/ 331125 h 1572786"/>
                <a:gd name="connsiteX117" fmla="*/ 760598 w 1503611"/>
                <a:gd name="connsiteY117" fmla="*/ 320762 h 1572786"/>
                <a:gd name="connsiteX118" fmla="*/ 707530 w 1503611"/>
                <a:gd name="connsiteY118" fmla="*/ 286912 h 1572786"/>
                <a:gd name="connsiteX119" fmla="*/ 677511 w 1503611"/>
                <a:gd name="connsiteY119" fmla="*/ 185643 h 1572786"/>
                <a:gd name="connsiteX120" fmla="*/ 757301 w 1503611"/>
                <a:gd name="connsiteY120" fmla="*/ 172894 h 1572786"/>
                <a:gd name="connsiteX121" fmla="*/ 718772 w 1503611"/>
                <a:gd name="connsiteY121" fmla="*/ 141619 h 1572786"/>
                <a:gd name="connsiteX122" fmla="*/ 718332 w 1503611"/>
                <a:gd name="connsiteY122" fmla="*/ 75928 h 1572786"/>
                <a:gd name="connsiteX123" fmla="*/ 741506 w 1503611"/>
                <a:gd name="connsiteY123" fmla="*/ 48452 h 1572786"/>
                <a:gd name="connsiteX124" fmla="*/ 794700 w 1503611"/>
                <a:gd name="connsiteY124" fmla="*/ 29517 h 1572786"/>
                <a:gd name="connsiteX125" fmla="*/ 801137 w 1503611"/>
                <a:gd name="connsiteY125" fmla="*/ 34353 h 1572786"/>
                <a:gd name="connsiteX126" fmla="*/ 818816 w 1503611"/>
                <a:gd name="connsiteY126" fmla="*/ 130848 h 1572786"/>
                <a:gd name="connsiteX127" fmla="*/ 800415 w 1503611"/>
                <a:gd name="connsiteY127" fmla="*/ 160177 h 1572786"/>
                <a:gd name="connsiteX128" fmla="*/ 811657 w 1503611"/>
                <a:gd name="connsiteY128" fmla="*/ 168844 h 1572786"/>
                <a:gd name="connsiteX129" fmla="*/ 877913 w 1503611"/>
                <a:gd name="connsiteY129" fmla="*/ 79570 h 1572786"/>
                <a:gd name="connsiteX130" fmla="*/ 926867 w 1503611"/>
                <a:gd name="connsiteY130" fmla="*/ 59851 h 1572786"/>
                <a:gd name="connsiteX131" fmla="*/ 945425 w 1503611"/>
                <a:gd name="connsiteY131" fmla="*/ 119513 h 1572786"/>
                <a:gd name="connsiteX132" fmla="*/ 941720 w 1503611"/>
                <a:gd name="connsiteY132" fmla="*/ 150600 h 1572786"/>
                <a:gd name="connsiteX133" fmla="*/ 1008133 w 1503611"/>
                <a:gd name="connsiteY133" fmla="*/ 68078 h 1572786"/>
                <a:gd name="connsiteX134" fmla="*/ 1020568 w 1503611"/>
                <a:gd name="connsiteY134" fmla="*/ 98254 h 1572786"/>
                <a:gd name="connsiteX135" fmla="*/ 1131288 w 1503611"/>
                <a:gd name="connsiteY135" fmla="*/ 61232 h 1572786"/>
                <a:gd name="connsiteX136" fmla="*/ 972650 w 1503611"/>
                <a:gd name="connsiteY136" fmla="*/ 447748 h 1572786"/>
                <a:gd name="connsiteX137" fmla="*/ 982133 w 1503611"/>
                <a:gd name="connsiteY137" fmla="*/ 433932 h 1572786"/>
                <a:gd name="connsiteX138" fmla="*/ 840922 w 1503611"/>
                <a:gd name="connsiteY138" fmla="*/ 346825 h 1572786"/>
                <a:gd name="connsiteX139" fmla="*/ 832224 w 1503611"/>
                <a:gd name="connsiteY139" fmla="*/ 360171 h 1572786"/>
                <a:gd name="connsiteX140" fmla="*/ 972618 w 1503611"/>
                <a:gd name="connsiteY140" fmla="*/ 447717 h 1572786"/>
                <a:gd name="connsiteX141" fmla="*/ 501288 w 1503611"/>
                <a:gd name="connsiteY141" fmla="*/ 667870 h 1572786"/>
                <a:gd name="connsiteX142" fmla="*/ 599385 w 1503611"/>
                <a:gd name="connsiteY142" fmla="*/ 770269 h 1572786"/>
                <a:gd name="connsiteX143" fmla="*/ 501288 w 1503611"/>
                <a:gd name="connsiteY143" fmla="*/ 667870 h 157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503611" h="1572786">
                  <a:moveTo>
                    <a:pt x="1131257" y="61326"/>
                  </a:moveTo>
                  <a:cubicBezTo>
                    <a:pt x="1167714" y="86479"/>
                    <a:pt x="1204045" y="80952"/>
                    <a:pt x="1244238" y="52440"/>
                  </a:cubicBezTo>
                  <a:cubicBezTo>
                    <a:pt x="1259216" y="41826"/>
                    <a:pt x="1287572" y="38686"/>
                    <a:pt x="1304999" y="45123"/>
                  </a:cubicBezTo>
                  <a:cubicBezTo>
                    <a:pt x="1343528" y="59411"/>
                    <a:pt x="1361772" y="52283"/>
                    <a:pt x="1360077" y="2041"/>
                  </a:cubicBezTo>
                  <a:cubicBezTo>
                    <a:pt x="1403316" y="52597"/>
                    <a:pt x="1436381" y="1256"/>
                    <a:pt x="1472650" y="0"/>
                  </a:cubicBezTo>
                  <a:cubicBezTo>
                    <a:pt x="1483326" y="16140"/>
                    <a:pt x="1493029" y="30805"/>
                    <a:pt x="1503611" y="46850"/>
                  </a:cubicBezTo>
                  <a:cubicBezTo>
                    <a:pt x="1487408" y="75802"/>
                    <a:pt x="1469761" y="107298"/>
                    <a:pt x="1448220" y="145764"/>
                  </a:cubicBezTo>
                  <a:cubicBezTo>
                    <a:pt x="1503517" y="145481"/>
                    <a:pt x="1507316" y="170006"/>
                    <a:pt x="1484865" y="198455"/>
                  </a:cubicBezTo>
                  <a:cubicBezTo>
                    <a:pt x="1458299" y="232180"/>
                    <a:pt x="1426930" y="262325"/>
                    <a:pt x="1396094" y="292407"/>
                  </a:cubicBezTo>
                  <a:cubicBezTo>
                    <a:pt x="1371758" y="316178"/>
                    <a:pt x="1342586" y="335301"/>
                    <a:pt x="1320072" y="360516"/>
                  </a:cubicBezTo>
                  <a:cubicBezTo>
                    <a:pt x="1286975" y="397601"/>
                    <a:pt x="1259185" y="438705"/>
                    <a:pt x="1208409" y="456164"/>
                  </a:cubicBezTo>
                  <a:cubicBezTo>
                    <a:pt x="1195692" y="460529"/>
                    <a:pt x="1189789" y="481881"/>
                    <a:pt x="1178013" y="492338"/>
                  </a:cubicBezTo>
                  <a:cubicBezTo>
                    <a:pt x="1157163" y="510833"/>
                    <a:pt x="1134240" y="527005"/>
                    <a:pt x="1110815" y="545186"/>
                  </a:cubicBezTo>
                  <a:cubicBezTo>
                    <a:pt x="1121554" y="581957"/>
                    <a:pt x="1111600" y="595271"/>
                    <a:pt x="1068957" y="587672"/>
                  </a:cubicBezTo>
                  <a:cubicBezTo>
                    <a:pt x="1039880" y="582490"/>
                    <a:pt x="1012215" y="569710"/>
                    <a:pt x="983672" y="561106"/>
                  </a:cubicBezTo>
                  <a:cubicBezTo>
                    <a:pt x="969007" y="556679"/>
                    <a:pt x="953872" y="553947"/>
                    <a:pt x="938925" y="550461"/>
                  </a:cubicBezTo>
                  <a:cubicBezTo>
                    <a:pt x="937638" y="555454"/>
                    <a:pt x="936350" y="560447"/>
                    <a:pt x="935063" y="565440"/>
                  </a:cubicBezTo>
                  <a:cubicBezTo>
                    <a:pt x="981725" y="579193"/>
                    <a:pt x="1028041" y="594391"/>
                    <a:pt x="1075206" y="606104"/>
                  </a:cubicBezTo>
                  <a:cubicBezTo>
                    <a:pt x="1099322" y="612102"/>
                    <a:pt x="1125385" y="615650"/>
                    <a:pt x="1149846" y="613107"/>
                  </a:cubicBezTo>
                  <a:cubicBezTo>
                    <a:pt x="1167682" y="611254"/>
                    <a:pt x="1184262" y="597657"/>
                    <a:pt x="1201878" y="589085"/>
                  </a:cubicBezTo>
                  <a:cubicBezTo>
                    <a:pt x="1219243" y="616875"/>
                    <a:pt x="1199837" y="650034"/>
                    <a:pt x="1120863" y="718520"/>
                  </a:cubicBezTo>
                  <a:cubicBezTo>
                    <a:pt x="1077498" y="682314"/>
                    <a:pt x="1000817" y="709162"/>
                    <a:pt x="952899" y="786064"/>
                  </a:cubicBezTo>
                  <a:cubicBezTo>
                    <a:pt x="972179" y="770803"/>
                    <a:pt x="989607" y="751648"/>
                    <a:pt x="1011273" y="741317"/>
                  </a:cubicBezTo>
                  <a:cubicBezTo>
                    <a:pt x="1034604" y="730201"/>
                    <a:pt x="1061861" y="727407"/>
                    <a:pt x="1091158" y="720027"/>
                  </a:cubicBezTo>
                  <a:cubicBezTo>
                    <a:pt x="1113547" y="742667"/>
                    <a:pt x="1093136" y="763518"/>
                    <a:pt x="1076148" y="777428"/>
                  </a:cubicBezTo>
                  <a:cubicBezTo>
                    <a:pt x="1048829" y="799817"/>
                    <a:pt x="1034950" y="825692"/>
                    <a:pt x="1031119" y="860170"/>
                  </a:cubicBezTo>
                  <a:cubicBezTo>
                    <a:pt x="1030114" y="869057"/>
                    <a:pt x="1016486" y="876656"/>
                    <a:pt x="1008416" y="884632"/>
                  </a:cubicBezTo>
                  <a:cubicBezTo>
                    <a:pt x="1003831" y="889154"/>
                    <a:pt x="996892" y="892294"/>
                    <a:pt x="994191" y="897632"/>
                  </a:cubicBezTo>
                  <a:cubicBezTo>
                    <a:pt x="926773" y="1031055"/>
                    <a:pt x="809898" y="1124913"/>
                    <a:pt x="721064" y="1240971"/>
                  </a:cubicBezTo>
                  <a:cubicBezTo>
                    <a:pt x="682033" y="1291967"/>
                    <a:pt x="636784" y="1307008"/>
                    <a:pt x="578126" y="1302486"/>
                  </a:cubicBezTo>
                  <a:cubicBezTo>
                    <a:pt x="566006" y="1301544"/>
                    <a:pt x="553540" y="1304590"/>
                    <a:pt x="541262" y="1305783"/>
                  </a:cubicBezTo>
                  <a:cubicBezTo>
                    <a:pt x="541544" y="1309175"/>
                    <a:pt x="541827" y="1312566"/>
                    <a:pt x="542109" y="1315957"/>
                  </a:cubicBezTo>
                  <a:lnTo>
                    <a:pt x="650883" y="1315957"/>
                  </a:lnTo>
                  <a:cubicBezTo>
                    <a:pt x="572317" y="1406204"/>
                    <a:pt x="500629" y="1488538"/>
                    <a:pt x="427244" y="1572787"/>
                  </a:cubicBezTo>
                  <a:cubicBezTo>
                    <a:pt x="366640" y="1548074"/>
                    <a:pt x="293004" y="1535639"/>
                    <a:pt x="280193" y="1452144"/>
                  </a:cubicBezTo>
                  <a:cubicBezTo>
                    <a:pt x="306162" y="1449789"/>
                    <a:pt x="333794" y="1448910"/>
                    <a:pt x="360862" y="1444419"/>
                  </a:cubicBezTo>
                  <a:cubicBezTo>
                    <a:pt x="386705" y="1440149"/>
                    <a:pt x="411952" y="1432110"/>
                    <a:pt x="438737" y="1415813"/>
                  </a:cubicBezTo>
                  <a:cubicBezTo>
                    <a:pt x="414872" y="1417540"/>
                    <a:pt x="390976" y="1418733"/>
                    <a:pt x="367205" y="1421120"/>
                  </a:cubicBezTo>
                  <a:cubicBezTo>
                    <a:pt x="344094" y="1423412"/>
                    <a:pt x="321108" y="1429410"/>
                    <a:pt x="298060" y="1429284"/>
                  </a:cubicBezTo>
                  <a:cubicBezTo>
                    <a:pt x="264367" y="1429127"/>
                    <a:pt x="230673" y="1424982"/>
                    <a:pt x="187685" y="1421842"/>
                  </a:cubicBezTo>
                  <a:cubicBezTo>
                    <a:pt x="193557" y="1401557"/>
                    <a:pt x="193432" y="1377127"/>
                    <a:pt x="205270" y="1367612"/>
                  </a:cubicBezTo>
                  <a:cubicBezTo>
                    <a:pt x="219526" y="1356182"/>
                    <a:pt x="244867" y="1351597"/>
                    <a:pt x="263801" y="1354487"/>
                  </a:cubicBezTo>
                  <a:cubicBezTo>
                    <a:pt x="294198" y="1359165"/>
                    <a:pt x="322710" y="1375839"/>
                    <a:pt x="353106" y="1380863"/>
                  </a:cubicBezTo>
                  <a:cubicBezTo>
                    <a:pt x="374051" y="1384318"/>
                    <a:pt x="398921" y="1381460"/>
                    <a:pt x="418232" y="1372856"/>
                  </a:cubicBezTo>
                  <a:cubicBezTo>
                    <a:pt x="445520" y="1360735"/>
                    <a:pt x="469290" y="1340733"/>
                    <a:pt x="494568" y="1324090"/>
                  </a:cubicBezTo>
                  <a:cubicBezTo>
                    <a:pt x="492464" y="1320479"/>
                    <a:pt x="490329" y="1316899"/>
                    <a:pt x="488225" y="1313288"/>
                  </a:cubicBezTo>
                  <a:cubicBezTo>
                    <a:pt x="469039" y="1323870"/>
                    <a:pt x="449319" y="1333636"/>
                    <a:pt x="430730" y="1345223"/>
                  </a:cubicBezTo>
                  <a:cubicBezTo>
                    <a:pt x="372732" y="1381366"/>
                    <a:pt x="369529" y="1381115"/>
                    <a:pt x="319319" y="1320196"/>
                  </a:cubicBezTo>
                  <a:cubicBezTo>
                    <a:pt x="354708" y="1315109"/>
                    <a:pt x="384884" y="1310776"/>
                    <a:pt x="415092" y="1306474"/>
                  </a:cubicBezTo>
                  <a:cubicBezTo>
                    <a:pt x="415312" y="1303837"/>
                    <a:pt x="415532" y="1301199"/>
                    <a:pt x="415751" y="1298561"/>
                  </a:cubicBezTo>
                  <a:cubicBezTo>
                    <a:pt x="396754" y="1296206"/>
                    <a:pt x="377411" y="1295327"/>
                    <a:pt x="358915" y="1290899"/>
                  </a:cubicBezTo>
                  <a:cubicBezTo>
                    <a:pt x="348271" y="1288356"/>
                    <a:pt x="329838" y="1276518"/>
                    <a:pt x="330497" y="1274885"/>
                  </a:cubicBezTo>
                  <a:cubicBezTo>
                    <a:pt x="343466" y="1241223"/>
                    <a:pt x="358727" y="1208440"/>
                    <a:pt x="373486" y="1175469"/>
                  </a:cubicBezTo>
                  <a:cubicBezTo>
                    <a:pt x="384916" y="1180776"/>
                    <a:pt x="398167" y="1183947"/>
                    <a:pt x="407462" y="1191797"/>
                  </a:cubicBezTo>
                  <a:cubicBezTo>
                    <a:pt x="432802" y="1213276"/>
                    <a:pt x="458488" y="1216855"/>
                    <a:pt x="485368" y="1203636"/>
                  </a:cubicBezTo>
                  <a:cubicBezTo>
                    <a:pt x="450198" y="1187558"/>
                    <a:pt x="415280" y="1171575"/>
                    <a:pt x="379012" y="1154995"/>
                  </a:cubicBezTo>
                  <a:cubicBezTo>
                    <a:pt x="416568" y="1106386"/>
                    <a:pt x="438078" y="1101865"/>
                    <a:pt x="479025" y="1134459"/>
                  </a:cubicBezTo>
                  <a:cubicBezTo>
                    <a:pt x="503266" y="1153771"/>
                    <a:pt x="513315" y="1140237"/>
                    <a:pt x="526629" y="1120862"/>
                  </a:cubicBezTo>
                  <a:cubicBezTo>
                    <a:pt x="490926" y="1107454"/>
                    <a:pt x="457609" y="1094988"/>
                    <a:pt x="417259" y="1079852"/>
                  </a:cubicBezTo>
                  <a:cubicBezTo>
                    <a:pt x="431169" y="1056835"/>
                    <a:pt x="439899" y="1025277"/>
                    <a:pt x="459336" y="1015826"/>
                  </a:cubicBezTo>
                  <a:cubicBezTo>
                    <a:pt x="474252" y="1008603"/>
                    <a:pt x="502733" y="1029265"/>
                    <a:pt x="528544" y="1038780"/>
                  </a:cubicBezTo>
                  <a:cubicBezTo>
                    <a:pt x="514257" y="1008070"/>
                    <a:pt x="492558" y="988507"/>
                    <a:pt x="462256" y="996074"/>
                  </a:cubicBezTo>
                  <a:cubicBezTo>
                    <a:pt x="445708" y="1000219"/>
                    <a:pt x="432049" y="1020975"/>
                    <a:pt x="419834" y="1036425"/>
                  </a:cubicBezTo>
                  <a:cubicBezTo>
                    <a:pt x="381085" y="1085473"/>
                    <a:pt x="343623" y="1135527"/>
                    <a:pt x="304748" y="1186396"/>
                  </a:cubicBezTo>
                  <a:cubicBezTo>
                    <a:pt x="288900" y="1168350"/>
                    <a:pt x="293161" y="1129560"/>
                    <a:pt x="317529" y="1070024"/>
                  </a:cubicBezTo>
                  <a:cubicBezTo>
                    <a:pt x="291466" y="1089744"/>
                    <a:pt x="273975" y="1096464"/>
                    <a:pt x="251963" y="1067355"/>
                  </a:cubicBezTo>
                  <a:cubicBezTo>
                    <a:pt x="241915" y="1054041"/>
                    <a:pt x="205552" y="1062142"/>
                    <a:pt x="181845" y="1057150"/>
                  </a:cubicBezTo>
                  <a:cubicBezTo>
                    <a:pt x="136344" y="1047541"/>
                    <a:pt x="138542" y="994127"/>
                    <a:pt x="106984" y="970420"/>
                  </a:cubicBezTo>
                  <a:cubicBezTo>
                    <a:pt x="104975" y="968912"/>
                    <a:pt x="114992" y="945864"/>
                    <a:pt x="123878" y="937605"/>
                  </a:cubicBezTo>
                  <a:cubicBezTo>
                    <a:pt x="128871" y="932958"/>
                    <a:pt x="144572" y="935125"/>
                    <a:pt x="152579" y="939458"/>
                  </a:cubicBezTo>
                  <a:cubicBezTo>
                    <a:pt x="166960" y="947277"/>
                    <a:pt x="179175" y="959052"/>
                    <a:pt x="194028" y="966651"/>
                  </a:cubicBezTo>
                  <a:cubicBezTo>
                    <a:pt x="187811" y="949045"/>
                    <a:pt x="154472" y="926405"/>
                    <a:pt x="94016" y="898731"/>
                  </a:cubicBezTo>
                  <a:cubicBezTo>
                    <a:pt x="86856" y="912987"/>
                    <a:pt x="79697" y="927180"/>
                    <a:pt x="72569" y="941374"/>
                  </a:cubicBezTo>
                  <a:cubicBezTo>
                    <a:pt x="49677" y="922125"/>
                    <a:pt x="23395" y="905576"/>
                    <a:pt x="5465" y="882496"/>
                  </a:cubicBezTo>
                  <a:cubicBezTo>
                    <a:pt x="-2825" y="871852"/>
                    <a:pt x="-1255" y="838755"/>
                    <a:pt x="7286" y="833103"/>
                  </a:cubicBezTo>
                  <a:cubicBezTo>
                    <a:pt x="21699" y="823525"/>
                    <a:pt x="45250" y="827670"/>
                    <a:pt x="69491" y="825661"/>
                  </a:cubicBezTo>
                  <a:cubicBezTo>
                    <a:pt x="77844" y="795484"/>
                    <a:pt x="33506" y="749576"/>
                    <a:pt x="84627" y="711612"/>
                  </a:cubicBezTo>
                  <a:cubicBezTo>
                    <a:pt x="113453" y="756264"/>
                    <a:pt x="109842" y="829020"/>
                    <a:pt x="185110" y="830339"/>
                  </a:cubicBezTo>
                  <a:cubicBezTo>
                    <a:pt x="113076" y="716699"/>
                    <a:pt x="142939" y="710984"/>
                    <a:pt x="196352" y="651165"/>
                  </a:cubicBezTo>
                  <a:cubicBezTo>
                    <a:pt x="220939" y="699334"/>
                    <a:pt x="277398" y="724047"/>
                    <a:pt x="263016" y="795516"/>
                  </a:cubicBezTo>
                  <a:cubicBezTo>
                    <a:pt x="252811" y="846165"/>
                    <a:pt x="265811" y="901494"/>
                    <a:pt x="273190" y="955755"/>
                  </a:cubicBezTo>
                  <a:cubicBezTo>
                    <a:pt x="287289" y="892356"/>
                    <a:pt x="277744" y="822206"/>
                    <a:pt x="333952" y="761728"/>
                  </a:cubicBezTo>
                  <a:cubicBezTo>
                    <a:pt x="333952" y="784431"/>
                    <a:pt x="336181" y="800006"/>
                    <a:pt x="333449" y="814639"/>
                  </a:cubicBezTo>
                  <a:cubicBezTo>
                    <a:pt x="328551" y="841016"/>
                    <a:pt x="324657" y="868743"/>
                    <a:pt x="313258" y="892482"/>
                  </a:cubicBezTo>
                  <a:cubicBezTo>
                    <a:pt x="290398" y="940086"/>
                    <a:pt x="331973" y="965961"/>
                    <a:pt x="347234" y="999842"/>
                  </a:cubicBezTo>
                  <a:cubicBezTo>
                    <a:pt x="349244" y="1004270"/>
                    <a:pt x="393143" y="1000847"/>
                    <a:pt x="399454" y="990265"/>
                  </a:cubicBezTo>
                  <a:cubicBezTo>
                    <a:pt x="418075" y="958990"/>
                    <a:pt x="445080" y="953118"/>
                    <a:pt x="475759" y="946115"/>
                  </a:cubicBezTo>
                  <a:cubicBezTo>
                    <a:pt x="493061" y="942159"/>
                    <a:pt x="508259" y="928907"/>
                    <a:pt x="524399" y="919832"/>
                  </a:cubicBezTo>
                  <a:lnTo>
                    <a:pt x="517711" y="908654"/>
                  </a:lnTo>
                  <a:cubicBezTo>
                    <a:pt x="500817" y="917006"/>
                    <a:pt x="483923" y="925328"/>
                    <a:pt x="463261" y="935533"/>
                  </a:cubicBezTo>
                  <a:cubicBezTo>
                    <a:pt x="459085" y="919581"/>
                    <a:pt x="456416" y="909250"/>
                    <a:pt x="451768" y="891509"/>
                  </a:cubicBezTo>
                  <a:cubicBezTo>
                    <a:pt x="434498" y="924480"/>
                    <a:pt x="426742" y="960874"/>
                    <a:pt x="384005" y="953997"/>
                  </a:cubicBezTo>
                  <a:cubicBezTo>
                    <a:pt x="363563" y="887772"/>
                    <a:pt x="356560" y="821013"/>
                    <a:pt x="386423" y="757395"/>
                  </a:cubicBezTo>
                  <a:cubicBezTo>
                    <a:pt x="413679" y="779941"/>
                    <a:pt x="439962" y="801733"/>
                    <a:pt x="466244" y="823494"/>
                  </a:cubicBezTo>
                  <a:cubicBezTo>
                    <a:pt x="470201" y="819035"/>
                    <a:pt x="474189" y="814607"/>
                    <a:pt x="478145" y="810148"/>
                  </a:cubicBezTo>
                  <a:cubicBezTo>
                    <a:pt x="458488" y="792878"/>
                    <a:pt x="436790" y="777334"/>
                    <a:pt x="419802" y="757740"/>
                  </a:cubicBezTo>
                  <a:cubicBezTo>
                    <a:pt x="406582" y="742479"/>
                    <a:pt x="393048" y="722539"/>
                    <a:pt x="391918" y="703950"/>
                  </a:cubicBezTo>
                  <a:cubicBezTo>
                    <a:pt x="391384" y="695315"/>
                    <a:pt x="419991" y="684889"/>
                    <a:pt x="438800" y="673145"/>
                  </a:cubicBezTo>
                  <a:cubicBezTo>
                    <a:pt x="422879" y="666708"/>
                    <a:pt x="403913" y="659015"/>
                    <a:pt x="384036" y="650976"/>
                  </a:cubicBezTo>
                  <a:cubicBezTo>
                    <a:pt x="372355" y="597061"/>
                    <a:pt x="381147" y="562802"/>
                    <a:pt x="410099" y="552565"/>
                  </a:cubicBezTo>
                  <a:cubicBezTo>
                    <a:pt x="438674" y="542485"/>
                    <a:pt x="446336" y="551341"/>
                    <a:pt x="487723" y="630534"/>
                  </a:cubicBezTo>
                  <a:cubicBezTo>
                    <a:pt x="484740" y="611662"/>
                    <a:pt x="483860" y="592131"/>
                    <a:pt x="478302" y="574012"/>
                  </a:cubicBezTo>
                  <a:cubicBezTo>
                    <a:pt x="468442" y="541920"/>
                    <a:pt x="467281" y="542297"/>
                    <a:pt x="495385" y="516988"/>
                  </a:cubicBezTo>
                  <a:cubicBezTo>
                    <a:pt x="506626" y="533379"/>
                    <a:pt x="517460" y="549205"/>
                    <a:pt x="530711" y="568517"/>
                  </a:cubicBezTo>
                  <a:cubicBezTo>
                    <a:pt x="540414" y="552157"/>
                    <a:pt x="549300" y="537147"/>
                    <a:pt x="559286" y="520285"/>
                  </a:cubicBezTo>
                  <a:cubicBezTo>
                    <a:pt x="578315" y="548452"/>
                    <a:pt x="595868" y="574420"/>
                    <a:pt x="613453" y="600389"/>
                  </a:cubicBezTo>
                  <a:cubicBezTo>
                    <a:pt x="617566" y="597751"/>
                    <a:pt x="621680" y="595082"/>
                    <a:pt x="625825" y="592445"/>
                  </a:cubicBezTo>
                  <a:cubicBezTo>
                    <a:pt x="616656" y="578094"/>
                    <a:pt x="607518" y="563744"/>
                    <a:pt x="598129" y="549017"/>
                  </a:cubicBezTo>
                  <a:cubicBezTo>
                    <a:pt x="646832" y="529046"/>
                    <a:pt x="647617" y="529642"/>
                    <a:pt x="687905" y="616152"/>
                  </a:cubicBezTo>
                  <a:cubicBezTo>
                    <a:pt x="703888" y="572348"/>
                    <a:pt x="690731" y="540068"/>
                    <a:pt x="650600" y="524775"/>
                  </a:cubicBezTo>
                  <a:cubicBezTo>
                    <a:pt x="595491" y="503736"/>
                    <a:pt x="554010" y="442033"/>
                    <a:pt x="565535" y="389688"/>
                  </a:cubicBezTo>
                  <a:cubicBezTo>
                    <a:pt x="590436" y="404195"/>
                    <a:pt x="613578" y="417697"/>
                    <a:pt x="644697" y="435847"/>
                  </a:cubicBezTo>
                  <a:cubicBezTo>
                    <a:pt x="635528" y="419299"/>
                    <a:pt x="629216" y="408089"/>
                    <a:pt x="623030" y="396816"/>
                  </a:cubicBezTo>
                  <a:cubicBezTo>
                    <a:pt x="609622" y="372291"/>
                    <a:pt x="594204" y="348584"/>
                    <a:pt x="583528" y="322898"/>
                  </a:cubicBezTo>
                  <a:cubicBezTo>
                    <a:pt x="572788" y="297086"/>
                    <a:pt x="583119" y="277052"/>
                    <a:pt x="612793" y="281919"/>
                  </a:cubicBezTo>
                  <a:cubicBezTo>
                    <a:pt x="646707" y="287509"/>
                    <a:pt x="679772" y="299221"/>
                    <a:pt x="712617" y="310054"/>
                  </a:cubicBezTo>
                  <a:cubicBezTo>
                    <a:pt x="727188" y="314859"/>
                    <a:pt x="740313" y="323965"/>
                    <a:pt x="754098" y="331125"/>
                  </a:cubicBezTo>
                  <a:cubicBezTo>
                    <a:pt x="756265" y="327671"/>
                    <a:pt x="758432" y="324216"/>
                    <a:pt x="760598" y="320762"/>
                  </a:cubicBezTo>
                  <a:cubicBezTo>
                    <a:pt x="742951" y="309426"/>
                    <a:pt x="725806" y="297149"/>
                    <a:pt x="707530" y="286912"/>
                  </a:cubicBezTo>
                  <a:cubicBezTo>
                    <a:pt x="676443" y="269484"/>
                    <a:pt x="659801" y="216008"/>
                    <a:pt x="677511" y="185643"/>
                  </a:cubicBezTo>
                  <a:cubicBezTo>
                    <a:pt x="698801" y="149155"/>
                    <a:pt x="726214" y="172204"/>
                    <a:pt x="757301" y="172894"/>
                  </a:cubicBezTo>
                  <a:cubicBezTo>
                    <a:pt x="744458" y="162469"/>
                    <a:pt x="731709" y="151919"/>
                    <a:pt x="718772" y="141619"/>
                  </a:cubicBezTo>
                  <a:cubicBezTo>
                    <a:pt x="681530" y="111914"/>
                    <a:pt x="681750" y="106230"/>
                    <a:pt x="718332" y="75928"/>
                  </a:cubicBezTo>
                  <a:cubicBezTo>
                    <a:pt x="727564" y="68297"/>
                    <a:pt x="739308" y="58846"/>
                    <a:pt x="741506" y="48452"/>
                  </a:cubicBezTo>
                  <a:cubicBezTo>
                    <a:pt x="749514" y="10833"/>
                    <a:pt x="773096" y="24242"/>
                    <a:pt x="794700" y="29517"/>
                  </a:cubicBezTo>
                  <a:cubicBezTo>
                    <a:pt x="797086" y="30114"/>
                    <a:pt x="798813" y="33003"/>
                    <a:pt x="801137" y="34353"/>
                  </a:cubicBezTo>
                  <a:cubicBezTo>
                    <a:pt x="843654" y="59537"/>
                    <a:pt x="849548" y="91701"/>
                    <a:pt x="818816" y="130848"/>
                  </a:cubicBezTo>
                  <a:cubicBezTo>
                    <a:pt x="811751" y="139892"/>
                    <a:pt x="806507" y="150380"/>
                    <a:pt x="800415" y="160177"/>
                  </a:cubicBezTo>
                  <a:cubicBezTo>
                    <a:pt x="804152" y="163066"/>
                    <a:pt x="807888" y="165955"/>
                    <a:pt x="811657" y="168844"/>
                  </a:cubicBezTo>
                  <a:cubicBezTo>
                    <a:pt x="833888" y="139170"/>
                    <a:pt x="857314" y="110312"/>
                    <a:pt x="877913" y="79570"/>
                  </a:cubicBezTo>
                  <a:cubicBezTo>
                    <a:pt x="890693" y="60510"/>
                    <a:pt x="900145" y="40068"/>
                    <a:pt x="926867" y="59851"/>
                  </a:cubicBezTo>
                  <a:cubicBezTo>
                    <a:pt x="947215" y="74923"/>
                    <a:pt x="973780" y="88268"/>
                    <a:pt x="945425" y="119513"/>
                  </a:cubicBezTo>
                  <a:cubicBezTo>
                    <a:pt x="939302" y="126264"/>
                    <a:pt x="937324" y="136815"/>
                    <a:pt x="941720" y="150600"/>
                  </a:cubicBezTo>
                  <a:cubicBezTo>
                    <a:pt x="961565" y="125950"/>
                    <a:pt x="981379" y="101300"/>
                    <a:pt x="1008133" y="68078"/>
                  </a:cubicBezTo>
                  <a:cubicBezTo>
                    <a:pt x="1014099" y="82585"/>
                    <a:pt x="1018778" y="93952"/>
                    <a:pt x="1020568" y="98254"/>
                  </a:cubicBezTo>
                  <a:cubicBezTo>
                    <a:pt x="1061578" y="84532"/>
                    <a:pt x="1093984" y="73698"/>
                    <a:pt x="1131288" y="61232"/>
                  </a:cubicBezTo>
                  <a:close/>
                  <a:moveTo>
                    <a:pt x="972650" y="447748"/>
                  </a:moveTo>
                  <a:cubicBezTo>
                    <a:pt x="975821" y="443132"/>
                    <a:pt x="978993" y="438548"/>
                    <a:pt x="982133" y="433932"/>
                  </a:cubicBezTo>
                  <a:cubicBezTo>
                    <a:pt x="935063" y="404886"/>
                    <a:pt x="887993" y="375871"/>
                    <a:pt x="840922" y="346825"/>
                  </a:cubicBezTo>
                  <a:cubicBezTo>
                    <a:pt x="838033" y="351284"/>
                    <a:pt x="835113" y="355743"/>
                    <a:pt x="832224" y="360171"/>
                  </a:cubicBezTo>
                  <a:cubicBezTo>
                    <a:pt x="879012" y="389342"/>
                    <a:pt x="925831" y="418545"/>
                    <a:pt x="972618" y="447717"/>
                  </a:cubicBezTo>
                  <a:close/>
                  <a:moveTo>
                    <a:pt x="501288" y="667870"/>
                  </a:moveTo>
                  <a:cubicBezTo>
                    <a:pt x="533097" y="701092"/>
                    <a:pt x="564938" y="734315"/>
                    <a:pt x="599385" y="770269"/>
                  </a:cubicBezTo>
                  <a:cubicBezTo>
                    <a:pt x="593701" y="709100"/>
                    <a:pt x="547448" y="688124"/>
                    <a:pt x="501288" y="667870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2DA90664-B5DE-00B8-A11A-2DF70C9A6F73}"/>
                </a:ext>
              </a:extLst>
            </p:cNvPr>
            <p:cNvSpPr/>
            <p:nvPr/>
          </p:nvSpPr>
          <p:spPr>
            <a:xfrm>
              <a:off x="4577218" y="2940880"/>
              <a:ext cx="1113284" cy="900611"/>
            </a:xfrm>
            <a:custGeom>
              <a:avLst/>
              <a:gdLst>
                <a:gd name="connsiteX0" fmla="*/ 1061927 w 1113284"/>
                <a:gd name="connsiteY0" fmla="*/ 738072 h 900611"/>
                <a:gd name="connsiteX1" fmla="*/ 977803 w 1113284"/>
                <a:gd name="connsiteY1" fmla="*/ 762596 h 900611"/>
                <a:gd name="connsiteX2" fmla="*/ 957550 w 1113284"/>
                <a:gd name="connsiteY2" fmla="*/ 748183 h 900611"/>
                <a:gd name="connsiteX3" fmla="*/ 930953 w 1113284"/>
                <a:gd name="connsiteY3" fmla="*/ 728557 h 900611"/>
                <a:gd name="connsiteX4" fmla="*/ 915252 w 1113284"/>
                <a:gd name="connsiteY4" fmla="*/ 758451 h 900611"/>
                <a:gd name="connsiteX5" fmla="*/ 907716 w 1113284"/>
                <a:gd name="connsiteY5" fmla="*/ 845998 h 900611"/>
                <a:gd name="connsiteX6" fmla="*/ 860803 w 1113284"/>
                <a:gd name="connsiteY6" fmla="*/ 894355 h 900611"/>
                <a:gd name="connsiteX7" fmla="*/ 815648 w 1113284"/>
                <a:gd name="connsiteY7" fmla="*/ 886913 h 900611"/>
                <a:gd name="connsiteX8" fmla="*/ 731964 w 1113284"/>
                <a:gd name="connsiteY8" fmla="*/ 877901 h 900611"/>
                <a:gd name="connsiteX9" fmla="*/ 717048 w 1113284"/>
                <a:gd name="connsiteY9" fmla="*/ 879628 h 900611"/>
                <a:gd name="connsiteX10" fmla="*/ 593360 w 1113284"/>
                <a:gd name="connsiteY10" fmla="*/ 873474 h 900611"/>
                <a:gd name="connsiteX11" fmla="*/ 549084 w 1113284"/>
                <a:gd name="connsiteY11" fmla="*/ 809510 h 900611"/>
                <a:gd name="connsiteX12" fmla="*/ 521859 w 1113284"/>
                <a:gd name="connsiteY12" fmla="*/ 723125 h 900611"/>
                <a:gd name="connsiteX13" fmla="*/ 492562 w 1113284"/>
                <a:gd name="connsiteY13" fmla="*/ 686260 h 900611"/>
                <a:gd name="connsiteX14" fmla="*/ 455383 w 1113284"/>
                <a:gd name="connsiteY14" fmla="*/ 639096 h 900611"/>
                <a:gd name="connsiteX15" fmla="*/ 406335 w 1113284"/>
                <a:gd name="connsiteY15" fmla="*/ 626253 h 900611"/>
                <a:gd name="connsiteX16" fmla="*/ 358417 w 1113284"/>
                <a:gd name="connsiteY16" fmla="*/ 683874 h 900611"/>
                <a:gd name="connsiteX17" fmla="*/ 332197 w 1113284"/>
                <a:gd name="connsiteY17" fmla="*/ 767558 h 900611"/>
                <a:gd name="connsiteX18" fmla="*/ 321112 w 1113284"/>
                <a:gd name="connsiteY18" fmla="*/ 778988 h 900611"/>
                <a:gd name="connsiteX19" fmla="*/ 173684 w 1113284"/>
                <a:gd name="connsiteY19" fmla="*/ 764418 h 900611"/>
                <a:gd name="connsiteX20" fmla="*/ 30589 w 1113284"/>
                <a:gd name="connsiteY20" fmla="*/ 586687 h 900611"/>
                <a:gd name="connsiteX21" fmla="*/ 9456 w 1113284"/>
                <a:gd name="connsiteY21" fmla="*/ 551926 h 900611"/>
                <a:gd name="connsiteX22" fmla="*/ 31154 w 1113284"/>
                <a:gd name="connsiteY22" fmla="*/ 477318 h 900611"/>
                <a:gd name="connsiteX23" fmla="*/ 118763 w 1113284"/>
                <a:gd name="connsiteY23" fmla="*/ 445665 h 900611"/>
                <a:gd name="connsiteX24" fmla="*/ 149285 w 1113284"/>
                <a:gd name="connsiteY24" fmla="*/ 416493 h 900611"/>
                <a:gd name="connsiteX25" fmla="*/ 123944 w 1113284"/>
                <a:gd name="connsiteY25" fmla="*/ 394827 h 900611"/>
                <a:gd name="connsiteX26" fmla="*/ 98290 w 1113284"/>
                <a:gd name="connsiteY26" fmla="*/ 358213 h 900611"/>
                <a:gd name="connsiteX27" fmla="*/ 141592 w 1113284"/>
                <a:gd name="connsiteY27" fmla="*/ 347505 h 900611"/>
                <a:gd name="connsiteX28" fmla="*/ 245090 w 1113284"/>
                <a:gd name="connsiteY28" fmla="*/ 268060 h 900611"/>
                <a:gd name="connsiteX29" fmla="*/ 365074 w 1113284"/>
                <a:gd name="connsiteY29" fmla="*/ 100096 h 900611"/>
                <a:gd name="connsiteX30" fmla="*/ 481980 w 1113284"/>
                <a:gd name="connsiteY30" fmla="*/ 67125 h 900611"/>
                <a:gd name="connsiteX31" fmla="*/ 540166 w 1113284"/>
                <a:gd name="connsiteY31" fmla="*/ 39052 h 900611"/>
                <a:gd name="connsiteX32" fmla="*/ 578695 w 1113284"/>
                <a:gd name="connsiteY32" fmla="*/ 37231 h 900611"/>
                <a:gd name="connsiteX33" fmla="*/ 694251 w 1113284"/>
                <a:gd name="connsiteY33" fmla="*/ 523 h 900611"/>
                <a:gd name="connsiteX34" fmla="*/ 782583 w 1113284"/>
                <a:gd name="connsiteY34" fmla="*/ 19332 h 900611"/>
                <a:gd name="connsiteX35" fmla="*/ 827078 w 1113284"/>
                <a:gd name="connsiteY35" fmla="*/ 28941 h 900611"/>
                <a:gd name="connsiteX36" fmla="*/ 886740 w 1113284"/>
                <a:gd name="connsiteY36" fmla="*/ 80345 h 900611"/>
                <a:gd name="connsiteX37" fmla="*/ 910008 w 1113284"/>
                <a:gd name="connsiteY37" fmla="*/ 173072 h 900611"/>
                <a:gd name="connsiteX38" fmla="*/ 926839 w 1113284"/>
                <a:gd name="connsiteY38" fmla="*/ 233645 h 900611"/>
                <a:gd name="connsiteX39" fmla="*/ 1001668 w 1113284"/>
                <a:gd name="connsiteY39" fmla="*/ 297672 h 900611"/>
                <a:gd name="connsiteX40" fmla="*/ 972434 w 1113284"/>
                <a:gd name="connsiteY40" fmla="*/ 400981 h 900611"/>
                <a:gd name="connsiteX41" fmla="*/ 914593 w 1113284"/>
                <a:gd name="connsiteY41" fmla="*/ 449684 h 900611"/>
                <a:gd name="connsiteX42" fmla="*/ 906397 w 1113284"/>
                <a:gd name="connsiteY42" fmla="*/ 495153 h 900611"/>
                <a:gd name="connsiteX43" fmla="*/ 948663 w 1113284"/>
                <a:gd name="connsiteY43" fmla="*/ 475402 h 900611"/>
                <a:gd name="connsiteX44" fmla="*/ 1011873 w 1113284"/>
                <a:gd name="connsiteY44" fmla="*/ 435711 h 900611"/>
                <a:gd name="connsiteX45" fmla="*/ 1043997 w 1113284"/>
                <a:gd name="connsiteY45" fmla="*/ 444126 h 900611"/>
                <a:gd name="connsiteX46" fmla="*/ 1099106 w 1113284"/>
                <a:gd name="connsiteY46" fmla="*/ 544516 h 900611"/>
                <a:gd name="connsiteX47" fmla="*/ 1085101 w 1113284"/>
                <a:gd name="connsiteY47" fmla="*/ 673951 h 900611"/>
                <a:gd name="connsiteX48" fmla="*/ 1080391 w 1113284"/>
                <a:gd name="connsiteY48" fmla="*/ 617649 h 900611"/>
                <a:gd name="connsiteX49" fmla="*/ 1047231 w 1113284"/>
                <a:gd name="connsiteY49" fmla="*/ 533023 h 900611"/>
                <a:gd name="connsiteX50" fmla="*/ 1010931 w 1113284"/>
                <a:gd name="connsiteY50" fmla="*/ 532521 h 900611"/>
                <a:gd name="connsiteX51" fmla="*/ 1017997 w 1113284"/>
                <a:gd name="connsiteY51" fmla="*/ 564832 h 900611"/>
                <a:gd name="connsiteX52" fmla="*/ 1033163 w 1113284"/>
                <a:gd name="connsiteY52" fmla="*/ 618245 h 900611"/>
                <a:gd name="connsiteX53" fmla="*/ 1061958 w 1113284"/>
                <a:gd name="connsiteY53" fmla="*/ 738135 h 900611"/>
                <a:gd name="connsiteX54" fmla="*/ 703012 w 1113284"/>
                <a:gd name="connsiteY54" fmla="*/ 393759 h 900611"/>
                <a:gd name="connsiteX55" fmla="*/ 663510 w 1113284"/>
                <a:gd name="connsiteY55" fmla="*/ 439605 h 900611"/>
                <a:gd name="connsiteX56" fmla="*/ 643099 w 1113284"/>
                <a:gd name="connsiteY56" fmla="*/ 479924 h 900611"/>
                <a:gd name="connsiteX57" fmla="*/ 613959 w 1113284"/>
                <a:gd name="connsiteY57" fmla="*/ 492829 h 900611"/>
                <a:gd name="connsiteX58" fmla="*/ 598698 w 1113284"/>
                <a:gd name="connsiteY58" fmla="*/ 517416 h 900611"/>
                <a:gd name="connsiteX59" fmla="*/ 620710 w 1113284"/>
                <a:gd name="connsiteY59" fmla="*/ 536132 h 900611"/>
                <a:gd name="connsiteX60" fmla="*/ 664515 w 1113284"/>
                <a:gd name="connsiteY60" fmla="*/ 541093 h 900611"/>
                <a:gd name="connsiteX61" fmla="*/ 739689 w 1113284"/>
                <a:gd name="connsiteY61" fmla="*/ 518704 h 900611"/>
                <a:gd name="connsiteX62" fmla="*/ 727379 w 1113284"/>
                <a:gd name="connsiteY62" fmla="*/ 402206 h 900611"/>
                <a:gd name="connsiteX63" fmla="*/ 702981 w 1113284"/>
                <a:gd name="connsiteY63" fmla="*/ 393790 h 900611"/>
                <a:gd name="connsiteX64" fmla="*/ 70374 w 1113284"/>
                <a:gd name="connsiteY64" fmla="*/ 482624 h 900611"/>
                <a:gd name="connsiteX65" fmla="*/ 29521 w 1113284"/>
                <a:gd name="connsiteY65" fmla="*/ 513083 h 900611"/>
                <a:gd name="connsiteX66" fmla="*/ 43840 w 1113284"/>
                <a:gd name="connsiteY66" fmla="*/ 533180 h 900611"/>
                <a:gd name="connsiteX67" fmla="*/ 188160 w 1113284"/>
                <a:gd name="connsiteY67" fmla="*/ 592779 h 900611"/>
                <a:gd name="connsiteX68" fmla="*/ 215824 w 1113284"/>
                <a:gd name="connsiteY68" fmla="*/ 588132 h 900611"/>
                <a:gd name="connsiteX69" fmla="*/ 212370 w 1113284"/>
                <a:gd name="connsiteY69" fmla="*/ 560813 h 900611"/>
                <a:gd name="connsiteX70" fmla="*/ 70406 w 1113284"/>
                <a:gd name="connsiteY70" fmla="*/ 482624 h 900611"/>
                <a:gd name="connsiteX71" fmla="*/ 187375 w 1113284"/>
                <a:gd name="connsiteY71" fmla="*/ 727647 h 900611"/>
                <a:gd name="connsiteX72" fmla="*/ 205839 w 1113284"/>
                <a:gd name="connsiteY72" fmla="*/ 752705 h 900611"/>
                <a:gd name="connsiteX73" fmla="*/ 234665 w 1113284"/>
                <a:gd name="connsiteY73" fmla="*/ 755060 h 900611"/>
                <a:gd name="connsiteX74" fmla="*/ 239155 w 1113284"/>
                <a:gd name="connsiteY74" fmla="*/ 747461 h 900611"/>
                <a:gd name="connsiteX75" fmla="*/ 220001 w 1113284"/>
                <a:gd name="connsiteY75" fmla="*/ 706891 h 900611"/>
                <a:gd name="connsiteX76" fmla="*/ 190860 w 1113284"/>
                <a:gd name="connsiteY76" fmla="*/ 701333 h 900611"/>
                <a:gd name="connsiteX77" fmla="*/ 190515 w 1113284"/>
                <a:gd name="connsiteY77" fmla="*/ 701615 h 900611"/>
                <a:gd name="connsiteX78" fmla="*/ 187406 w 1113284"/>
                <a:gd name="connsiteY78" fmla="*/ 727678 h 90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113284" h="900611">
                  <a:moveTo>
                    <a:pt x="1061927" y="738072"/>
                  </a:moveTo>
                  <a:cubicBezTo>
                    <a:pt x="1047953" y="763758"/>
                    <a:pt x="1018782" y="778831"/>
                    <a:pt x="977803" y="762596"/>
                  </a:cubicBezTo>
                  <a:cubicBezTo>
                    <a:pt x="970330" y="759645"/>
                    <a:pt x="964238" y="753113"/>
                    <a:pt x="957550" y="748183"/>
                  </a:cubicBezTo>
                  <a:cubicBezTo>
                    <a:pt x="948663" y="741652"/>
                    <a:pt x="939808" y="735120"/>
                    <a:pt x="930953" y="728557"/>
                  </a:cubicBezTo>
                  <a:cubicBezTo>
                    <a:pt x="925520" y="738480"/>
                    <a:pt x="916822" y="747963"/>
                    <a:pt x="915252" y="758451"/>
                  </a:cubicBezTo>
                  <a:cubicBezTo>
                    <a:pt x="910950" y="787403"/>
                    <a:pt x="907653" y="816795"/>
                    <a:pt x="907716" y="845998"/>
                  </a:cubicBezTo>
                  <a:cubicBezTo>
                    <a:pt x="907810" y="879157"/>
                    <a:pt x="879581" y="881575"/>
                    <a:pt x="860803" y="894355"/>
                  </a:cubicBezTo>
                  <a:cubicBezTo>
                    <a:pt x="843626" y="906036"/>
                    <a:pt x="832542" y="900102"/>
                    <a:pt x="815648" y="886913"/>
                  </a:cubicBezTo>
                  <a:cubicBezTo>
                    <a:pt x="792914" y="869203"/>
                    <a:pt x="764150" y="840063"/>
                    <a:pt x="731964" y="877901"/>
                  </a:cubicBezTo>
                  <a:cubicBezTo>
                    <a:pt x="729577" y="880727"/>
                    <a:pt x="722104" y="879879"/>
                    <a:pt x="717048" y="879628"/>
                  </a:cubicBezTo>
                  <a:cubicBezTo>
                    <a:pt x="675819" y="877682"/>
                    <a:pt x="634621" y="875012"/>
                    <a:pt x="593360" y="873474"/>
                  </a:cubicBezTo>
                  <a:cubicBezTo>
                    <a:pt x="550874" y="871903"/>
                    <a:pt x="532253" y="848290"/>
                    <a:pt x="549084" y="809510"/>
                  </a:cubicBezTo>
                  <a:cubicBezTo>
                    <a:pt x="565978" y="770572"/>
                    <a:pt x="570280" y="741464"/>
                    <a:pt x="521859" y="723125"/>
                  </a:cubicBezTo>
                  <a:cubicBezTo>
                    <a:pt x="509236" y="718352"/>
                    <a:pt x="502171" y="698946"/>
                    <a:pt x="492562" y="686260"/>
                  </a:cubicBezTo>
                  <a:cubicBezTo>
                    <a:pt x="480410" y="670183"/>
                    <a:pt x="470864" y="650683"/>
                    <a:pt x="455383" y="639096"/>
                  </a:cubicBezTo>
                  <a:cubicBezTo>
                    <a:pt x="442477" y="629456"/>
                    <a:pt x="420434" y="621919"/>
                    <a:pt x="406335" y="626253"/>
                  </a:cubicBezTo>
                  <a:cubicBezTo>
                    <a:pt x="381025" y="634009"/>
                    <a:pt x="360238" y="649019"/>
                    <a:pt x="358417" y="683874"/>
                  </a:cubicBezTo>
                  <a:cubicBezTo>
                    <a:pt x="356909" y="712166"/>
                    <a:pt x="341962" y="739862"/>
                    <a:pt x="332197" y="767558"/>
                  </a:cubicBezTo>
                  <a:cubicBezTo>
                    <a:pt x="330595" y="772142"/>
                    <a:pt x="325445" y="775973"/>
                    <a:pt x="321112" y="778988"/>
                  </a:cubicBezTo>
                  <a:cubicBezTo>
                    <a:pt x="292631" y="798802"/>
                    <a:pt x="203452" y="781814"/>
                    <a:pt x="173684" y="764418"/>
                  </a:cubicBezTo>
                  <a:cubicBezTo>
                    <a:pt x="102215" y="722591"/>
                    <a:pt x="64879" y="656712"/>
                    <a:pt x="30589" y="586687"/>
                  </a:cubicBezTo>
                  <a:cubicBezTo>
                    <a:pt x="24654" y="574567"/>
                    <a:pt x="15768" y="563890"/>
                    <a:pt x="9456" y="551926"/>
                  </a:cubicBezTo>
                  <a:cubicBezTo>
                    <a:pt x="-7218" y="520337"/>
                    <a:pt x="-2947" y="492704"/>
                    <a:pt x="31154" y="477318"/>
                  </a:cubicBezTo>
                  <a:cubicBezTo>
                    <a:pt x="59384" y="464568"/>
                    <a:pt x="90440" y="458194"/>
                    <a:pt x="118763" y="445665"/>
                  </a:cubicBezTo>
                  <a:cubicBezTo>
                    <a:pt x="130884" y="440296"/>
                    <a:pt x="139237" y="426479"/>
                    <a:pt x="149285" y="416493"/>
                  </a:cubicBezTo>
                  <a:cubicBezTo>
                    <a:pt x="140744" y="409366"/>
                    <a:pt x="131198" y="403085"/>
                    <a:pt x="123944" y="394827"/>
                  </a:cubicBezTo>
                  <a:cubicBezTo>
                    <a:pt x="115560" y="385312"/>
                    <a:pt x="109186" y="374039"/>
                    <a:pt x="98290" y="358213"/>
                  </a:cubicBezTo>
                  <a:cubicBezTo>
                    <a:pt x="116660" y="353503"/>
                    <a:pt x="129000" y="348133"/>
                    <a:pt x="141592" y="347505"/>
                  </a:cubicBezTo>
                  <a:cubicBezTo>
                    <a:pt x="194974" y="344773"/>
                    <a:pt x="219498" y="308976"/>
                    <a:pt x="245090" y="268060"/>
                  </a:cubicBezTo>
                  <a:cubicBezTo>
                    <a:pt x="281201" y="210345"/>
                    <a:pt x="324032" y="156838"/>
                    <a:pt x="365074" y="100096"/>
                  </a:cubicBezTo>
                  <a:cubicBezTo>
                    <a:pt x="403948" y="143995"/>
                    <a:pt x="466719" y="124934"/>
                    <a:pt x="481980" y="67125"/>
                  </a:cubicBezTo>
                  <a:cubicBezTo>
                    <a:pt x="492437" y="27528"/>
                    <a:pt x="509205" y="27497"/>
                    <a:pt x="540166" y="39052"/>
                  </a:cubicBezTo>
                  <a:cubicBezTo>
                    <a:pt x="551314" y="43229"/>
                    <a:pt x="566606" y="40905"/>
                    <a:pt x="578695" y="37231"/>
                  </a:cubicBezTo>
                  <a:cubicBezTo>
                    <a:pt x="617444" y="25393"/>
                    <a:pt x="654843" y="5516"/>
                    <a:pt x="694251" y="523"/>
                  </a:cubicBezTo>
                  <a:cubicBezTo>
                    <a:pt x="722450" y="-3025"/>
                    <a:pt x="753034" y="12393"/>
                    <a:pt x="782583" y="19332"/>
                  </a:cubicBezTo>
                  <a:cubicBezTo>
                    <a:pt x="797404" y="22818"/>
                    <a:pt x="812445" y="29726"/>
                    <a:pt x="827078" y="28941"/>
                  </a:cubicBezTo>
                  <a:cubicBezTo>
                    <a:pt x="868276" y="26712"/>
                    <a:pt x="886929" y="40057"/>
                    <a:pt x="886740" y="80345"/>
                  </a:cubicBezTo>
                  <a:cubicBezTo>
                    <a:pt x="886583" y="113630"/>
                    <a:pt x="884040" y="144529"/>
                    <a:pt x="910008" y="173072"/>
                  </a:cubicBezTo>
                  <a:cubicBezTo>
                    <a:pt x="922663" y="186983"/>
                    <a:pt x="924547" y="212763"/>
                    <a:pt x="926839" y="233645"/>
                  </a:cubicBezTo>
                  <a:cubicBezTo>
                    <a:pt x="931675" y="277638"/>
                    <a:pt x="963830" y="306558"/>
                    <a:pt x="1001668" y="297672"/>
                  </a:cubicBezTo>
                  <a:cubicBezTo>
                    <a:pt x="1032064" y="348102"/>
                    <a:pt x="1022487" y="375955"/>
                    <a:pt x="972434" y="400981"/>
                  </a:cubicBezTo>
                  <a:cubicBezTo>
                    <a:pt x="950327" y="412035"/>
                    <a:pt x="930262" y="430373"/>
                    <a:pt x="914593" y="449684"/>
                  </a:cubicBezTo>
                  <a:cubicBezTo>
                    <a:pt x="906083" y="460172"/>
                    <a:pt x="908784" y="479704"/>
                    <a:pt x="906397" y="495153"/>
                  </a:cubicBezTo>
                  <a:cubicBezTo>
                    <a:pt x="920528" y="488653"/>
                    <a:pt x="935349" y="483283"/>
                    <a:pt x="948663" y="475402"/>
                  </a:cubicBezTo>
                  <a:cubicBezTo>
                    <a:pt x="970079" y="462685"/>
                    <a:pt x="989547" y="446262"/>
                    <a:pt x="1011873" y="435711"/>
                  </a:cubicBezTo>
                  <a:cubicBezTo>
                    <a:pt x="1019881" y="431911"/>
                    <a:pt x="1039506" y="436967"/>
                    <a:pt x="1043997" y="444126"/>
                  </a:cubicBezTo>
                  <a:cubicBezTo>
                    <a:pt x="1064219" y="476407"/>
                    <a:pt x="1080234" y="511293"/>
                    <a:pt x="1099106" y="544516"/>
                  </a:cubicBezTo>
                  <a:cubicBezTo>
                    <a:pt x="1123944" y="588257"/>
                    <a:pt x="1114178" y="630335"/>
                    <a:pt x="1085101" y="673951"/>
                  </a:cubicBezTo>
                  <a:cubicBezTo>
                    <a:pt x="1083311" y="655173"/>
                    <a:pt x="1078632" y="636113"/>
                    <a:pt x="1080391" y="617649"/>
                  </a:cubicBezTo>
                  <a:cubicBezTo>
                    <a:pt x="1083719" y="582888"/>
                    <a:pt x="1080956" y="551204"/>
                    <a:pt x="1047231" y="533023"/>
                  </a:cubicBezTo>
                  <a:cubicBezTo>
                    <a:pt x="1037779" y="527936"/>
                    <a:pt x="1023178" y="532426"/>
                    <a:pt x="1010931" y="532521"/>
                  </a:cubicBezTo>
                  <a:cubicBezTo>
                    <a:pt x="1013255" y="543291"/>
                    <a:pt x="1015171" y="554187"/>
                    <a:pt x="1017997" y="564832"/>
                  </a:cubicBezTo>
                  <a:cubicBezTo>
                    <a:pt x="1022770" y="582699"/>
                    <a:pt x="1028673" y="600315"/>
                    <a:pt x="1033163" y="618245"/>
                  </a:cubicBezTo>
                  <a:cubicBezTo>
                    <a:pt x="1042081" y="653854"/>
                    <a:pt x="1050340" y="689589"/>
                    <a:pt x="1061958" y="738135"/>
                  </a:cubicBezTo>
                  <a:close/>
                  <a:moveTo>
                    <a:pt x="703012" y="393759"/>
                  </a:moveTo>
                  <a:cubicBezTo>
                    <a:pt x="678614" y="401013"/>
                    <a:pt x="650258" y="399474"/>
                    <a:pt x="663510" y="439605"/>
                  </a:cubicBezTo>
                  <a:cubicBezTo>
                    <a:pt x="666932" y="449935"/>
                    <a:pt x="652928" y="468431"/>
                    <a:pt x="643099" y="479924"/>
                  </a:cubicBezTo>
                  <a:cubicBezTo>
                    <a:pt x="636913" y="487177"/>
                    <a:pt x="622154" y="486455"/>
                    <a:pt x="613959" y="492829"/>
                  </a:cubicBezTo>
                  <a:cubicBezTo>
                    <a:pt x="606485" y="498639"/>
                    <a:pt x="597504" y="510006"/>
                    <a:pt x="598698" y="517416"/>
                  </a:cubicBezTo>
                  <a:cubicBezTo>
                    <a:pt x="599891" y="524858"/>
                    <a:pt x="611855" y="533682"/>
                    <a:pt x="620710" y="536132"/>
                  </a:cubicBezTo>
                  <a:cubicBezTo>
                    <a:pt x="634746" y="540025"/>
                    <a:pt x="652048" y="535127"/>
                    <a:pt x="664515" y="541093"/>
                  </a:cubicBezTo>
                  <a:cubicBezTo>
                    <a:pt x="698428" y="557296"/>
                    <a:pt x="734037" y="545489"/>
                    <a:pt x="739689" y="518704"/>
                  </a:cubicBezTo>
                  <a:cubicBezTo>
                    <a:pt x="747413" y="482216"/>
                    <a:pt x="734005" y="441018"/>
                    <a:pt x="727379" y="402206"/>
                  </a:cubicBezTo>
                  <a:cubicBezTo>
                    <a:pt x="726657" y="397967"/>
                    <a:pt x="710831" y="396334"/>
                    <a:pt x="702981" y="393790"/>
                  </a:cubicBezTo>
                  <a:close/>
                  <a:moveTo>
                    <a:pt x="70374" y="482624"/>
                  </a:moveTo>
                  <a:cubicBezTo>
                    <a:pt x="52381" y="495436"/>
                    <a:pt x="40135" y="503380"/>
                    <a:pt x="29521" y="513083"/>
                  </a:cubicBezTo>
                  <a:cubicBezTo>
                    <a:pt x="28642" y="513899"/>
                    <a:pt x="37026" y="530197"/>
                    <a:pt x="43840" y="533180"/>
                  </a:cubicBezTo>
                  <a:cubicBezTo>
                    <a:pt x="91476" y="554156"/>
                    <a:pt x="139582" y="574190"/>
                    <a:pt x="188160" y="592779"/>
                  </a:cubicBezTo>
                  <a:cubicBezTo>
                    <a:pt x="196136" y="595825"/>
                    <a:pt x="211648" y="593721"/>
                    <a:pt x="215824" y="588132"/>
                  </a:cubicBezTo>
                  <a:cubicBezTo>
                    <a:pt x="219969" y="582574"/>
                    <a:pt x="217614" y="563922"/>
                    <a:pt x="212370" y="560813"/>
                  </a:cubicBezTo>
                  <a:cubicBezTo>
                    <a:pt x="166524" y="533902"/>
                    <a:pt x="119391" y="509189"/>
                    <a:pt x="70406" y="482624"/>
                  </a:cubicBezTo>
                  <a:close/>
                  <a:moveTo>
                    <a:pt x="187375" y="727647"/>
                  </a:moveTo>
                  <a:cubicBezTo>
                    <a:pt x="193969" y="736596"/>
                    <a:pt x="199998" y="744823"/>
                    <a:pt x="205839" y="752705"/>
                  </a:cubicBezTo>
                  <a:cubicBezTo>
                    <a:pt x="212747" y="762062"/>
                    <a:pt x="226438" y="763287"/>
                    <a:pt x="234665" y="755060"/>
                  </a:cubicBezTo>
                  <a:cubicBezTo>
                    <a:pt x="237773" y="751951"/>
                    <a:pt x="239783" y="749220"/>
                    <a:pt x="239155" y="747461"/>
                  </a:cubicBezTo>
                  <a:cubicBezTo>
                    <a:pt x="234131" y="733456"/>
                    <a:pt x="227191" y="720142"/>
                    <a:pt x="220001" y="706891"/>
                  </a:cubicBezTo>
                  <a:cubicBezTo>
                    <a:pt x="214223" y="696246"/>
                    <a:pt x="200155" y="693545"/>
                    <a:pt x="190860" y="701333"/>
                  </a:cubicBezTo>
                  <a:lnTo>
                    <a:pt x="190515" y="701615"/>
                  </a:lnTo>
                  <a:cubicBezTo>
                    <a:pt x="182790" y="708084"/>
                    <a:pt x="181409" y="719514"/>
                    <a:pt x="187406" y="72767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3FE041CD-2FB2-543B-87EC-7DAB1048BBA1}"/>
                </a:ext>
              </a:extLst>
            </p:cNvPr>
            <p:cNvSpPr/>
            <p:nvPr/>
          </p:nvSpPr>
          <p:spPr>
            <a:xfrm>
              <a:off x="5626256" y="4992955"/>
              <a:ext cx="1200229" cy="833712"/>
            </a:xfrm>
            <a:custGeom>
              <a:avLst/>
              <a:gdLst>
                <a:gd name="connsiteX0" fmla="*/ 977499 w 1200229"/>
                <a:gd name="connsiteY0" fmla="*/ 830253 h 833712"/>
                <a:gd name="connsiteX1" fmla="*/ 812361 w 1200229"/>
                <a:gd name="connsiteY1" fmla="*/ 826924 h 833712"/>
                <a:gd name="connsiteX2" fmla="*/ 706382 w 1200229"/>
                <a:gd name="connsiteY2" fmla="*/ 760825 h 833712"/>
                <a:gd name="connsiteX3" fmla="*/ 697684 w 1200229"/>
                <a:gd name="connsiteY3" fmla="*/ 715922 h 833712"/>
                <a:gd name="connsiteX4" fmla="*/ 656235 w 1200229"/>
                <a:gd name="connsiteY4" fmla="*/ 669479 h 833712"/>
                <a:gd name="connsiteX5" fmla="*/ 618271 w 1200229"/>
                <a:gd name="connsiteY5" fmla="*/ 696516 h 833712"/>
                <a:gd name="connsiteX6" fmla="*/ 605145 w 1200229"/>
                <a:gd name="connsiteY6" fmla="*/ 709861 h 833712"/>
                <a:gd name="connsiteX7" fmla="*/ 476401 w 1200229"/>
                <a:gd name="connsiteY7" fmla="*/ 699279 h 833712"/>
                <a:gd name="connsiteX8" fmla="*/ 456995 w 1200229"/>
                <a:gd name="connsiteY8" fmla="*/ 668160 h 833712"/>
                <a:gd name="connsiteX9" fmla="*/ 483026 w 1200229"/>
                <a:gd name="connsiteY9" fmla="*/ 649885 h 833712"/>
                <a:gd name="connsiteX10" fmla="*/ 539329 w 1200229"/>
                <a:gd name="connsiteY10" fmla="*/ 642851 h 833712"/>
                <a:gd name="connsiteX11" fmla="*/ 435454 w 1200229"/>
                <a:gd name="connsiteY11" fmla="*/ 605766 h 833712"/>
                <a:gd name="connsiteX12" fmla="*/ 444466 w 1200229"/>
                <a:gd name="connsiteY12" fmla="*/ 526447 h 833712"/>
                <a:gd name="connsiteX13" fmla="*/ 432753 w 1200229"/>
                <a:gd name="connsiteY13" fmla="*/ 528300 h 833712"/>
                <a:gd name="connsiteX14" fmla="*/ 345584 w 1200229"/>
                <a:gd name="connsiteY14" fmla="*/ 572355 h 833712"/>
                <a:gd name="connsiteX15" fmla="*/ 285482 w 1200229"/>
                <a:gd name="connsiteY15" fmla="*/ 606049 h 833712"/>
                <a:gd name="connsiteX16" fmla="*/ 254866 w 1200229"/>
                <a:gd name="connsiteY16" fmla="*/ 630447 h 833712"/>
                <a:gd name="connsiteX17" fmla="*/ 171308 w 1200229"/>
                <a:gd name="connsiteY17" fmla="*/ 650042 h 833712"/>
                <a:gd name="connsiteX18" fmla="*/ 120626 w 1200229"/>
                <a:gd name="connsiteY18" fmla="*/ 642066 h 833712"/>
                <a:gd name="connsiteX19" fmla="*/ 106213 w 1200229"/>
                <a:gd name="connsiteY19" fmla="*/ 603129 h 833712"/>
                <a:gd name="connsiteX20" fmla="*/ 141602 w 1200229"/>
                <a:gd name="connsiteY20" fmla="*/ 596786 h 833712"/>
                <a:gd name="connsiteX21" fmla="*/ 216588 w 1200229"/>
                <a:gd name="connsiteY21" fmla="*/ 548962 h 833712"/>
                <a:gd name="connsiteX22" fmla="*/ 197339 w 1200229"/>
                <a:gd name="connsiteY22" fmla="*/ 515363 h 833712"/>
                <a:gd name="connsiteX23" fmla="*/ 187040 w 1200229"/>
                <a:gd name="connsiteY23" fmla="*/ 566609 h 833712"/>
                <a:gd name="connsiteX24" fmla="*/ 131648 w 1200229"/>
                <a:gd name="connsiteY24" fmla="*/ 575464 h 833712"/>
                <a:gd name="connsiteX25" fmla="*/ 63100 w 1200229"/>
                <a:gd name="connsiteY25" fmla="*/ 593018 h 833712"/>
                <a:gd name="connsiteX26" fmla="*/ 85269 w 1200229"/>
                <a:gd name="connsiteY26" fmla="*/ 522334 h 833712"/>
                <a:gd name="connsiteX27" fmla="*/ 101158 w 1200229"/>
                <a:gd name="connsiteY27" fmla="*/ 501483 h 833712"/>
                <a:gd name="connsiteX28" fmla="*/ 72488 w 1200229"/>
                <a:gd name="connsiteY28" fmla="*/ 464713 h 833712"/>
                <a:gd name="connsiteX29" fmla="*/ 20174 w 1200229"/>
                <a:gd name="connsiteY29" fmla="*/ 462734 h 833712"/>
                <a:gd name="connsiteX30" fmla="*/ 580 w 1200229"/>
                <a:gd name="connsiteY30" fmla="*/ 452215 h 833712"/>
                <a:gd name="connsiteX31" fmla="*/ 7739 w 1200229"/>
                <a:gd name="connsiteY31" fmla="*/ 431773 h 833712"/>
                <a:gd name="connsiteX32" fmla="*/ 61216 w 1200229"/>
                <a:gd name="connsiteY32" fmla="*/ 399210 h 833712"/>
                <a:gd name="connsiteX33" fmla="*/ 114786 w 1200229"/>
                <a:gd name="connsiteY33" fmla="*/ 339046 h 833712"/>
                <a:gd name="connsiteX34" fmla="*/ 159972 w 1200229"/>
                <a:gd name="connsiteY34" fmla="*/ 339642 h 833712"/>
                <a:gd name="connsiteX35" fmla="*/ 270881 w 1200229"/>
                <a:gd name="connsiteY35" fmla="*/ 306985 h 833712"/>
                <a:gd name="connsiteX36" fmla="*/ 372275 w 1200229"/>
                <a:gd name="connsiteY36" fmla="*/ 258596 h 833712"/>
                <a:gd name="connsiteX37" fmla="*/ 384207 w 1200229"/>
                <a:gd name="connsiteY37" fmla="*/ 257434 h 833712"/>
                <a:gd name="connsiteX38" fmla="*/ 577858 w 1200229"/>
                <a:gd name="connsiteY38" fmla="*/ 48240 h 833712"/>
                <a:gd name="connsiteX39" fmla="*/ 603732 w 1200229"/>
                <a:gd name="connsiteY39" fmla="*/ 1672 h 833712"/>
                <a:gd name="connsiteX40" fmla="*/ 706854 w 1200229"/>
                <a:gd name="connsiteY40" fmla="*/ 14013 h 833712"/>
                <a:gd name="connsiteX41" fmla="*/ 783504 w 1200229"/>
                <a:gd name="connsiteY41" fmla="*/ 111984 h 833712"/>
                <a:gd name="connsiteX42" fmla="*/ 848661 w 1200229"/>
                <a:gd name="connsiteY42" fmla="*/ 233789 h 833712"/>
                <a:gd name="connsiteX43" fmla="*/ 970591 w 1200229"/>
                <a:gd name="connsiteY43" fmla="*/ 302840 h 833712"/>
                <a:gd name="connsiteX44" fmla="*/ 1007864 w 1200229"/>
                <a:gd name="connsiteY44" fmla="*/ 328934 h 833712"/>
                <a:gd name="connsiteX45" fmla="*/ 1051732 w 1200229"/>
                <a:gd name="connsiteY45" fmla="*/ 477179 h 833712"/>
                <a:gd name="connsiteX46" fmla="*/ 1165372 w 1200229"/>
                <a:gd name="connsiteY46" fmla="*/ 556843 h 833712"/>
                <a:gd name="connsiteX47" fmla="*/ 1185249 w 1200229"/>
                <a:gd name="connsiteY47" fmla="*/ 620462 h 833712"/>
                <a:gd name="connsiteX48" fmla="*/ 1191938 w 1200229"/>
                <a:gd name="connsiteY48" fmla="*/ 692622 h 833712"/>
                <a:gd name="connsiteX49" fmla="*/ 1114157 w 1200229"/>
                <a:gd name="connsiteY49" fmla="*/ 737777 h 833712"/>
                <a:gd name="connsiteX50" fmla="*/ 1027522 w 1200229"/>
                <a:gd name="connsiteY50" fmla="*/ 749018 h 833712"/>
                <a:gd name="connsiteX51" fmla="*/ 977499 w 1200229"/>
                <a:gd name="connsiteY51" fmla="*/ 830284 h 83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00229" h="833712">
                  <a:moveTo>
                    <a:pt x="977499" y="830253"/>
                  </a:moveTo>
                  <a:cubicBezTo>
                    <a:pt x="925123" y="830253"/>
                    <a:pt x="865994" y="839924"/>
                    <a:pt x="812361" y="826924"/>
                  </a:cubicBezTo>
                  <a:cubicBezTo>
                    <a:pt x="775528" y="817975"/>
                    <a:pt x="755619" y="764059"/>
                    <a:pt x="706382" y="760825"/>
                  </a:cubicBezTo>
                  <a:cubicBezTo>
                    <a:pt x="702269" y="760542"/>
                    <a:pt x="696554" y="731276"/>
                    <a:pt x="697684" y="715922"/>
                  </a:cubicBezTo>
                  <a:cubicBezTo>
                    <a:pt x="699977" y="684395"/>
                    <a:pt x="677022" y="676953"/>
                    <a:pt x="656235" y="669479"/>
                  </a:cubicBezTo>
                  <a:cubicBezTo>
                    <a:pt x="633846" y="661409"/>
                    <a:pt x="620186" y="671175"/>
                    <a:pt x="618271" y="696516"/>
                  </a:cubicBezTo>
                  <a:cubicBezTo>
                    <a:pt x="617894" y="701508"/>
                    <a:pt x="607155" y="710835"/>
                    <a:pt x="605145" y="709861"/>
                  </a:cubicBezTo>
                  <a:cubicBezTo>
                    <a:pt x="563256" y="690047"/>
                    <a:pt x="515935" y="734825"/>
                    <a:pt x="476401" y="699279"/>
                  </a:cubicBezTo>
                  <a:cubicBezTo>
                    <a:pt x="467389" y="691177"/>
                    <a:pt x="458534" y="679308"/>
                    <a:pt x="456995" y="668160"/>
                  </a:cubicBezTo>
                  <a:cubicBezTo>
                    <a:pt x="456304" y="663136"/>
                    <a:pt x="472884" y="652428"/>
                    <a:pt x="483026" y="649885"/>
                  </a:cubicBezTo>
                  <a:cubicBezTo>
                    <a:pt x="501113" y="645332"/>
                    <a:pt x="520268" y="644986"/>
                    <a:pt x="539329" y="642851"/>
                  </a:cubicBezTo>
                  <a:cubicBezTo>
                    <a:pt x="519986" y="585607"/>
                    <a:pt x="465850" y="630856"/>
                    <a:pt x="435454" y="605766"/>
                  </a:cubicBezTo>
                  <a:cubicBezTo>
                    <a:pt x="438468" y="579264"/>
                    <a:pt x="441420" y="553295"/>
                    <a:pt x="444466" y="526447"/>
                  </a:cubicBezTo>
                  <a:cubicBezTo>
                    <a:pt x="437369" y="527484"/>
                    <a:pt x="433319" y="527075"/>
                    <a:pt x="432753" y="528300"/>
                  </a:cubicBezTo>
                  <a:cubicBezTo>
                    <a:pt x="407884" y="582812"/>
                    <a:pt x="407695" y="584037"/>
                    <a:pt x="345584" y="572355"/>
                  </a:cubicBezTo>
                  <a:cubicBezTo>
                    <a:pt x="314057" y="566421"/>
                    <a:pt x="294117" y="570817"/>
                    <a:pt x="285482" y="606049"/>
                  </a:cubicBezTo>
                  <a:cubicBezTo>
                    <a:pt x="282970" y="616286"/>
                    <a:pt x="266830" y="626554"/>
                    <a:pt x="254866" y="630447"/>
                  </a:cubicBezTo>
                  <a:cubicBezTo>
                    <a:pt x="227735" y="639334"/>
                    <a:pt x="199600" y="646462"/>
                    <a:pt x="171308" y="650042"/>
                  </a:cubicBezTo>
                  <a:cubicBezTo>
                    <a:pt x="154634" y="652146"/>
                    <a:pt x="134349" y="650325"/>
                    <a:pt x="120626" y="642066"/>
                  </a:cubicBezTo>
                  <a:cubicBezTo>
                    <a:pt x="111363" y="636477"/>
                    <a:pt x="110704" y="616600"/>
                    <a:pt x="106213" y="603129"/>
                  </a:cubicBezTo>
                  <a:cubicBezTo>
                    <a:pt x="118020" y="600836"/>
                    <a:pt x="130235" y="595404"/>
                    <a:pt x="141602" y="596786"/>
                  </a:cubicBezTo>
                  <a:cubicBezTo>
                    <a:pt x="182455" y="601747"/>
                    <a:pt x="216620" y="582121"/>
                    <a:pt x="216588" y="548962"/>
                  </a:cubicBezTo>
                  <a:cubicBezTo>
                    <a:pt x="216588" y="536276"/>
                    <a:pt x="208047" y="523621"/>
                    <a:pt x="197339" y="515363"/>
                  </a:cubicBezTo>
                  <a:cubicBezTo>
                    <a:pt x="194419" y="533073"/>
                    <a:pt x="197465" y="558068"/>
                    <a:pt x="187040" y="566609"/>
                  </a:cubicBezTo>
                  <a:cubicBezTo>
                    <a:pt x="174573" y="576815"/>
                    <a:pt x="150332" y="571696"/>
                    <a:pt x="131648" y="575464"/>
                  </a:cubicBezTo>
                  <a:cubicBezTo>
                    <a:pt x="108537" y="580112"/>
                    <a:pt x="85897" y="587083"/>
                    <a:pt x="63100" y="593018"/>
                  </a:cubicBezTo>
                  <a:cubicBezTo>
                    <a:pt x="28150" y="545319"/>
                    <a:pt x="30819" y="538129"/>
                    <a:pt x="85269" y="522334"/>
                  </a:cubicBezTo>
                  <a:cubicBezTo>
                    <a:pt x="92397" y="520261"/>
                    <a:pt x="102979" y="505188"/>
                    <a:pt x="101158" y="501483"/>
                  </a:cubicBezTo>
                  <a:cubicBezTo>
                    <a:pt x="94218" y="487541"/>
                    <a:pt x="85269" y="470082"/>
                    <a:pt x="72488" y="464713"/>
                  </a:cubicBezTo>
                  <a:cubicBezTo>
                    <a:pt x="57510" y="458370"/>
                    <a:pt x="37696" y="464210"/>
                    <a:pt x="20174" y="462734"/>
                  </a:cubicBezTo>
                  <a:cubicBezTo>
                    <a:pt x="13078" y="462138"/>
                    <a:pt x="2935" y="457679"/>
                    <a:pt x="580" y="452215"/>
                  </a:cubicBezTo>
                  <a:cubicBezTo>
                    <a:pt x="-1587" y="447128"/>
                    <a:pt x="2652" y="435572"/>
                    <a:pt x="7739" y="431773"/>
                  </a:cubicBezTo>
                  <a:cubicBezTo>
                    <a:pt x="24665" y="419118"/>
                    <a:pt x="43034" y="399618"/>
                    <a:pt x="61216" y="399210"/>
                  </a:cubicBezTo>
                  <a:cubicBezTo>
                    <a:pt x="103042" y="398268"/>
                    <a:pt x="116858" y="378737"/>
                    <a:pt x="114786" y="339046"/>
                  </a:cubicBezTo>
                  <a:cubicBezTo>
                    <a:pt x="131365" y="339046"/>
                    <a:pt x="146752" y="335717"/>
                    <a:pt x="159972" y="339642"/>
                  </a:cubicBezTo>
                  <a:cubicBezTo>
                    <a:pt x="204781" y="353019"/>
                    <a:pt x="241049" y="341620"/>
                    <a:pt x="270881" y="306985"/>
                  </a:cubicBezTo>
                  <a:cubicBezTo>
                    <a:pt x="297634" y="275929"/>
                    <a:pt x="324451" y="245627"/>
                    <a:pt x="372275" y="258596"/>
                  </a:cubicBezTo>
                  <a:cubicBezTo>
                    <a:pt x="375949" y="259601"/>
                    <a:pt x="381255" y="259444"/>
                    <a:pt x="384207" y="257434"/>
                  </a:cubicBezTo>
                  <a:cubicBezTo>
                    <a:pt x="464814" y="202765"/>
                    <a:pt x="560493" y="162414"/>
                    <a:pt x="577858" y="48240"/>
                  </a:cubicBezTo>
                  <a:cubicBezTo>
                    <a:pt x="580464" y="31001"/>
                    <a:pt x="593872" y="2300"/>
                    <a:pt x="603732" y="1672"/>
                  </a:cubicBezTo>
                  <a:cubicBezTo>
                    <a:pt x="638368" y="-495"/>
                    <a:pt x="680948" y="-3509"/>
                    <a:pt x="706854" y="14013"/>
                  </a:cubicBezTo>
                  <a:cubicBezTo>
                    <a:pt x="739636" y="36182"/>
                    <a:pt x="761460" y="76626"/>
                    <a:pt x="783504" y="111984"/>
                  </a:cubicBezTo>
                  <a:cubicBezTo>
                    <a:pt x="807777" y="150984"/>
                    <a:pt x="825707" y="193878"/>
                    <a:pt x="848661" y="233789"/>
                  </a:cubicBezTo>
                  <a:cubicBezTo>
                    <a:pt x="875289" y="280168"/>
                    <a:pt x="912405" y="311664"/>
                    <a:pt x="970591" y="302840"/>
                  </a:cubicBezTo>
                  <a:cubicBezTo>
                    <a:pt x="992761" y="299480"/>
                    <a:pt x="1002212" y="308335"/>
                    <a:pt x="1007864" y="328934"/>
                  </a:cubicBezTo>
                  <a:cubicBezTo>
                    <a:pt x="1021430" y="378485"/>
                    <a:pt x="1036910" y="427534"/>
                    <a:pt x="1051732" y="477179"/>
                  </a:cubicBezTo>
                  <a:cubicBezTo>
                    <a:pt x="1114314" y="447254"/>
                    <a:pt x="1161542" y="483051"/>
                    <a:pt x="1165372" y="556843"/>
                  </a:cubicBezTo>
                  <a:cubicBezTo>
                    <a:pt x="1166503" y="578542"/>
                    <a:pt x="1173286" y="602658"/>
                    <a:pt x="1185249" y="620462"/>
                  </a:cubicBezTo>
                  <a:cubicBezTo>
                    <a:pt x="1201829" y="645112"/>
                    <a:pt x="1205503" y="668192"/>
                    <a:pt x="1191938" y="692622"/>
                  </a:cubicBezTo>
                  <a:cubicBezTo>
                    <a:pt x="1175358" y="722421"/>
                    <a:pt x="1147599" y="744653"/>
                    <a:pt x="1114157" y="737777"/>
                  </a:cubicBezTo>
                  <a:cubicBezTo>
                    <a:pt x="1081783" y="731120"/>
                    <a:pt x="1051512" y="717115"/>
                    <a:pt x="1027522" y="749018"/>
                  </a:cubicBezTo>
                  <a:cubicBezTo>
                    <a:pt x="1008869" y="773825"/>
                    <a:pt x="994708" y="801960"/>
                    <a:pt x="977499" y="830284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CF43965E-7ECB-EE3C-2C60-BB4076D5D7E7}"/>
                </a:ext>
              </a:extLst>
            </p:cNvPr>
            <p:cNvSpPr/>
            <p:nvPr/>
          </p:nvSpPr>
          <p:spPr>
            <a:xfrm>
              <a:off x="5897231" y="4321020"/>
              <a:ext cx="900583" cy="663224"/>
            </a:xfrm>
            <a:custGeom>
              <a:avLst/>
              <a:gdLst>
                <a:gd name="connsiteX0" fmla="*/ 435125 w 900583"/>
                <a:gd name="connsiteY0" fmla="*/ 52525 h 663224"/>
                <a:gd name="connsiteX1" fmla="*/ 552471 w 900583"/>
                <a:gd name="connsiteY1" fmla="*/ 97083 h 663224"/>
                <a:gd name="connsiteX2" fmla="*/ 649563 w 900583"/>
                <a:gd name="connsiteY2" fmla="*/ 54220 h 663224"/>
                <a:gd name="connsiteX3" fmla="*/ 669880 w 900583"/>
                <a:gd name="connsiteY3" fmla="*/ 48851 h 663224"/>
                <a:gd name="connsiteX4" fmla="*/ 796520 w 900583"/>
                <a:gd name="connsiteY4" fmla="*/ 161989 h 663224"/>
                <a:gd name="connsiteX5" fmla="*/ 900584 w 900583"/>
                <a:gd name="connsiteY5" fmla="*/ 376207 h 663224"/>
                <a:gd name="connsiteX6" fmla="*/ 710199 w 900583"/>
                <a:gd name="connsiteY6" fmla="*/ 436372 h 663224"/>
                <a:gd name="connsiteX7" fmla="*/ 716605 w 900583"/>
                <a:gd name="connsiteY7" fmla="*/ 486017 h 663224"/>
                <a:gd name="connsiteX8" fmla="*/ 609181 w 900583"/>
                <a:gd name="connsiteY8" fmla="*/ 627793 h 663224"/>
                <a:gd name="connsiteX9" fmla="*/ 489826 w 900583"/>
                <a:gd name="connsiteY9" fmla="*/ 660795 h 663224"/>
                <a:gd name="connsiteX10" fmla="*/ 345569 w 900583"/>
                <a:gd name="connsiteY10" fmla="*/ 650747 h 663224"/>
                <a:gd name="connsiteX11" fmla="*/ 298310 w 900583"/>
                <a:gd name="connsiteY11" fmla="*/ 636334 h 663224"/>
                <a:gd name="connsiteX12" fmla="*/ 313917 w 900583"/>
                <a:gd name="connsiteY12" fmla="*/ 564582 h 663224"/>
                <a:gd name="connsiteX13" fmla="*/ 386171 w 900583"/>
                <a:gd name="connsiteY13" fmla="*/ 518956 h 663224"/>
                <a:gd name="connsiteX14" fmla="*/ 394398 w 900583"/>
                <a:gd name="connsiteY14" fmla="*/ 493364 h 663224"/>
                <a:gd name="connsiteX15" fmla="*/ 322238 w 900583"/>
                <a:gd name="connsiteY15" fmla="*/ 540121 h 663224"/>
                <a:gd name="connsiteX16" fmla="*/ 290680 w 900583"/>
                <a:gd name="connsiteY16" fmla="*/ 440045 h 663224"/>
                <a:gd name="connsiteX17" fmla="*/ 355209 w 900583"/>
                <a:gd name="connsiteY17" fmla="*/ 366630 h 663224"/>
                <a:gd name="connsiteX18" fmla="*/ 330559 w 900583"/>
                <a:gd name="connsiteY18" fmla="*/ 358183 h 663224"/>
                <a:gd name="connsiteX19" fmla="*/ 164228 w 900583"/>
                <a:gd name="connsiteY19" fmla="*/ 411251 h 663224"/>
                <a:gd name="connsiteX20" fmla="*/ 143158 w 900583"/>
                <a:gd name="connsiteY20" fmla="*/ 450345 h 663224"/>
                <a:gd name="connsiteX21" fmla="*/ 134145 w 900583"/>
                <a:gd name="connsiteY21" fmla="*/ 493522 h 663224"/>
                <a:gd name="connsiteX22" fmla="*/ 0 w 900583"/>
                <a:gd name="connsiteY22" fmla="*/ 491857 h 663224"/>
                <a:gd name="connsiteX23" fmla="*/ 17459 w 900583"/>
                <a:gd name="connsiteY23" fmla="*/ 425601 h 663224"/>
                <a:gd name="connsiteX24" fmla="*/ 128556 w 900583"/>
                <a:gd name="connsiteY24" fmla="*/ 342011 h 663224"/>
                <a:gd name="connsiteX25" fmla="*/ 200056 w 900583"/>
                <a:gd name="connsiteY25" fmla="*/ 225325 h 663224"/>
                <a:gd name="connsiteX26" fmla="*/ 175658 w 900583"/>
                <a:gd name="connsiteY26" fmla="*/ 220363 h 663224"/>
                <a:gd name="connsiteX27" fmla="*/ 55737 w 900583"/>
                <a:gd name="connsiteY27" fmla="*/ 72590 h 663224"/>
                <a:gd name="connsiteX28" fmla="*/ 63179 w 900583"/>
                <a:gd name="connsiteY28" fmla="*/ 57643 h 663224"/>
                <a:gd name="connsiteX29" fmla="*/ 105445 w 900583"/>
                <a:gd name="connsiteY29" fmla="*/ 76452 h 663224"/>
                <a:gd name="connsiteX30" fmla="*/ 149563 w 900583"/>
                <a:gd name="connsiteY30" fmla="*/ 273 h 663224"/>
                <a:gd name="connsiteX31" fmla="*/ 242542 w 900583"/>
                <a:gd name="connsiteY31" fmla="*/ 681 h 663224"/>
                <a:gd name="connsiteX32" fmla="*/ 270897 w 900583"/>
                <a:gd name="connsiteY32" fmla="*/ 80032 h 663224"/>
                <a:gd name="connsiteX33" fmla="*/ 360861 w 900583"/>
                <a:gd name="connsiteY33" fmla="*/ 82764 h 663224"/>
                <a:gd name="connsiteX34" fmla="*/ 317214 w 900583"/>
                <a:gd name="connsiteY34" fmla="*/ 119346 h 663224"/>
                <a:gd name="connsiteX35" fmla="*/ 301890 w 900583"/>
                <a:gd name="connsiteY35" fmla="*/ 148643 h 663224"/>
                <a:gd name="connsiteX36" fmla="*/ 336526 w 900583"/>
                <a:gd name="connsiteY36" fmla="*/ 156651 h 663224"/>
                <a:gd name="connsiteX37" fmla="*/ 415217 w 900583"/>
                <a:gd name="connsiteY37" fmla="*/ 79781 h 663224"/>
                <a:gd name="connsiteX38" fmla="*/ 435156 w 900583"/>
                <a:gd name="connsiteY38" fmla="*/ 52587 h 6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00583" h="663224">
                  <a:moveTo>
                    <a:pt x="435125" y="52525"/>
                  </a:moveTo>
                  <a:cubicBezTo>
                    <a:pt x="464077" y="99344"/>
                    <a:pt x="508101" y="107288"/>
                    <a:pt x="552471" y="97083"/>
                  </a:cubicBezTo>
                  <a:cubicBezTo>
                    <a:pt x="586321" y="89295"/>
                    <a:pt x="617189" y="68727"/>
                    <a:pt x="649563" y="54220"/>
                  </a:cubicBezTo>
                  <a:cubicBezTo>
                    <a:pt x="655404" y="51583"/>
                    <a:pt x="662092" y="50860"/>
                    <a:pt x="669880" y="48851"/>
                  </a:cubicBezTo>
                  <a:cubicBezTo>
                    <a:pt x="688814" y="123837"/>
                    <a:pt x="754726" y="143085"/>
                    <a:pt x="796520" y="161989"/>
                  </a:cubicBezTo>
                  <a:cubicBezTo>
                    <a:pt x="824876" y="245453"/>
                    <a:pt x="838755" y="317864"/>
                    <a:pt x="900584" y="376207"/>
                  </a:cubicBezTo>
                  <a:cubicBezTo>
                    <a:pt x="814576" y="335982"/>
                    <a:pt x="749010" y="351118"/>
                    <a:pt x="710199" y="436372"/>
                  </a:cubicBezTo>
                  <a:cubicBezTo>
                    <a:pt x="704484" y="448932"/>
                    <a:pt x="713967" y="468401"/>
                    <a:pt x="716605" y="486017"/>
                  </a:cubicBezTo>
                  <a:cubicBezTo>
                    <a:pt x="683728" y="529978"/>
                    <a:pt x="649438" y="581476"/>
                    <a:pt x="609181" y="627793"/>
                  </a:cubicBezTo>
                  <a:cubicBezTo>
                    <a:pt x="578848" y="662679"/>
                    <a:pt x="535703" y="667138"/>
                    <a:pt x="489826" y="660795"/>
                  </a:cubicBezTo>
                  <a:cubicBezTo>
                    <a:pt x="442190" y="654201"/>
                    <a:pt x="393707" y="653322"/>
                    <a:pt x="345569" y="650747"/>
                  </a:cubicBezTo>
                  <a:cubicBezTo>
                    <a:pt x="328361" y="649836"/>
                    <a:pt x="307040" y="665223"/>
                    <a:pt x="298310" y="636334"/>
                  </a:cubicBezTo>
                  <a:cubicBezTo>
                    <a:pt x="290146" y="609360"/>
                    <a:pt x="283583" y="583172"/>
                    <a:pt x="313917" y="564582"/>
                  </a:cubicBezTo>
                  <a:cubicBezTo>
                    <a:pt x="338221" y="549698"/>
                    <a:pt x="362777" y="535128"/>
                    <a:pt x="386171" y="518956"/>
                  </a:cubicBezTo>
                  <a:cubicBezTo>
                    <a:pt x="392482" y="514592"/>
                    <a:pt x="395057" y="504857"/>
                    <a:pt x="394398" y="493364"/>
                  </a:cubicBezTo>
                  <a:cubicBezTo>
                    <a:pt x="373516" y="506899"/>
                    <a:pt x="352634" y="520433"/>
                    <a:pt x="322238" y="540121"/>
                  </a:cubicBezTo>
                  <a:cubicBezTo>
                    <a:pt x="310682" y="503853"/>
                    <a:pt x="299095" y="472357"/>
                    <a:pt x="290680" y="440045"/>
                  </a:cubicBezTo>
                  <a:cubicBezTo>
                    <a:pt x="279532" y="397183"/>
                    <a:pt x="305376" y="376239"/>
                    <a:pt x="355209" y="366630"/>
                  </a:cubicBezTo>
                  <a:cubicBezTo>
                    <a:pt x="337687" y="360444"/>
                    <a:pt x="333480" y="357272"/>
                    <a:pt x="330559" y="358183"/>
                  </a:cubicBezTo>
                  <a:cubicBezTo>
                    <a:pt x="274854" y="375140"/>
                    <a:pt x="218709" y="390966"/>
                    <a:pt x="164228" y="411251"/>
                  </a:cubicBezTo>
                  <a:cubicBezTo>
                    <a:pt x="153708" y="415176"/>
                    <a:pt x="148653" y="436340"/>
                    <a:pt x="143158" y="450345"/>
                  </a:cubicBezTo>
                  <a:cubicBezTo>
                    <a:pt x="139075" y="460802"/>
                    <a:pt x="138322" y="472577"/>
                    <a:pt x="134145" y="493522"/>
                  </a:cubicBezTo>
                  <a:cubicBezTo>
                    <a:pt x="88363" y="413983"/>
                    <a:pt x="50493" y="477413"/>
                    <a:pt x="0" y="491857"/>
                  </a:cubicBezTo>
                  <a:cubicBezTo>
                    <a:pt x="6280" y="465857"/>
                    <a:pt x="5307" y="440360"/>
                    <a:pt x="17459" y="425601"/>
                  </a:cubicBezTo>
                  <a:cubicBezTo>
                    <a:pt x="47039" y="389678"/>
                    <a:pt x="69365" y="343550"/>
                    <a:pt x="128556" y="342011"/>
                  </a:cubicBezTo>
                  <a:cubicBezTo>
                    <a:pt x="160931" y="341163"/>
                    <a:pt x="202003" y="268627"/>
                    <a:pt x="200056" y="225325"/>
                  </a:cubicBezTo>
                  <a:cubicBezTo>
                    <a:pt x="192018" y="223849"/>
                    <a:pt x="176725" y="224131"/>
                    <a:pt x="175658" y="220363"/>
                  </a:cubicBezTo>
                  <a:cubicBezTo>
                    <a:pt x="156660" y="153573"/>
                    <a:pt x="83810" y="131121"/>
                    <a:pt x="55737" y="72590"/>
                  </a:cubicBezTo>
                  <a:cubicBezTo>
                    <a:pt x="54418" y="69858"/>
                    <a:pt x="59945" y="63860"/>
                    <a:pt x="63179" y="57643"/>
                  </a:cubicBezTo>
                  <a:cubicBezTo>
                    <a:pt x="77749" y="64112"/>
                    <a:pt x="90624" y="69858"/>
                    <a:pt x="105445" y="76452"/>
                  </a:cubicBezTo>
                  <a:cubicBezTo>
                    <a:pt x="120643" y="49950"/>
                    <a:pt x="85694" y="-4312"/>
                    <a:pt x="149563" y="273"/>
                  </a:cubicBezTo>
                  <a:cubicBezTo>
                    <a:pt x="181530" y="2565"/>
                    <a:pt x="213810" y="681"/>
                    <a:pt x="242542" y="681"/>
                  </a:cubicBezTo>
                  <a:cubicBezTo>
                    <a:pt x="253564" y="34783"/>
                    <a:pt x="254443" y="68853"/>
                    <a:pt x="270897" y="80032"/>
                  </a:cubicBezTo>
                  <a:cubicBezTo>
                    <a:pt x="288639" y="92090"/>
                    <a:pt x="320951" y="82764"/>
                    <a:pt x="360861" y="82764"/>
                  </a:cubicBezTo>
                  <a:cubicBezTo>
                    <a:pt x="340639" y="99375"/>
                    <a:pt x="327482" y="108042"/>
                    <a:pt x="317214" y="119346"/>
                  </a:cubicBezTo>
                  <a:cubicBezTo>
                    <a:pt x="310054" y="127228"/>
                    <a:pt x="306851" y="138752"/>
                    <a:pt x="301890" y="148643"/>
                  </a:cubicBezTo>
                  <a:cubicBezTo>
                    <a:pt x="313666" y="151689"/>
                    <a:pt x="329335" y="161078"/>
                    <a:pt x="336526" y="156651"/>
                  </a:cubicBezTo>
                  <a:cubicBezTo>
                    <a:pt x="368052" y="137308"/>
                    <a:pt x="407743" y="124998"/>
                    <a:pt x="415217" y="79781"/>
                  </a:cubicBezTo>
                  <a:cubicBezTo>
                    <a:pt x="416535" y="71805"/>
                    <a:pt x="425642" y="65117"/>
                    <a:pt x="435156" y="52587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06C05791-5BEE-4C95-C909-353AAB4886B3}"/>
                </a:ext>
              </a:extLst>
            </p:cNvPr>
            <p:cNvSpPr/>
            <p:nvPr/>
          </p:nvSpPr>
          <p:spPr>
            <a:xfrm>
              <a:off x="6634277" y="4824904"/>
              <a:ext cx="424594" cy="825409"/>
            </a:xfrm>
            <a:custGeom>
              <a:avLst/>
              <a:gdLst>
                <a:gd name="connsiteX0" fmla="*/ 218708 w 424594"/>
                <a:gd name="connsiteY0" fmla="*/ 825346 h 825409"/>
                <a:gd name="connsiteX1" fmla="*/ 187622 w 424594"/>
                <a:gd name="connsiteY1" fmla="*/ 774225 h 825409"/>
                <a:gd name="connsiteX2" fmla="*/ 178264 w 424594"/>
                <a:gd name="connsiteY2" fmla="*/ 737172 h 825409"/>
                <a:gd name="connsiteX3" fmla="*/ 208315 w 424594"/>
                <a:gd name="connsiteY3" fmla="*/ 602744 h 825409"/>
                <a:gd name="connsiteX4" fmla="*/ 86698 w 424594"/>
                <a:gd name="connsiteY4" fmla="*/ 444985 h 825409"/>
                <a:gd name="connsiteX5" fmla="*/ 4490 w 424594"/>
                <a:gd name="connsiteY5" fmla="*/ 444796 h 825409"/>
                <a:gd name="connsiteX6" fmla="*/ 56019 w 424594"/>
                <a:gd name="connsiteY6" fmla="*/ 375494 h 825409"/>
                <a:gd name="connsiteX7" fmla="*/ 55203 w 424594"/>
                <a:gd name="connsiteY7" fmla="*/ 288105 h 825409"/>
                <a:gd name="connsiteX8" fmla="*/ 0 w 424594"/>
                <a:gd name="connsiteY8" fmla="*/ 229071 h 825409"/>
                <a:gd name="connsiteX9" fmla="*/ 51246 w 424594"/>
                <a:gd name="connsiteY9" fmla="*/ 183194 h 825409"/>
                <a:gd name="connsiteX10" fmla="*/ 13377 w 424594"/>
                <a:gd name="connsiteY10" fmla="*/ 120015 h 825409"/>
                <a:gd name="connsiteX11" fmla="*/ 103561 w 424594"/>
                <a:gd name="connsiteY11" fmla="*/ 41544 h 825409"/>
                <a:gd name="connsiteX12" fmla="*/ 67669 w 424594"/>
                <a:gd name="connsiteY12" fmla="*/ 0 h 825409"/>
                <a:gd name="connsiteX13" fmla="*/ 202506 w 424594"/>
                <a:gd name="connsiteY13" fmla="*/ 76713 h 825409"/>
                <a:gd name="connsiteX14" fmla="*/ 265465 w 424594"/>
                <a:gd name="connsiteY14" fmla="*/ 120203 h 825409"/>
                <a:gd name="connsiteX15" fmla="*/ 331187 w 424594"/>
                <a:gd name="connsiteY15" fmla="*/ 185612 h 825409"/>
                <a:gd name="connsiteX16" fmla="*/ 382246 w 424594"/>
                <a:gd name="connsiteY16" fmla="*/ 311938 h 825409"/>
                <a:gd name="connsiteX17" fmla="*/ 390378 w 424594"/>
                <a:gd name="connsiteY17" fmla="*/ 325912 h 825409"/>
                <a:gd name="connsiteX18" fmla="*/ 419424 w 424594"/>
                <a:gd name="connsiteY18" fmla="*/ 586698 h 825409"/>
                <a:gd name="connsiteX19" fmla="*/ 399924 w 424594"/>
                <a:gd name="connsiteY19" fmla="*/ 624882 h 825409"/>
                <a:gd name="connsiteX20" fmla="*/ 256139 w 424594"/>
                <a:gd name="connsiteY20" fmla="*/ 759436 h 825409"/>
                <a:gd name="connsiteX21" fmla="*/ 218708 w 424594"/>
                <a:gd name="connsiteY21" fmla="*/ 825409 h 82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4594" h="825409">
                  <a:moveTo>
                    <a:pt x="218708" y="825346"/>
                  </a:moveTo>
                  <a:cubicBezTo>
                    <a:pt x="206745" y="806035"/>
                    <a:pt x="195723" y="790837"/>
                    <a:pt x="187622" y="774225"/>
                  </a:cubicBezTo>
                  <a:cubicBezTo>
                    <a:pt x="182095" y="762858"/>
                    <a:pt x="176129" y="748633"/>
                    <a:pt x="178264" y="737172"/>
                  </a:cubicBezTo>
                  <a:cubicBezTo>
                    <a:pt x="186617" y="692049"/>
                    <a:pt x="198549" y="647616"/>
                    <a:pt x="208315" y="602744"/>
                  </a:cubicBezTo>
                  <a:cubicBezTo>
                    <a:pt x="223701" y="532091"/>
                    <a:pt x="159329" y="448533"/>
                    <a:pt x="86698" y="444985"/>
                  </a:cubicBezTo>
                  <a:cubicBezTo>
                    <a:pt x="63775" y="443854"/>
                    <a:pt x="40759" y="444796"/>
                    <a:pt x="4490" y="444796"/>
                  </a:cubicBezTo>
                  <a:cubicBezTo>
                    <a:pt x="25498" y="416316"/>
                    <a:pt x="39471" y="394806"/>
                    <a:pt x="56019" y="375494"/>
                  </a:cubicBezTo>
                  <a:cubicBezTo>
                    <a:pt x="86478" y="339948"/>
                    <a:pt x="87075" y="322552"/>
                    <a:pt x="55203" y="288105"/>
                  </a:cubicBezTo>
                  <a:cubicBezTo>
                    <a:pt x="36111" y="267443"/>
                    <a:pt x="16800" y="247001"/>
                    <a:pt x="0" y="229071"/>
                  </a:cubicBezTo>
                  <a:cubicBezTo>
                    <a:pt x="20254" y="212114"/>
                    <a:pt x="50085" y="198737"/>
                    <a:pt x="51246" y="183194"/>
                  </a:cubicBezTo>
                  <a:cubicBezTo>
                    <a:pt x="52628" y="164793"/>
                    <a:pt x="29297" y="144570"/>
                    <a:pt x="13377" y="120015"/>
                  </a:cubicBezTo>
                  <a:cubicBezTo>
                    <a:pt x="39534" y="97249"/>
                    <a:pt x="70746" y="70119"/>
                    <a:pt x="103561" y="41544"/>
                  </a:cubicBezTo>
                  <a:cubicBezTo>
                    <a:pt x="93167" y="29486"/>
                    <a:pt x="83841" y="18715"/>
                    <a:pt x="67669" y="0"/>
                  </a:cubicBezTo>
                  <a:cubicBezTo>
                    <a:pt x="130377" y="7850"/>
                    <a:pt x="166363" y="41292"/>
                    <a:pt x="202506" y="76713"/>
                  </a:cubicBezTo>
                  <a:cubicBezTo>
                    <a:pt x="220593" y="94423"/>
                    <a:pt x="242197" y="111662"/>
                    <a:pt x="265465" y="120203"/>
                  </a:cubicBezTo>
                  <a:cubicBezTo>
                    <a:pt x="299064" y="132544"/>
                    <a:pt x="323431" y="142530"/>
                    <a:pt x="331187" y="185612"/>
                  </a:cubicBezTo>
                  <a:cubicBezTo>
                    <a:pt x="339038" y="229353"/>
                    <a:pt x="364347" y="270018"/>
                    <a:pt x="382246" y="311938"/>
                  </a:cubicBezTo>
                  <a:cubicBezTo>
                    <a:pt x="384349" y="316868"/>
                    <a:pt x="389593" y="320951"/>
                    <a:pt x="390378" y="325912"/>
                  </a:cubicBezTo>
                  <a:cubicBezTo>
                    <a:pt x="403850" y="412453"/>
                    <a:pt x="437386" y="496922"/>
                    <a:pt x="419424" y="586698"/>
                  </a:cubicBezTo>
                  <a:cubicBezTo>
                    <a:pt x="416692" y="600263"/>
                    <a:pt x="409219" y="614582"/>
                    <a:pt x="399924" y="624882"/>
                  </a:cubicBezTo>
                  <a:cubicBezTo>
                    <a:pt x="355963" y="673585"/>
                    <a:pt x="321045" y="730735"/>
                    <a:pt x="256139" y="759436"/>
                  </a:cubicBezTo>
                  <a:cubicBezTo>
                    <a:pt x="237989" y="767443"/>
                    <a:pt x="231426" y="801638"/>
                    <a:pt x="218708" y="825409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AF9A0A9F-09EF-3A6B-647D-213FF4E87071}"/>
                </a:ext>
              </a:extLst>
            </p:cNvPr>
            <p:cNvSpPr/>
            <p:nvPr/>
          </p:nvSpPr>
          <p:spPr>
            <a:xfrm>
              <a:off x="5130437" y="550021"/>
              <a:ext cx="405918" cy="563197"/>
            </a:xfrm>
            <a:custGeom>
              <a:avLst/>
              <a:gdLst>
                <a:gd name="connsiteX0" fmla="*/ 122568 w 405918"/>
                <a:gd name="connsiteY0" fmla="*/ 220970 h 563197"/>
                <a:gd name="connsiteX1" fmla="*/ 179373 w 405918"/>
                <a:gd name="connsiteY1" fmla="*/ 242008 h 563197"/>
                <a:gd name="connsiteX2" fmla="*/ 184083 w 405918"/>
                <a:gd name="connsiteY2" fmla="*/ 234660 h 563197"/>
                <a:gd name="connsiteX3" fmla="*/ 155634 w 405918"/>
                <a:gd name="connsiteY3" fmla="*/ 210827 h 563197"/>
                <a:gd name="connsiteX4" fmla="*/ 160030 w 405918"/>
                <a:gd name="connsiteY4" fmla="*/ 149940 h 563197"/>
                <a:gd name="connsiteX5" fmla="*/ 294175 w 405918"/>
                <a:gd name="connsiteY5" fmla="*/ 57809 h 563197"/>
                <a:gd name="connsiteX6" fmla="*/ 380528 w 405918"/>
                <a:gd name="connsiteY6" fmla="*/ 0 h 563197"/>
                <a:gd name="connsiteX7" fmla="*/ 401347 w 405918"/>
                <a:gd name="connsiteY7" fmla="*/ 48703 h 563197"/>
                <a:gd name="connsiteX8" fmla="*/ 356129 w 405918"/>
                <a:gd name="connsiteY8" fmla="*/ 188375 h 563197"/>
                <a:gd name="connsiteX9" fmla="*/ 324132 w 405918"/>
                <a:gd name="connsiteY9" fmla="*/ 236890 h 563197"/>
                <a:gd name="connsiteX10" fmla="*/ 291380 w 405918"/>
                <a:gd name="connsiteY10" fmla="*/ 299661 h 563197"/>
                <a:gd name="connsiteX11" fmla="*/ 314146 w 405918"/>
                <a:gd name="connsiteY11" fmla="*/ 305093 h 563197"/>
                <a:gd name="connsiteX12" fmla="*/ 225250 w 405918"/>
                <a:gd name="connsiteY12" fmla="*/ 372354 h 563197"/>
                <a:gd name="connsiteX13" fmla="*/ 251784 w 405918"/>
                <a:gd name="connsiteY13" fmla="*/ 393581 h 563197"/>
                <a:gd name="connsiteX14" fmla="*/ 280453 w 405918"/>
                <a:gd name="connsiteY14" fmla="*/ 420681 h 563197"/>
                <a:gd name="connsiteX15" fmla="*/ 248989 w 405918"/>
                <a:gd name="connsiteY15" fmla="*/ 449664 h 563197"/>
                <a:gd name="connsiteX16" fmla="*/ 219629 w 405918"/>
                <a:gd name="connsiteY16" fmla="*/ 459712 h 563197"/>
                <a:gd name="connsiteX17" fmla="*/ 179530 w 405918"/>
                <a:gd name="connsiteY17" fmla="*/ 407492 h 563197"/>
                <a:gd name="connsiteX18" fmla="*/ 169513 w 405918"/>
                <a:gd name="connsiteY18" fmla="*/ 413364 h 563197"/>
                <a:gd name="connsiteX19" fmla="*/ 212815 w 405918"/>
                <a:gd name="connsiteY19" fmla="*/ 491082 h 563197"/>
                <a:gd name="connsiteX20" fmla="*/ 130732 w 405918"/>
                <a:gd name="connsiteY20" fmla="*/ 468442 h 563197"/>
                <a:gd name="connsiteX21" fmla="*/ 166121 w 405918"/>
                <a:gd name="connsiteY21" fmla="*/ 506814 h 563197"/>
                <a:gd name="connsiteX22" fmla="*/ 127216 w 405918"/>
                <a:gd name="connsiteY22" fmla="*/ 522452 h 563197"/>
                <a:gd name="connsiteX23" fmla="*/ 91010 w 405918"/>
                <a:gd name="connsiteY23" fmla="*/ 537304 h 563197"/>
                <a:gd name="connsiteX24" fmla="*/ 57128 w 405918"/>
                <a:gd name="connsiteY24" fmla="*/ 563147 h 563197"/>
                <a:gd name="connsiteX25" fmla="*/ 889 w 405918"/>
                <a:gd name="connsiteY25" fmla="*/ 493845 h 563197"/>
                <a:gd name="connsiteX26" fmla="*/ 27674 w 405918"/>
                <a:gd name="connsiteY26" fmla="*/ 433210 h 563197"/>
                <a:gd name="connsiteX27" fmla="*/ 88310 w 405918"/>
                <a:gd name="connsiteY27" fmla="*/ 438014 h 563197"/>
                <a:gd name="connsiteX28" fmla="*/ 99740 w 405918"/>
                <a:gd name="connsiteY28" fmla="*/ 439867 h 563197"/>
                <a:gd name="connsiteX29" fmla="*/ 106082 w 405918"/>
                <a:gd name="connsiteY29" fmla="*/ 429850 h 563197"/>
                <a:gd name="connsiteX30" fmla="*/ 45918 w 405918"/>
                <a:gd name="connsiteY30" fmla="*/ 397726 h 563197"/>
                <a:gd name="connsiteX31" fmla="*/ 12350 w 405918"/>
                <a:gd name="connsiteY31" fmla="*/ 376374 h 563197"/>
                <a:gd name="connsiteX32" fmla="*/ 49341 w 405918"/>
                <a:gd name="connsiteY32" fmla="*/ 354424 h 563197"/>
                <a:gd name="connsiteX33" fmla="*/ 85169 w 405918"/>
                <a:gd name="connsiteY33" fmla="*/ 349149 h 563197"/>
                <a:gd name="connsiteX34" fmla="*/ 68401 w 405918"/>
                <a:gd name="connsiteY34" fmla="*/ 338535 h 563197"/>
                <a:gd name="connsiteX35" fmla="*/ 25853 w 405918"/>
                <a:gd name="connsiteY35" fmla="*/ 253689 h 563197"/>
                <a:gd name="connsiteX36" fmla="*/ 44945 w 405918"/>
                <a:gd name="connsiteY36" fmla="*/ 209728 h 563197"/>
                <a:gd name="connsiteX37" fmla="*/ 77790 w 405918"/>
                <a:gd name="connsiteY37" fmla="*/ 193431 h 563197"/>
                <a:gd name="connsiteX38" fmla="*/ 98421 w 405918"/>
                <a:gd name="connsiteY38" fmla="*/ 217013 h 563197"/>
                <a:gd name="connsiteX39" fmla="*/ 105455 w 405918"/>
                <a:gd name="connsiteY39" fmla="*/ 304308 h 563197"/>
                <a:gd name="connsiteX40" fmla="*/ 117010 w 405918"/>
                <a:gd name="connsiteY40" fmla="*/ 304905 h 563197"/>
                <a:gd name="connsiteX41" fmla="*/ 122599 w 405918"/>
                <a:gd name="connsiteY41" fmla="*/ 221032 h 56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05918" h="563197">
                  <a:moveTo>
                    <a:pt x="122568" y="220970"/>
                  </a:moveTo>
                  <a:cubicBezTo>
                    <a:pt x="144235" y="229008"/>
                    <a:pt x="161788" y="235508"/>
                    <a:pt x="179373" y="242008"/>
                  </a:cubicBezTo>
                  <a:cubicBezTo>
                    <a:pt x="180943" y="239559"/>
                    <a:pt x="182513" y="237110"/>
                    <a:pt x="184083" y="234660"/>
                  </a:cubicBezTo>
                  <a:cubicBezTo>
                    <a:pt x="174600" y="226747"/>
                    <a:pt x="164771" y="219148"/>
                    <a:pt x="155634" y="210827"/>
                  </a:cubicBezTo>
                  <a:cubicBezTo>
                    <a:pt x="129319" y="186868"/>
                    <a:pt x="131109" y="167682"/>
                    <a:pt x="160030" y="149940"/>
                  </a:cubicBezTo>
                  <a:cubicBezTo>
                    <a:pt x="206189" y="121648"/>
                    <a:pt x="258817" y="105068"/>
                    <a:pt x="294175" y="57809"/>
                  </a:cubicBezTo>
                  <a:cubicBezTo>
                    <a:pt x="312262" y="33631"/>
                    <a:pt x="346803" y="21730"/>
                    <a:pt x="380528" y="0"/>
                  </a:cubicBezTo>
                  <a:cubicBezTo>
                    <a:pt x="386086" y="12341"/>
                    <a:pt x="399432" y="29957"/>
                    <a:pt x="401347" y="48703"/>
                  </a:cubicBezTo>
                  <a:cubicBezTo>
                    <a:pt x="406654" y="100672"/>
                    <a:pt x="418743" y="155592"/>
                    <a:pt x="356129" y="188375"/>
                  </a:cubicBezTo>
                  <a:cubicBezTo>
                    <a:pt x="341088" y="196257"/>
                    <a:pt x="333772" y="219839"/>
                    <a:pt x="324132" y="236890"/>
                  </a:cubicBezTo>
                  <a:cubicBezTo>
                    <a:pt x="312670" y="257175"/>
                    <a:pt x="302528" y="278182"/>
                    <a:pt x="291380" y="299661"/>
                  </a:cubicBezTo>
                  <a:cubicBezTo>
                    <a:pt x="293107" y="300069"/>
                    <a:pt x="304035" y="302675"/>
                    <a:pt x="314146" y="305093"/>
                  </a:cubicBezTo>
                  <a:cubicBezTo>
                    <a:pt x="322750" y="388589"/>
                    <a:pt x="314146" y="394712"/>
                    <a:pt x="225250" y="372354"/>
                  </a:cubicBezTo>
                  <a:cubicBezTo>
                    <a:pt x="234105" y="379388"/>
                    <a:pt x="243274" y="386108"/>
                    <a:pt x="251784" y="393581"/>
                  </a:cubicBezTo>
                  <a:cubicBezTo>
                    <a:pt x="261644" y="402248"/>
                    <a:pt x="270907" y="411606"/>
                    <a:pt x="280453" y="420681"/>
                  </a:cubicBezTo>
                  <a:cubicBezTo>
                    <a:pt x="270059" y="430478"/>
                    <a:pt x="260513" y="441468"/>
                    <a:pt x="248989" y="449664"/>
                  </a:cubicBezTo>
                  <a:cubicBezTo>
                    <a:pt x="241672" y="454845"/>
                    <a:pt x="231436" y="455881"/>
                    <a:pt x="219629" y="459712"/>
                  </a:cubicBezTo>
                  <a:cubicBezTo>
                    <a:pt x="206440" y="442504"/>
                    <a:pt x="192969" y="425014"/>
                    <a:pt x="179530" y="407492"/>
                  </a:cubicBezTo>
                  <a:cubicBezTo>
                    <a:pt x="176201" y="409439"/>
                    <a:pt x="172841" y="411417"/>
                    <a:pt x="169513" y="413364"/>
                  </a:cubicBezTo>
                  <a:cubicBezTo>
                    <a:pt x="181634" y="435094"/>
                    <a:pt x="193754" y="456855"/>
                    <a:pt x="212815" y="491082"/>
                  </a:cubicBezTo>
                  <a:cubicBezTo>
                    <a:pt x="181382" y="482415"/>
                    <a:pt x="160501" y="476637"/>
                    <a:pt x="130732" y="468442"/>
                  </a:cubicBezTo>
                  <a:cubicBezTo>
                    <a:pt x="144643" y="483546"/>
                    <a:pt x="152902" y="492495"/>
                    <a:pt x="166121" y="506814"/>
                  </a:cubicBezTo>
                  <a:cubicBezTo>
                    <a:pt x="151646" y="512623"/>
                    <a:pt x="139430" y="517553"/>
                    <a:pt x="127216" y="522452"/>
                  </a:cubicBezTo>
                  <a:cubicBezTo>
                    <a:pt x="115063" y="527287"/>
                    <a:pt x="102063" y="530679"/>
                    <a:pt x="91010" y="537304"/>
                  </a:cubicBezTo>
                  <a:cubicBezTo>
                    <a:pt x="78355" y="544872"/>
                    <a:pt x="58259" y="564309"/>
                    <a:pt x="57128" y="563147"/>
                  </a:cubicBezTo>
                  <a:cubicBezTo>
                    <a:pt x="36058" y="541763"/>
                    <a:pt x="10278" y="520505"/>
                    <a:pt x="889" y="493845"/>
                  </a:cubicBezTo>
                  <a:cubicBezTo>
                    <a:pt x="-4481" y="478521"/>
                    <a:pt x="15742" y="452427"/>
                    <a:pt x="27674" y="433210"/>
                  </a:cubicBezTo>
                  <a:cubicBezTo>
                    <a:pt x="49686" y="397758"/>
                    <a:pt x="68433" y="430101"/>
                    <a:pt x="88310" y="438014"/>
                  </a:cubicBezTo>
                  <a:cubicBezTo>
                    <a:pt x="91795" y="439396"/>
                    <a:pt x="95909" y="439301"/>
                    <a:pt x="99740" y="439867"/>
                  </a:cubicBezTo>
                  <a:cubicBezTo>
                    <a:pt x="101843" y="436538"/>
                    <a:pt x="103947" y="433210"/>
                    <a:pt x="106082" y="429850"/>
                  </a:cubicBezTo>
                  <a:cubicBezTo>
                    <a:pt x="86017" y="419173"/>
                    <a:pt x="65732" y="408842"/>
                    <a:pt x="45918" y="397726"/>
                  </a:cubicBezTo>
                  <a:cubicBezTo>
                    <a:pt x="34362" y="391258"/>
                    <a:pt x="23498" y="383533"/>
                    <a:pt x="12350" y="376374"/>
                  </a:cubicBezTo>
                  <a:cubicBezTo>
                    <a:pt x="24628" y="368900"/>
                    <a:pt x="36309" y="360171"/>
                    <a:pt x="49341" y="354424"/>
                  </a:cubicBezTo>
                  <a:cubicBezTo>
                    <a:pt x="57725" y="350719"/>
                    <a:pt x="68087" y="351441"/>
                    <a:pt x="85169" y="349149"/>
                  </a:cubicBezTo>
                  <a:cubicBezTo>
                    <a:pt x="74430" y="342241"/>
                    <a:pt x="71636" y="339163"/>
                    <a:pt x="68401" y="338535"/>
                  </a:cubicBezTo>
                  <a:cubicBezTo>
                    <a:pt x="9367" y="326760"/>
                    <a:pt x="104" y="308076"/>
                    <a:pt x="25853" y="253689"/>
                  </a:cubicBezTo>
                  <a:cubicBezTo>
                    <a:pt x="32698" y="239182"/>
                    <a:pt x="35524" y="222006"/>
                    <a:pt x="44945" y="209728"/>
                  </a:cubicBezTo>
                  <a:cubicBezTo>
                    <a:pt x="51884" y="200684"/>
                    <a:pt x="66643" y="193242"/>
                    <a:pt x="77790" y="193431"/>
                  </a:cubicBezTo>
                  <a:cubicBezTo>
                    <a:pt x="85075" y="193556"/>
                    <a:pt x="96976" y="207781"/>
                    <a:pt x="98421" y="217013"/>
                  </a:cubicBezTo>
                  <a:cubicBezTo>
                    <a:pt x="102911" y="245776"/>
                    <a:pt x="103413" y="275168"/>
                    <a:pt x="105455" y="304308"/>
                  </a:cubicBezTo>
                  <a:cubicBezTo>
                    <a:pt x="109317" y="304496"/>
                    <a:pt x="113148" y="304716"/>
                    <a:pt x="117010" y="304905"/>
                  </a:cubicBezTo>
                  <a:cubicBezTo>
                    <a:pt x="118674" y="279941"/>
                    <a:pt x="120339" y="254977"/>
                    <a:pt x="122599" y="221032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E710A92-DBDC-1337-1E6B-26B546A9918C}"/>
                </a:ext>
              </a:extLst>
            </p:cNvPr>
            <p:cNvSpPr/>
            <p:nvPr/>
          </p:nvSpPr>
          <p:spPr>
            <a:xfrm>
              <a:off x="6360177" y="4825743"/>
              <a:ext cx="349808" cy="453369"/>
            </a:xfrm>
            <a:custGeom>
              <a:avLst/>
              <a:gdLst>
                <a:gd name="connsiteX0" fmla="*/ 248822 w 349808"/>
                <a:gd name="connsiteY0" fmla="*/ 127561 h 453369"/>
                <a:gd name="connsiteX1" fmla="*/ 322772 w 349808"/>
                <a:gd name="connsiteY1" fmla="*/ 184083 h 453369"/>
                <a:gd name="connsiteX2" fmla="*/ 232023 w 349808"/>
                <a:gd name="connsiteY2" fmla="*/ 207633 h 453369"/>
                <a:gd name="connsiteX3" fmla="*/ 311311 w 349808"/>
                <a:gd name="connsiteY3" fmla="*/ 293076 h 453369"/>
                <a:gd name="connsiteX4" fmla="*/ 312190 w 349808"/>
                <a:gd name="connsiteY4" fmla="*/ 367653 h 453369"/>
                <a:gd name="connsiteX5" fmla="*/ 284745 w 349808"/>
                <a:gd name="connsiteY5" fmla="*/ 402603 h 453369"/>
                <a:gd name="connsiteX6" fmla="*/ 133486 w 349808"/>
                <a:gd name="connsiteY6" fmla="*/ 397170 h 453369"/>
                <a:gd name="connsiteX7" fmla="*/ 36519 w 349808"/>
                <a:gd name="connsiteY7" fmla="*/ 223585 h 453369"/>
                <a:gd name="connsiteX8" fmla="*/ 0 w 349808"/>
                <a:gd name="connsiteY8" fmla="*/ 174160 h 453369"/>
                <a:gd name="connsiteX9" fmla="*/ 80795 w 349808"/>
                <a:gd name="connsiteY9" fmla="*/ 173563 h 453369"/>
                <a:gd name="connsiteX10" fmla="*/ 180650 w 349808"/>
                <a:gd name="connsiteY10" fmla="*/ 106082 h 453369"/>
                <a:gd name="connsiteX11" fmla="*/ 229856 w 349808"/>
                <a:gd name="connsiteY11" fmla="*/ 36528 h 453369"/>
                <a:gd name="connsiteX12" fmla="*/ 349808 w 349808"/>
                <a:gd name="connsiteY12" fmla="*/ 40391 h 453369"/>
                <a:gd name="connsiteX13" fmla="*/ 248791 w 349808"/>
                <a:gd name="connsiteY13" fmla="*/ 127561 h 45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9808" h="453369">
                  <a:moveTo>
                    <a:pt x="248822" y="127561"/>
                  </a:moveTo>
                  <a:cubicBezTo>
                    <a:pt x="272436" y="145616"/>
                    <a:pt x="292470" y="160940"/>
                    <a:pt x="322772" y="184083"/>
                  </a:cubicBezTo>
                  <a:cubicBezTo>
                    <a:pt x="286912" y="193377"/>
                    <a:pt x="264554" y="199186"/>
                    <a:pt x="232023" y="207633"/>
                  </a:cubicBezTo>
                  <a:cubicBezTo>
                    <a:pt x="261163" y="239348"/>
                    <a:pt x="284557" y="268018"/>
                    <a:pt x="311311" y="293076"/>
                  </a:cubicBezTo>
                  <a:cubicBezTo>
                    <a:pt x="339258" y="319233"/>
                    <a:pt x="341330" y="341685"/>
                    <a:pt x="312190" y="367653"/>
                  </a:cubicBezTo>
                  <a:cubicBezTo>
                    <a:pt x="301293" y="377356"/>
                    <a:pt x="292596" y="390074"/>
                    <a:pt x="284745" y="402603"/>
                  </a:cubicBezTo>
                  <a:cubicBezTo>
                    <a:pt x="241223" y="472062"/>
                    <a:pt x="175469" y="470241"/>
                    <a:pt x="133486" y="397170"/>
                  </a:cubicBezTo>
                  <a:cubicBezTo>
                    <a:pt x="100484" y="339706"/>
                    <a:pt x="69585" y="281018"/>
                    <a:pt x="36519" y="223585"/>
                  </a:cubicBezTo>
                  <a:cubicBezTo>
                    <a:pt x="26126" y="205529"/>
                    <a:pt x="11713" y="189797"/>
                    <a:pt x="0" y="174160"/>
                  </a:cubicBezTo>
                  <a:cubicBezTo>
                    <a:pt x="28261" y="174160"/>
                    <a:pt x="54920" y="176860"/>
                    <a:pt x="80795" y="173563"/>
                  </a:cubicBezTo>
                  <a:cubicBezTo>
                    <a:pt x="124474" y="167974"/>
                    <a:pt x="159266" y="148128"/>
                    <a:pt x="180650" y="106082"/>
                  </a:cubicBezTo>
                  <a:cubicBezTo>
                    <a:pt x="193399" y="80993"/>
                    <a:pt x="211078" y="57693"/>
                    <a:pt x="229856" y="36528"/>
                  </a:cubicBezTo>
                  <a:cubicBezTo>
                    <a:pt x="274194" y="-13462"/>
                    <a:pt x="302895" y="-12112"/>
                    <a:pt x="349808" y="40391"/>
                  </a:cubicBezTo>
                  <a:cubicBezTo>
                    <a:pt x="317496" y="68275"/>
                    <a:pt x="285153" y="96191"/>
                    <a:pt x="248791" y="127561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300AAF74-CE10-42FB-A0D4-E48A5345959E}"/>
                </a:ext>
              </a:extLst>
            </p:cNvPr>
            <p:cNvSpPr/>
            <p:nvPr/>
          </p:nvSpPr>
          <p:spPr>
            <a:xfrm>
              <a:off x="4897724" y="1120736"/>
              <a:ext cx="258126" cy="612980"/>
            </a:xfrm>
            <a:custGeom>
              <a:avLst/>
              <a:gdLst>
                <a:gd name="connsiteX0" fmla="*/ 134406 w 258126"/>
                <a:gd name="connsiteY0" fmla="*/ 357815 h 612980"/>
                <a:gd name="connsiteX1" fmla="*/ 159779 w 258126"/>
                <a:gd name="connsiteY1" fmla="*/ 431420 h 612980"/>
                <a:gd name="connsiteX2" fmla="*/ 120653 w 258126"/>
                <a:gd name="connsiteY2" fmla="*/ 475664 h 612980"/>
                <a:gd name="connsiteX3" fmla="*/ 91010 w 258126"/>
                <a:gd name="connsiteY3" fmla="*/ 485084 h 612980"/>
                <a:gd name="connsiteX4" fmla="*/ 92329 w 258126"/>
                <a:gd name="connsiteY4" fmla="*/ 496294 h 612980"/>
                <a:gd name="connsiteX5" fmla="*/ 120245 w 258126"/>
                <a:gd name="connsiteY5" fmla="*/ 508855 h 612980"/>
                <a:gd name="connsiteX6" fmla="*/ 21425 w 258126"/>
                <a:gd name="connsiteY6" fmla="*/ 612981 h 612980"/>
                <a:gd name="connsiteX7" fmla="*/ 28867 w 258126"/>
                <a:gd name="connsiteY7" fmla="*/ 522671 h 612980"/>
                <a:gd name="connsiteX8" fmla="*/ 43500 w 258126"/>
                <a:gd name="connsiteY8" fmla="*/ 504302 h 612980"/>
                <a:gd name="connsiteX9" fmla="*/ 94370 w 258126"/>
                <a:gd name="connsiteY9" fmla="*/ 465490 h 612980"/>
                <a:gd name="connsiteX10" fmla="*/ 76157 w 258126"/>
                <a:gd name="connsiteY10" fmla="*/ 417917 h 612980"/>
                <a:gd name="connsiteX11" fmla="*/ 81307 w 258126"/>
                <a:gd name="connsiteY11" fmla="*/ 335584 h 612980"/>
                <a:gd name="connsiteX12" fmla="*/ 89723 w 258126"/>
                <a:gd name="connsiteY12" fmla="*/ 289361 h 612980"/>
                <a:gd name="connsiteX13" fmla="*/ 93554 w 258126"/>
                <a:gd name="connsiteY13" fmla="*/ 231457 h 612980"/>
                <a:gd name="connsiteX14" fmla="*/ 93679 w 258126"/>
                <a:gd name="connsiteY14" fmla="*/ 172894 h 612980"/>
                <a:gd name="connsiteX15" fmla="*/ 105517 w 258126"/>
                <a:gd name="connsiteY15" fmla="*/ 164887 h 612980"/>
                <a:gd name="connsiteX16" fmla="*/ 122474 w 258126"/>
                <a:gd name="connsiteY16" fmla="*/ 139358 h 612980"/>
                <a:gd name="connsiteX17" fmla="*/ 92360 w 258126"/>
                <a:gd name="connsiteY17" fmla="*/ 112039 h 612980"/>
                <a:gd name="connsiteX18" fmla="*/ 51696 w 258126"/>
                <a:gd name="connsiteY18" fmla="*/ 84155 h 612980"/>
                <a:gd name="connsiteX19" fmla="*/ 100148 w 258126"/>
                <a:gd name="connsiteY19" fmla="*/ 33411 h 612980"/>
                <a:gd name="connsiteX20" fmla="*/ 219880 w 258126"/>
                <a:gd name="connsiteY20" fmla="*/ 0 h 612980"/>
                <a:gd name="connsiteX21" fmla="*/ 215170 w 258126"/>
                <a:gd name="connsiteY21" fmla="*/ 75834 h 612980"/>
                <a:gd name="connsiteX22" fmla="*/ 258127 w 258126"/>
                <a:gd name="connsiteY22" fmla="*/ 50305 h 612980"/>
                <a:gd name="connsiteX23" fmla="*/ 209801 w 258126"/>
                <a:gd name="connsiteY23" fmla="*/ 125950 h 612980"/>
                <a:gd name="connsiteX24" fmla="*/ 187443 w 258126"/>
                <a:gd name="connsiteY24" fmla="*/ 207687 h 612980"/>
                <a:gd name="connsiteX25" fmla="*/ 196612 w 258126"/>
                <a:gd name="connsiteY25" fmla="*/ 228443 h 612980"/>
                <a:gd name="connsiteX26" fmla="*/ 151646 w 258126"/>
                <a:gd name="connsiteY26" fmla="*/ 239747 h 612980"/>
                <a:gd name="connsiteX27" fmla="*/ 177803 w 258126"/>
                <a:gd name="connsiteY27" fmla="*/ 311248 h 612980"/>
                <a:gd name="connsiteX28" fmla="*/ 192593 w 258126"/>
                <a:gd name="connsiteY28" fmla="*/ 315298 h 612980"/>
                <a:gd name="connsiteX29" fmla="*/ 134344 w 258126"/>
                <a:gd name="connsiteY29" fmla="*/ 357878 h 61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8126" h="612980">
                  <a:moveTo>
                    <a:pt x="134406" y="357815"/>
                  </a:moveTo>
                  <a:cubicBezTo>
                    <a:pt x="141158" y="376939"/>
                    <a:pt x="152682" y="403630"/>
                    <a:pt x="159779" y="431420"/>
                  </a:cubicBezTo>
                  <a:cubicBezTo>
                    <a:pt x="168194" y="464391"/>
                    <a:pt x="153216" y="478584"/>
                    <a:pt x="120653" y="475664"/>
                  </a:cubicBezTo>
                  <a:cubicBezTo>
                    <a:pt x="111138" y="474816"/>
                    <a:pt x="100902" y="481724"/>
                    <a:pt x="91010" y="485084"/>
                  </a:cubicBezTo>
                  <a:cubicBezTo>
                    <a:pt x="91450" y="488821"/>
                    <a:pt x="91889" y="492558"/>
                    <a:pt x="92329" y="496294"/>
                  </a:cubicBezTo>
                  <a:cubicBezTo>
                    <a:pt x="100839" y="500125"/>
                    <a:pt x="109348" y="503956"/>
                    <a:pt x="120245" y="508855"/>
                  </a:cubicBezTo>
                  <a:cubicBezTo>
                    <a:pt x="85923" y="545029"/>
                    <a:pt x="53611" y="579068"/>
                    <a:pt x="21425" y="612981"/>
                  </a:cubicBezTo>
                  <a:cubicBezTo>
                    <a:pt x="-8971" y="573039"/>
                    <a:pt x="-7495" y="553884"/>
                    <a:pt x="28867" y="522671"/>
                  </a:cubicBezTo>
                  <a:cubicBezTo>
                    <a:pt x="34834" y="517553"/>
                    <a:pt x="43594" y="510394"/>
                    <a:pt x="43500" y="504302"/>
                  </a:cubicBezTo>
                  <a:cubicBezTo>
                    <a:pt x="42998" y="471613"/>
                    <a:pt x="63597" y="464768"/>
                    <a:pt x="94370" y="465490"/>
                  </a:cubicBezTo>
                  <a:cubicBezTo>
                    <a:pt x="86959" y="447120"/>
                    <a:pt x="76848" y="432739"/>
                    <a:pt x="76157" y="417917"/>
                  </a:cubicBezTo>
                  <a:cubicBezTo>
                    <a:pt x="74870" y="390598"/>
                    <a:pt x="78481" y="362965"/>
                    <a:pt x="81307" y="335584"/>
                  </a:cubicBezTo>
                  <a:cubicBezTo>
                    <a:pt x="82909" y="320071"/>
                    <a:pt x="87933" y="304905"/>
                    <a:pt x="89723" y="289361"/>
                  </a:cubicBezTo>
                  <a:cubicBezTo>
                    <a:pt x="91952" y="270175"/>
                    <a:pt x="92894" y="250801"/>
                    <a:pt x="93554" y="231457"/>
                  </a:cubicBezTo>
                  <a:cubicBezTo>
                    <a:pt x="94182" y="213465"/>
                    <a:pt x="93679" y="195472"/>
                    <a:pt x="93679" y="172894"/>
                  </a:cubicBezTo>
                  <a:cubicBezTo>
                    <a:pt x="95438" y="171764"/>
                    <a:pt x="101718" y="169378"/>
                    <a:pt x="105517" y="164887"/>
                  </a:cubicBezTo>
                  <a:cubicBezTo>
                    <a:pt x="112394" y="156786"/>
                    <a:pt x="124798" y="143189"/>
                    <a:pt x="122474" y="139358"/>
                  </a:cubicBezTo>
                  <a:cubicBezTo>
                    <a:pt x="115754" y="128242"/>
                    <a:pt x="103319" y="120266"/>
                    <a:pt x="92360" y="112039"/>
                  </a:cubicBezTo>
                  <a:cubicBezTo>
                    <a:pt x="79203" y="102211"/>
                    <a:pt x="65293" y="93418"/>
                    <a:pt x="51696" y="84155"/>
                  </a:cubicBezTo>
                  <a:cubicBezTo>
                    <a:pt x="67836" y="66288"/>
                    <a:pt x="84008" y="33379"/>
                    <a:pt x="100148" y="33411"/>
                  </a:cubicBezTo>
                  <a:cubicBezTo>
                    <a:pt x="143356" y="33474"/>
                    <a:pt x="184334" y="37116"/>
                    <a:pt x="219880" y="0"/>
                  </a:cubicBezTo>
                  <a:cubicBezTo>
                    <a:pt x="218216" y="26974"/>
                    <a:pt x="216866" y="48609"/>
                    <a:pt x="215170" y="75834"/>
                  </a:cubicBezTo>
                  <a:cubicBezTo>
                    <a:pt x="229929" y="67041"/>
                    <a:pt x="240511" y="60761"/>
                    <a:pt x="258127" y="50305"/>
                  </a:cubicBezTo>
                  <a:cubicBezTo>
                    <a:pt x="246540" y="83998"/>
                    <a:pt x="247953" y="112667"/>
                    <a:pt x="209801" y="125950"/>
                  </a:cubicBezTo>
                  <a:cubicBezTo>
                    <a:pt x="166341" y="141085"/>
                    <a:pt x="161945" y="168278"/>
                    <a:pt x="187443" y="207687"/>
                  </a:cubicBezTo>
                  <a:cubicBezTo>
                    <a:pt x="190897" y="213025"/>
                    <a:pt x="192687" y="219399"/>
                    <a:pt x="196612" y="228443"/>
                  </a:cubicBezTo>
                  <a:cubicBezTo>
                    <a:pt x="183015" y="231866"/>
                    <a:pt x="172056" y="234629"/>
                    <a:pt x="151646" y="239747"/>
                  </a:cubicBezTo>
                  <a:cubicBezTo>
                    <a:pt x="160626" y="264272"/>
                    <a:pt x="169230" y="287760"/>
                    <a:pt x="177803" y="311248"/>
                  </a:cubicBezTo>
                  <a:cubicBezTo>
                    <a:pt x="182733" y="312598"/>
                    <a:pt x="187663" y="313948"/>
                    <a:pt x="192593" y="315298"/>
                  </a:cubicBezTo>
                  <a:cubicBezTo>
                    <a:pt x="172213" y="330214"/>
                    <a:pt x="151834" y="345098"/>
                    <a:pt x="134344" y="35787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2B4E21D2-4207-CB84-1006-DA23488ADC04}"/>
                </a:ext>
              </a:extLst>
            </p:cNvPr>
            <p:cNvSpPr/>
            <p:nvPr/>
          </p:nvSpPr>
          <p:spPr>
            <a:xfrm>
              <a:off x="5340018" y="1933432"/>
              <a:ext cx="332914" cy="276544"/>
            </a:xfrm>
            <a:custGeom>
              <a:avLst/>
              <a:gdLst>
                <a:gd name="connsiteX0" fmla="*/ 332915 w 332914"/>
                <a:gd name="connsiteY0" fmla="*/ 161805 h 276544"/>
                <a:gd name="connsiteX1" fmla="*/ 277335 w 332914"/>
                <a:gd name="connsiteY1" fmla="*/ 192735 h 276544"/>
                <a:gd name="connsiteX2" fmla="*/ 297871 w 332914"/>
                <a:gd name="connsiteY2" fmla="*/ 205233 h 276544"/>
                <a:gd name="connsiteX3" fmla="*/ 205583 w 332914"/>
                <a:gd name="connsiteY3" fmla="*/ 244736 h 276544"/>
                <a:gd name="connsiteX4" fmla="*/ 197639 w 332914"/>
                <a:gd name="connsiteY4" fmla="*/ 243574 h 276544"/>
                <a:gd name="connsiteX5" fmla="*/ 34259 w 332914"/>
                <a:gd name="connsiteY5" fmla="*/ 276545 h 276544"/>
                <a:gd name="connsiteX6" fmla="*/ 0 w 332914"/>
                <a:gd name="connsiteY6" fmla="*/ 246965 h 276544"/>
                <a:gd name="connsiteX7" fmla="*/ 77027 w 332914"/>
                <a:gd name="connsiteY7" fmla="*/ 215282 h 276544"/>
                <a:gd name="connsiteX8" fmla="*/ 144853 w 332914"/>
                <a:gd name="connsiteY8" fmla="*/ 132697 h 276544"/>
                <a:gd name="connsiteX9" fmla="*/ 31558 w 332914"/>
                <a:gd name="connsiteY9" fmla="*/ 118880 h 276544"/>
                <a:gd name="connsiteX10" fmla="*/ 92099 w 332914"/>
                <a:gd name="connsiteY10" fmla="*/ 103117 h 276544"/>
                <a:gd name="connsiteX11" fmla="*/ 92413 w 332914"/>
                <a:gd name="connsiteY11" fmla="*/ 92723 h 276544"/>
                <a:gd name="connsiteX12" fmla="*/ 50807 w 332914"/>
                <a:gd name="connsiteY12" fmla="*/ 91750 h 276544"/>
                <a:gd name="connsiteX13" fmla="*/ 31621 w 332914"/>
                <a:gd name="connsiteY13" fmla="*/ 70052 h 276544"/>
                <a:gd name="connsiteX14" fmla="*/ 128242 w 332914"/>
                <a:gd name="connsiteY14" fmla="*/ 278 h 276544"/>
                <a:gd name="connsiteX15" fmla="*/ 161056 w 332914"/>
                <a:gd name="connsiteY15" fmla="*/ 12085 h 276544"/>
                <a:gd name="connsiteX16" fmla="*/ 227878 w 332914"/>
                <a:gd name="connsiteY16" fmla="*/ 101610 h 276544"/>
                <a:gd name="connsiteX17" fmla="*/ 330654 w 332914"/>
                <a:gd name="connsiteY17" fmla="*/ 145414 h 276544"/>
                <a:gd name="connsiteX18" fmla="*/ 332883 w 332914"/>
                <a:gd name="connsiteY18" fmla="*/ 161837 h 27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914" h="276544">
                  <a:moveTo>
                    <a:pt x="332915" y="161805"/>
                  </a:moveTo>
                  <a:cubicBezTo>
                    <a:pt x="314922" y="171822"/>
                    <a:pt x="296897" y="181839"/>
                    <a:pt x="277335" y="192735"/>
                  </a:cubicBezTo>
                  <a:cubicBezTo>
                    <a:pt x="282673" y="195970"/>
                    <a:pt x="290272" y="200617"/>
                    <a:pt x="297871" y="205233"/>
                  </a:cubicBezTo>
                  <a:cubicBezTo>
                    <a:pt x="275733" y="254721"/>
                    <a:pt x="254380" y="263828"/>
                    <a:pt x="205583" y="244736"/>
                  </a:cubicBezTo>
                  <a:cubicBezTo>
                    <a:pt x="203134" y="243762"/>
                    <a:pt x="200119" y="243072"/>
                    <a:pt x="197639" y="243574"/>
                  </a:cubicBezTo>
                  <a:cubicBezTo>
                    <a:pt x="145450" y="253968"/>
                    <a:pt x="93324" y="264581"/>
                    <a:pt x="34259" y="276545"/>
                  </a:cubicBezTo>
                  <a:cubicBezTo>
                    <a:pt x="27099" y="270359"/>
                    <a:pt x="13126" y="258301"/>
                    <a:pt x="0" y="246965"/>
                  </a:cubicBezTo>
                  <a:cubicBezTo>
                    <a:pt x="11367" y="181400"/>
                    <a:pt x="56020" y="231013"/>
                    <a:pt x="77027" y="215282"/>
                  </a:cubicBezTo>
                  <a:cubicBezTo>
                    <a:pt x="98788" y="188779"/>
                    <a:pt x="120549" y="162277"/>
                    <a:pt x="144853" y="132697"/>
                  </a:cubicBezTo>
                  <a:cubicBezTo>
                    <a:pt x="108302" y="142023"/>
                    <a:pt x="73102" y="149967"/>
                    <a:pt x="31558" y="118880"/>
                  </a:cubicBezTo>
                  <a:cubicBezTo>
                    <a:pt x="59631" y="111564"/>
                    <a:pt x="75865" y="107356"/>
                    <a:pt x="92099" y="103117"/>
                  </a:cubicBezTo>
                  <a:cubicBezTo>
                    <a:pt x="92194" y="99663"/>
                    <a:pt x="92288" y="96209"/>
                    <a:pt x="92413" y="92723"/>
                  </a:cubicBezTo>
                  <a:cubicBezTo>
                    <a:pt x="78471" y="92723"/>
                    <a:pt x="63744" y="95361"/>
                    <a:pt x="50807" y="91750"/>
                  </a:cubicBezTo>
                  <a:cubicBezTo>
                    <a:pt x="42988" y="89551"/>
                    <a:pt x="37901" y="77619"/>
                    <a:pt x="31621" y="70052"/>
                  </a:cubicBezTo>
                  <a:cubicBezTo>
                    <a:pt x="64749" y="47819"/>
                    <a:pt x="84877" y="6935"/>
                    <a:pt x="128242" y="278"/>
                  </a:cubicBezTo>
                  <a:cubicBezTo>
                    <a:pt x="138605" y="-1323"/>
                    <a:pt x="154713" y="4172"/>
                    <a:pt x="161056" y="12085"/>
                  </a:cubicBezTo>
                  <a:cubicBezTo>
                    <a:pt x="184450" y="41257"/>
                    <a:pt x="199742" y="79283"/>
                    <a:pt x="227878" y="101610"/>
                  </a:cubicBezTo>
                  <a:cubicBezTo>
                    <a:pt x="256013" y="123936"/>
                    <a:pt x="295924" y="131409"/>
                    <a:pt x="330654" y="145414"/>
                  </a:cubicBezTo>
                  <a:cubicBezTo>
                    <a:pt x="331407" y="150878"/>
                    <a:pt x="332161" y="156373"/>
                    <a:pt x="332883" y="161837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28F638F6-1246-E1BD-20D2-3EFA77289497}"/>
                </a:ext>
              </a:extLst>
            </p:cNvPr>
            <p:cNvSpPr/>
            <p:nvPr/>
          </p:nvSpPr>
          <p:spPr>
            <a:xfrm>
              <a:off x="5922760" y="3590458"/>
              <a:ext cx="225426" cy="278251"/>
            </a:xfrm>
            <a:custGeom>
              <a:avLst/>
              <a:gdLst>
                <a:gd name="connsiteX0" fmla="*/ 63 w 225426"/>
                <a:gd name="connsiteY0" fmla="*/ 278220 h 278251"/>
                <a:gd name="connsiteX1" fmla="*/ 37022 w 225426"/>
                <a:gd name="connsiteY1" fmla="*/ 157263 h 278251"/>
                <a:gd name="connsiteX2" fmla="*/ 65817 w 225426"/>
                <a:gd name="connsiteY2" fmla="*/ 125673 h 278251"/>
                <a:gd name="connsiteX3" fmla="*/ 108711 w 225426"/>
                <a:gd name="connsiteY3" fmla="*/ 65980 h 278251"/>
                <a:gd name="connsiteX4" fmla="*/ 191798 w 225426"/>
                <a:gd name="connsiteY4" fmla="*/ 257 h 278251"/>
                <a:gd name="connsiteX5" fmla="*/ 208660 w 225426"/>
                <a:gd name="connsiteY5" fmla="*/ 32349 h 278251"/>
                <a:gd name="connsiteX6" fmla="*/ 218834 w 225426"/>
                <a:gd name="connsiteY6" fmla="*/ 77064 h 278251"/>
                <a:gd name="connsiteX7" fmla="*/ 224455 w 225426"/>
                <a:gd name="connsiteY7" fmla="*/ 105702 h 278251"/>
                <a:gd name="connsiteX8" fmla="*/ 85882 w 225426"/>
                <a:gd name="connsiteY8" fmla="*/ 257715 h 278251"/>
                <a:gd name="connsiteX9" fmla="*/ 0 w 225426"/>
                <a:gd name="connsiteY9" fmla="*/ 278251 h 27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426" h="278251">
                  <a:moveTo>
                    <a:pt x="63" y="278220"/>
                  </a:moveTo>
                  <a:cubicBezTo>
                    <a:pt x="13126" y="234384"/>
                    <a:pt x="23143" y="195133"/>
                    <a:pt x="37022" y="157263"/>
                  </a:cubicBezTo>
                  <a:cubicBezTo>
                    <a:pt x="41544" y="144922"/>
                    <a:pt x="56930" y="136883"/>
                    <a:pt x="65817" y="125673"/>
                  </a:cubicBezTo>
                  <a:cubicBezTo>
                    <a:pt x="81078" y="106424"/>
                    <a:pt x="99165" y="87961"/>
                    <a:pt x="108711" y="65980"/>
                  </a:cubicBezTo>
                  <a:cubicBezTo>
                    <a:pt x="120141" y="39603"/>
                    <a:pt x="165264" y="-3731"/>
                    <a:pt x="191798" y="257"/>
                  </a:cubicBezTo>
                  <a:cubicBezTo>
                    <a:pt x="198989" y="1325"/>
                    <a:pt x="204766" y="20605"/>
                    <a:pt x="208660" y="32349"/>
                  </a:cubicBezTo>
                  <a:cubicBezTo>
                    <a:pt x="213433" y="46793"/>
                    <a:pt x="215568" y="62117"/>
                    <a:pt x="218834" y="77064"/>
                  </a:cubicBezTo>
                  <a:cubicBezTo>
                    <a:pt x="220970" y="86736"/>
                    <a:pt x="227972" y="98919"/>
                    <a:pt x="224455" y="105702"/>
                  </a:cubicBezTo>
                  <a:cubicBezTo>
                    <a:pt x="192018" y="168630"/>
                    <a:pt x="148935" y="223833"/>
                    <a:pt x="85882" y="257715"/>
                  </a:cubicBezTo>
                  <a:cubicBezTo>
                    <a:pt x="60510" y="271343"/>
                    <a:pt x="28135" y="271939"/>
                    <a:pt x="0" y="278251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B419125A-2B28-8FB1-D702-7B0ADD981ED7}"/>
                </a:ext>
              </a:extLst>
            </p:cNvPr>
            <p:cNvSpPr/>
            <p:nvPr/>
          </p:nvSpPr>
          <p:spPr>
            <a:xfrm>
              <a:off x="6618312" y="114597"/>
              <a:ext cx="252980" cy="218974"/>
            </a:xfrm>
            <a:custGeom>
              <a:avLst/>
              <a:gdLst>
                <a:gd name="connsiteX0" fmla="*/ 157678 w 252980"/>
                <a:gd name="connsiteY0" fmla="*/ 184687 h 218974"/>
                <a:gd name="connsiteX1" fmla="*/ 2337 w 252980"/>
                <a:gd name="connsiteY1" fmla="*/ 140443 h 218974"/>
                <a:gd name="connsiteX2" fmla="*/ 94562 w 252980"/>
                <a:gd name="connsiteY2" fmla="*/ 31104 h 218974"/>
                <a:gd name="connsiteX3" fmla="*/ 156862 w 252980"/>
                <a:gd name="connsiteY3" fmla="*/ 7616 h 218974"/>
                <a:gd name="connsiteX4" fmla="*/ 156862 w 252980"/>
                <a:gd name="connsiteY4" fmla="*/ 47464 h 218974"/>
                <a:gd name="connsiteX5" fmla="*/ 112178 w 252980"/>
                <a:gd name="connsiteY5" fmla="*/ 57669 h 218974"/>
                <a:gd name="connsiteX6" fmla="*/ 112021 w 252980"/>
                <a:gd name="connsiteY6" fmla="*/ 123172 h 218974"/>
                <a:gd name="connsiteX7" fmla="*/ 252980 w 252980"/>
                <a:gd name="connsiteY7" fmla="*/ 178909 h 218974"/>
                <a:gd name="connsiteX8" fmla="*/ 217183 w 252980"/>
                <a:gd name="connsiteY8" fmla="*/ 218003 h 218974"/>
                <a:gd name="connsiteX9" fmla="*/ 157709 w 252980"/>
                <a:gd name="connsiteY9" fmla="*/ 184718 h 21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980" h="218974">
                  <a:moveTo>
                    <a:pt x="157678" y="184687"/>
                  </a:moveTo>
                  <a:cubicBezTo>
                    <a:pt x="66332" y="202711"/>
                    <a:pt x="7675" y="185409"/>
                    <a:pt x="2337" y="140443"/>
                  </a:cubicBezTo>
                  <a:cubicBezTo>
                    <a:pt x="-7555" y="57355"/>
                    <a:pt x="12259" y="33176"/>
                    <a:pt x="94562" y="31104"/>
                  </a:cubicBezTo>
                  <a:cubicBezTo>
                    <a:pt x="97356" y="-22561"/>
                    <a:pt x="131709" y="10034"/>
                    <a:pt x="156862" y="7616"/>
                  </a:cubicBezTo>
                  <a:lnTo>
                    <a:pt x="156862" y="47464"/>
                  </a:lnTo>
                  <a:cubicBezTo>
                    <a:pt x="142323" y="50792"/>
                    <a:pt x="128318" y="53995"/>
                    <a:pt x="112178" y="57669"/>
                  </a:cubicBezTo>
                  <a:cubicBezTo>
                    <a:pt x="113340" y="81095"/>
                    <a:pt x="161101" y="102541"/>
                    <a:pt x="112021" y="123172"/>
                  </a:cubicBezTo>
                  <a:cubicBezTo>
                    <a:pt x="159028" y="141761"/>
                    <a:pt x="201074" y="158373"/>
                    <a:pt x="252980" y="178909"/>
                  </a:cubicBezTo>
                  <a:cubicBezTo>
                    <a:pt x="240953" y="192851"/>
                    <a:pt x="228424" y="218569"/>
                    <a:pt x="217183" y="218003"/>
                  </a:cubicBezTo>
                  <a:cubicBezTo>
                    <a:pt x="196427" y="216967"/>
                    <a:pt x="160002" y="229967"/>
                    <a:pt x="157709" y="18471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61DCDF1-ECB4-D1A4-62F8-456796DD186B}"/>
                </a:ext>
              </a:extLst>
            </p:cNvPr>
            <p:cNvSpPr/>
            <p:nvPr/>
          </p:nvSpPr>
          <p:spPr>
            <a:xfrm>
              <a:off x="6646586" y="5286727"/>
              <a:ext cx="180885" cy="219329"/>
            </a:xfrm>
            <a:custGeom>
              <a:avLst/>
              <a:gdLst>
                <a:gd name="connsiteX0" fmla="*/ 40288 w 180885"/>
                <a:gd name="connsiteY0" fmla="*/ 151660 h 219329"/>
                <a:gd name="connsiteX1" fmla="*/ 1822 w 180885"/>
                <a:gd name="connsiteY1" fmla="*/ 22256 h 219329"/>
                <a:gd name="connsiteX2" fmla="*/ 0 w 180885"/>
                <a:gd name="connsiteY2" fmla="*/ 5017 h 219329"/>
                <a:gd name="connsiteX3" fmla="*/ 158199 w 180885"/>
                <a:gd name="connsiteY3" fmla="*/ 51710 h 219329"/>
                <a:gd name="connsiteX4" fmla="*/ 161307 w 180885"/>
                <a:gd name="connsiteY4" fmla="*/ 219329 h 219329"/>
                <a:gd name="connsiteX5" fmla="*/ 40319 w 180885"/>
                <a:gd name="connsiteY5" fmla="*/ 151691 h 219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885" h="219329">
                  <a:moveTo>
                    <a:pt x="40288" y="151660"/>
                  </a:moveTo>
                  <a:cubicBezTo>
                    <a:pt x="26440" y="105249"/>
                    <a:pt x="13974" y="63800"/>
                    <a:pt x="1822" y="22256"/>
                  </a:cubicBezTo>
                  <a:cubicBezTo>
                    <a:pt x="408" y="17389"/>
                    <a:pt x="691" y="12019"/>
                    <a:pt x="0" y="5017"/>
                  </a:cubicBezTo>
                  <a:cubicBezTo>
                    <a:pt x="62457" y="-7292"/>
                    <a:pt x="114143" y="1154"/>
                    <a:pt x="158199" y="51710"/>
                  </a:cubicBezTo>
                  <a:cubicBezTo>
                    <a:pt x="207813" y="108640"/>
                    <a:pt x="160460" y="162462"/>
                    <a:pt x="161307" y="219329"/>
                  </a:cubicBezTo>
                  <a:cubicBezTo>
                    <a:pt x="130032" y="180706"/>
                    <a:pt x="108617" y="128706"/>
                    <a:pt x="40319" y="151691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1EDF86A9-D4BB-CD65-A1DF-BC7B048301A9}"/>
                </a:ext>
              </a:extLst>
            </p:cNvPr>
            <p:cNvSpPr/>
            <p:nvPr/>
          </p:nvSpPr>
          <p:spPr>
            <a:xfrm>
              <a:off x="5727273" y="2618286"/>
              <a:ext cx="139906" cy="230376"/>
            </a:xfrm>
            <a:custGeom>
              <a:avLst/>
              <a:gdLst>
                <a:gd name="connsiteX0" fmla="*/ 59238 w 139906"/>
                <a:gd name="connsiteY0" fmla="*/ 0 h 230376"/>
                <a:gd name="connsiteX1" fmla="*/ 104895 w 139906"/>
                <a:gd name="connsiteY1" fmla="*/ 75394 h 230376"/>
                <a:gd name="connsiteX2" fmla="*/ 139907 w 139906"/>
                <a:gd name="connsiteY2" fmla="*/ 124128 h 230376"/>
                <a:gd name="connsiteX3" fmla="*/ 129890 w 139906"/>
                <a:gd name="connsiteY3" fmla="*/ 176160 h 230376"/>
                <a:gd name="connsiteX4" fmla="*/ 96542 w 139906"/>
                <a:gd name="connsiteY4" fmla="*/ 230233 h 230376"/>
                <a:gd name="connsiteX5" fmla="*/ 33928 w 139906"/>
                <a:gd name="connsiteY5" fmla="*/ 211518 h 230376"/>
                <a:gd name="connsiteX6" fmla="*/ 455 w 139906"/>
                <a:gd name="connsiteY6" fmla="*/ 89368 h 230376"/>
                <a:gd name="connsiteX7" fmla="*/ 59238 w 139906"/>
                <a:gd name="connsiteY7" fmla="*/ 0 h 23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906" h="230376">
                  <a:moveTo>
                    <a:pt x="59238" y="0"/>
                  </a:moveTo>
                  <a:cubicBezTo>
                    <a:pt x="98740" y="19249"/>
                    <a:pt x="107156" y="44872"/>
                    <a:pt x="104895" y="75394"/>
                  </a:cubicBezTo>
                  <a:cubicBezTo>
                    <a:pt x="102854" y="103027"/>
                    <a:pt x="109197" y="123626"/>
                    <a:pt x="139907" y="124128"/>
                  </a:cubicBezTo>
                  <a:cubicBezTo>
                    <a:pt x="136045" y="142624"/>
                    <a:pt x="128508" y="159769"/>
                    <a:pt x="129890" y="176160"/>
                  </a:cubicBezTo>
                  <a:cubicBezTo>
                    <a:pt x="132245" y="204453"/>
                    <a:pt x="126561" y="228537"/>
                    <a:pt x="96542" y="230233"/>
                  </a:cubicBezTo>
                  <a:cubicBezTo>
                    <a:pt x="75252" y="231426"/>
                    <a:pt x="40617" y="225209"/>
                    <a:pt x="33928" y="211518"/>
                  </a:cubicBezTo>
                  <a:cubicBezTo>
                    <a:pt x="15370" y="173711"/>
                    <a:pt x="-3156" y="129215"/>
                    <a:pt x="455" y="89368"/>
                  </a:cubicBezTo>
                  <a:cubicBezTo>
                    <a:pt x="3312" y="57747"/>
                    <a:pt x="38827" y="29109"/>
                    <a:pt x="59238" y="0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A8719EB0-5E2D-44E3-A266-AA63418D8D8A}"/>
                </a:ext>
              </a:extLst>
            </p:cNvPr>
            <p:cNvSpPr/>
            <p:nvPr/>
          </p:nvSpPr>
          <p:spPr>
            <a:xfrm>
              <a:off x="7341398" y="6277452"/>
              <a:ext cx="215270" cy="157130"/>
            </a:xfrm>
            <a:custGeom>
              <a:avLst/>
              <a:gdLst>
                <a:gd name="connsiteX0" fmla="*/ 63 w 215270"/>
                <a:gd name="connsiteY0" fmla="*/ 73954 h 157130"/>
                <a:gd name="connsiteX1" fmla="*/ 71375 w 215270"/>
                <a:gd name="connsiteY1" fmla="*/ 26318 h 157130"/>
                <a:gd name="connsiteX2" fmla="*/ 86824 w 215270"/>
                <a:gd name="connsiteY2" fmla="*/ 22738 h 157130"/>
                <a:gd name="connsiteX3" fmla="*/ 209697 w 215270"/>
                <a:gd name="connsiteY3" fmla="*/ 39569 h 157130"/>
                <a:gd name="connsiteX4" fmla="*/ 212837 w 215270"/>
                <a:gd name="connsiteY4" fmla="*/ 85572 h 157130"/>
                <a:gd name="connsiteX5" fmla="*/ 176412 w 215270"/>
                <a:gd name="connsiteY5" fmla="*/ 132862 h 157130"/>
                <a:gd name="connsiteX6" fmla="*/ 122213 w 215270"/>
                <a:gd name="connsiteY6" fmla="*/ 147715 h 157130"/>
                <a:gd name="connsiteX7" fmla="*/ 0 w 215270"/>
                <a:gd name="connsiteY7" fmla="*/ 73954 h 15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270" h="157130">
                  <a:moveTo>
                    <a:pt x="63" y="73954"/>
                  </a:moveTo>
                  <a:cubicBezTo>
                    <a:pt x="13911" y="49618"/>
                    <a:pt x="33097" y="25219"/>
                    <a:pt x="71375" y="26318"/>
                  </a:cubicBezTo>
                  <a:cubicBezTo>
                    <a:pt x="76587" y="26475"/>
                    <a:pt x="83810" y="25973"/>
                    <a:pt x="86824" y="22738"/>
                  </a:cubicBezTo>
                  <a:cubicBezTo>
                    <a:pt x="135213" y="-29388"/>
                    <a:pt x="171418" y="22016"/>
                    <a:pt x="209697" y="39569"/>
                  </a:cubicBezTo>
                  <a:cubicBezTo>
                    <a:pt x="216825" y="42835"/>
                    <a:pt x="216228" y="84630"/>
                    <a:pt x="212837" y="85572"/>
                  </a:cubicBezTo>
                  <a:cubicBezTo>
                    <a:pt x="186742" y="92731"/>
                    <a:pt x="186020" y="114586"/>
                    <a:pt x="176412" y="132862"/>
                  </a:cubicBezTo>
                  <a:cubicBezTo>
                    <a:pt x="165672" y="153304"/>
                    <a:pt x="149972" y="167340"/>
                    <a:pt x="122213" y="147715"/>
                  </a:cubicBezTo>
                  <a:cubicBezTo>
                    <a:pt x="85003" y="121401"/>
                    <a:pt x="44150" y="100236"/>
                    <a:pt x="0" y="73954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26E7031E-F83C-0F42-4C0C-112FF2D6EFD8}"/>
                </a:ext>
              </a:extLst>
            </p:cNvPr>
            <p:cNvSpPr/>
            <p:nvPr/>
          </p:nvSpPr>
          <p:spPr>
            <a:xfrm>
              <a:off x="5298228" y="1609137"/>
              <a:ext cx="196063" cy="168855"/>
            </a:xfrm>
            <a:custGeom>
              <a:avLst/>
              <a:gdLst>
                <a:gd name="connsiteX0" fmla="*/ 63991 w 196063"/>
                <a:gd name="connsiteY0" fmla="*/ 30754 h 168855"/>
                <a:gd name="connsiteX1" fmla="*/ 159890 w 196063"/>
                <a:gd name="connsiteY1" fmla="*/ 90887 h 168855"/>
                <a:gd name="connsiteX2" fmla="*/ 195875 w 196063"/>
                <a:gd name="connsiteY2" fmla="*/ 138742 h 168855"/>
                <a:gd name="connsiteX3" fmla="*/ 169593 w 196063"/>
                <a:gd name="connsiteY3" fmla="*/ 168856 h 168855"/>
                <a:gd name="connsiteX4" fmla="*/ 136747 w 196063"/>
                <a:gd name="connsiteY4" fmla="*/ 113967 h 168855"/>
                <a:gd name="connsiteX5" fmla="*/ 48165 w 196063"/>
                <a:gd name="connsiteY5" fmla="*/ 50631 h 168855"/>
                <a:gd name="connsiteX6" fmla="*/ 22008 w 196063"/>
                <a:gd name="connsiteY6" fmla="*/ 37756 h 168855"/>
                <a:gd name="connsiteX7" fmla="*/ 152 w 196063"/>
                <a:gd name="connsiteY7" fmla="*/ 16937 h 168855"/>
                <a:gd name="connsiteX8" fmla="*/ 13309 w 196063"/>
                <a:gd name="connsiteY8" fmla="*/ 75 h 168855"/>
                <a:gd name="connsiteX9" fmla="*/ 45150 w 196063"/>
                <a:gd name="connsiteY9" fmla="*/ 7799 h 168855"/>
                <a:gd name="connsiteX10" fmla="*/ 63991 w 196063"/>
                <a:gd name="connsiteY10" fmla="*/ 30785 h 16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63" h="168855">
                  <a:moveTo>
                    <a:pt x="63991" y="30754"/>
                  </a:moveTo>
                  <a:cubicBezTo>
                    <a:pt x="135491" y="-7147"/>
                    <a:pt x="145634" y="1174"/>
                    <a:pt x="159890" y="90887"/>
                  </a:cubicBezTo>
                  <a:cubicBezTo>
                    <a:pt x="172482" y="106556"/>
                    <a:pt x="187868" y="120969"/>
                    <a:pt x="195875" y="138742"/>
                  </a:cubicBezTo>
                  <a:cubicBezTo>
                    <a:pt x="198168" y="143829"/>
                    <a:pt x="178950" y="158556"/>
                    <a:pt x="169593" y="168856"/>
                  </a:cubicBezTo>
                  <a:cubicBezTo>
                    <a:pt x="159639" y="152213"/>
                    <a:pt x="149653" y="135570"/>
                    <a:pt x="136747" y="113967"/>
                  </a:cubicBezTo>
                  <a:cubicBezTo>
                    <a:pt x="97088" y="116667"/>
                    <a:pt x="60851" y="102223"/>
                    <a:pt x="48165" y="50631"/>
                  </a:cubicBezTo>
                  <a:cubicBezTo>
                    <a:pt x="46689" y="44633"/>
                    <a:pt x="30266" y="43188"/>
                    <a:pt x="22008" y="37756"/>
                  </a:cubicBezTo>
                  <a:cubicBezTo>
                    <a:pt x="13624" y="32230"/>
                    <a:pt x="5271" y="25258"/>
                    <a:pt x="152" y="16937"/>
                  </a:cubicBezTo>
                  <a:cubicBezTo>
                    <a:pt x="-1323" y="14551"/>
                    <a:pt x="8285" y="357"/>
                    <a:pt x="13309" y="75"/>
                  </a:cubicBezTo>
                  <a:cubicBezTo>
                    <a:pt x="23860" y="-522"/>
                    <a:pt x="35887" y="2493"/>
                    <a:pt x="45150" y="7799"/>
                  </a:cubicBezTo>
                  <a:cubicBezTo>
                    <a:pt x="52624" y="12039"/>
                    <a:pt x="56957" y="21804"/>
                    <a:pt x="63991" y="30785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184A4110-9FF0-B359-B24B-BD8172BE9871}"/>
                </a:ext>
              </a:extLst>
            </p:cNvPr>
            <p:cNvSpPr/>
            <p:nvPr/>
          </p:nvSpPr>
          <p:spPr>
            <a:xfrm>
              <a:off x="6593793" y="306774"/>
              <a:ext cx="122788" cy="132024"/>
            </a:xfrm>
            <a:custGeom>
              <a:avLst/>
              <a:gdLst>
                <a:gd name="connsiteX0" fmla="*/ 65919 w 122788"/>
                <a:gd name="connsiteY0" fmla="*/ 131993 h 132024"/>
                <a:gd name="connsiteX1" fmla="*/ 25474 w 122788"/>
                <a:gd name="connsiteY1" fmla="*/ 86650 h 132024"/>
                <a:gd name="connsiteX2" fmla="*/ 1547 w 122788"/>
                <a:gd name="connsiteY2" fmla="*/ 45608 h 132024"/>
                <a:gd name="connsiteX3" fmla="*/ 5911 w 122788"/>
                <a:gd name="connsiteY3" fmla="*/ 5949 h 132024"/>
                <a:gd name="connsiteX4" fmla="*/ 33419 w 122788"/>
                <a:gd name="connsiteY4" fmla="*/ 1773 h 132024"/>
                <a:gd name="connsiteX5" fmla="*/ 118390 w 122788"/>
                <a:gd name="connsiteY5" fmla="*/ 62722 h 132024"/>
                <a:gd name="connsiteX6" fmla="*/ 118704 w 122788"/>
                <a:gd name="connsiteY6" fmla="*/ 95097 h 132024"/>
                <a:gd name="connsiteX7" fmla="*/ 65888 w 122788"/>
                <a:gd name="connsiteY7" fmla="*/ 132024 h 13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788" h="132024">
                  <a:moveTo>
                    <a:pt x="65919" y="131993"/>
                  </a:moveTo>
                  <a:cubicBezTo>
                    <a:pt x="49057" y="113309"/>
                    <a:pt x="36182" y="100780"/>
                    <a:pt x="25474" y="86650"/>
                  </a:cubicBezTo>
                  <a:cubicBezTo>
                    <a:pt x="15928" y="73995"/>
                    <a:pt x="5660" y="60430"/>
                    <a:pt x="1547" y="45608"/>
                  </a:cubicBezTo>
                  <a:cubicBezTo>
                    <a:pt x="-1845" y="33425"/>
                    <a:pt x="667" y="17724"/>
                    <a:pt x="5911" y="5949"/>
                  </a:cubicBezTo>
                  <a:cubicBezTo>
                    <a:pt x="8078" y="1113"/>
                    <a:pt x="27076" y="-2215"/>
                    <a:pt x="33419" y="1773"/>
                  </a:cubicBezTo>
                  <a:cubicBezTo>
                    <a:pt x="62967" y="20236"/>
                    <a:pt x="91793" y="40270"/>
                    <a:pt x="118390" y="62722"/>
                  </a:cubicBezTo>
                  <a:cubicBezTo>
                    <a:pt x="124105" y="67558"/>
                    <a:pt x="124293" y="88848"/>
                    <a:pt x="118704" y="95097"/>
                  </a:cubicBezTo>
                  <a:cubicBezTo>
                    <a:pt x="107149" y="108002"/>
                    <a:pt x="89972" y="115884"/>
                    <a:pt x="65888" y="132024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760C6D2B-F155-2F49-6851-3C365163E51F}"/>
                </a:ext>
              </a:extLst>
            </p:cNvPr>
            <p:cNvSpPr/>
            <p:nvPr/>
          </p:nvSpPr>
          <p:spPr>
            <a:xfrm>
              <a:off x="6823707" y="32540"/>
              <a:ext cx="154976" cy="118027"/>
            </a:xfrm>
            <a:custGeom>
              <a:avLst/>
              <a:gdLst>
                <a:gd name="connsiteX0" fmla="*/ 2210 w 154976"/>
                <a:gd name="connsiteY0" fmla="*/ 118028 h 118027"/>
                <a:gd name="connsiteX1" fmla="*/ 45167 w 154976"/>
                <a:gd name="connsiteY1" fmla="*/ 55445 h 118027"/>
                <a:gd name="connsiteX2" fmla="*/ 67054 w 154976"/>
                <a:gd name="connsiteY2" fmla="*/ 34909 h 118027"/>
                <a:gd name="connsiteX3" fmla="*/ 154977 w 154976"/>
                <a:gd name="connsiteY3" fmla="*/ 3476 h 118027"/>
                <a:gd name="connsiteX4" fmla="*/ 112366 w 154976"/>
                <a:gd name="connsiteY4" fmla="*/ 53530 h 118027"/>
                <a:gd name="connsiteX5" fmla="*/ 34114 w 154976"/>
                <a:gd name="connsiteY5" fmla="*/ 104400 h 118027"/>
                <a:gd name="connsiteX6" fmla="*/ 2179 w 154976"/>
                <a:gd name="connsiteY6" fmla="*/ 118028 h 11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976" h="118027">
                  <a:moveTo>
                    <a:pt x="2210" y="118028"/>
                  </a:moveTo>
                  <a:cubicBezTo>
                    <a:pt x="2619" y="83078"/>
                    <a:pt x="-15437" y="42539"/>
                    <a:pt x="45167" y="55445"/>
                  </a:cubicBezTo>
                  <a:cubicBezTo>
                    <a:pt x="50914" y="56670"/>
                    <a:pt x="62595" y="43607"/>
                    <a:pt x="67054" y="34909"/>
                  </a:cubicBezTo>
                  <a:cubicBezTo>
                    <a:pt x="84073" y="1749"/>
                    <a:pt x="110890" y="-5347"/>
                    <a:pt x="154977" y="3476"/>
                  </a:cubicBezTo>
                  <a:cubicBezTo>
                    <a:pt x="138648" y="23699"/>
                    <a:pt x="126779" y="52179"/>
                    <a:pt x="112366" y="53530"/>
                  </a:cubicBezTo>
                  <a:cubicBezTo>
                    <a:pt x="74559" y="57047"/>
                    <a:pt x="58827" y="85779"/>
                    <a:pt x="34114" y="104400"/>
                  </a:cubicBezTo>
                  <a:cubicBezTo>
                    <a:pt x="26201" y="110366"/>
                    <a:pt x="15462" y="112532"/>
                    <a:pt x="2179" y="11802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B13AD0B7-8FA1-AE78-7D5E-AC1627F55908}"/>
                </a:ext>
              </a:extLst>
            </p:cNvPr>
            <p:cNvSpPr/>
            <p:nvPr/>
          </p:nvSpPr>
          <p:spPr>
            <a:xfrm>
              <a:off x="5232658" y="1879952"/>
              <a:ext cx="121804" cy="103058"/>
            </a:xfrm>
            <a:custGeom>
              <a:avLst/>
              <a:gdLst>
                <a:gd name="connsiteX0" fmla="*/ 31 w 121804"/>
                <a:gd name="connsiteY0" fmla="*/ 100201 h 103058"/>
                <a:gd name="connsiteX1" fmla="*/ 108114 w 121804"/>
                <a:gd name="connsiteY1" fmla="*/ 0 h 103058"/>
                <a:gd name="connsiteX2" fmla="*/ 121805 w 121804"/>
                <a:gd name="connsiteY2" fmla="*/ 9075 h 103058"/>
                <a:gd name="connsiteX3" fmla="*/ 77781 w 121804"/>
                <a:gd name="connsiteY3" fmla="*/ 96935 h 103058"/>
                <a:gd name="connsiteX4" fmla="*/ 2983 w 121804"/>
                <a:gd name="connsiteY4" fmla="*/ 103058 h 103058"/>
                <a:gd name="connsiteX5" fmla="*/ 0 w 121804"/>
                <a:gd name="connsiteY5" fmla="*/ 100170 h 10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04" h="103058">
                  <a:moveTo>
                    <a:pt x="31" y="100201"/>
                  </a:moveTo>
                  <a:cubicBezTo>
                    <a:pt x="26377" y="55517"/>
                    <a:pt x="58061" y="17114"/>
                    <a:pt x="108114" y="0"/>
                  </a:cubicBezTo>
                  <a:cubicBezTo>
                    <a:pt x="112667" y="3015"/>
                    <a:pt x="117252" y="6060"/>
                    <a:pt x="121805" y="9075"/>
                  </a:cubicBezTo>
                  <a:cubicBezTo>
                    <a:pt x="106544" y="39565"/>
                    <a:pt x="91252" y="70087"/>
                    <a:pt x="77781" y="96935"/>
                  </a:cubicBezTo>
                  <a:cubicBezTo>
                    <a:pt x="49457" y="99259"/>
                    <a:pt x="26220" y="101143"/>
                    <a:pt x="2983" y="103058"/>
                  </a:cubicBezTo>
                  <a:cubicBezTo>
                    <a:pt x="1978" y="102116"/>
                    <a:pt x="1005" y="101143"/>
                    <a:pt x="0" y="100170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FE826005-7B7D-560A-76AA-2D16DF084971}"/>
                </a:ext>
              </a:extLst>
            </p:cNvPr>
            <p:cNvSpPr/>
            <p:nvPr/>
          </p:nvSpPr>
          <p:spPr>
            <a:xfrm>
              <a:off x="5118042" y="1980121"/>
              <a:ext cx="117630" cy="97060"/>
            </a:xfrm>
            <a:custGeom>
              <a:avLst/>
              <a:gdLst>
                <a:gd name="connsiteX0" fmla="*/ 117599 w 117630"/>
                <a:gd name="connsiteY0" fmla="*/ 2920 h 97060"/>
                <a:gd name="connsiteX1" fmla="*/ 90091 w 117630"/>
                <a:gd name="connsiteY1" fmla="*/ 36614 h 97060"/>
                <a:gd name="connsiteX2" fmla="*/ 24149 w 117630"/>
                <a:gd name="connsiteY2" fmla="*/ 97061 h 97060"/>
                <a:gd name="connsiteX3" fmla="*/ 1100 w 117630"/>
                <a:gd name="connsiteY3" fmla="*/ 39032 h 97060"/>
                <a:gd name="connsiteX4" fmla="*/ 56209 w 117630"/>
                <a:gd name="connsiteY4" fmla="*/ 8729 h 97060"/>
                <a:gd name="connsiteX5" fmla="*/ 114647 w 117630"/>
                <a:gd name="connsiteY5" fmla="*/ 0 h 97060"/>
                <a:gd name="connsiteX6" fmla="*/ 117630 w 117630"/>
                <a:gd name="connsiteY6" fmla="*/ 2889 h 9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30" h="97060">
                  <a:moveTo>
                    <a:pt x="117599" y="2920"/>
                  </a:moveTo>
                  <a:cubicBezTo>
                    <a:pt x="108492" y="14225"/>
                    <a:pt x="100359" y="26503"/>
                    <a:pt x="90091" y="36614"/>
                  </a:cubicBezTo>
                  <a:cubicBezTo>
                    <a:pt x="71251" y="55172"/>
                    <a:pt x="51154" y="72474"/>
                    <a:pt x="24149" y="97061"/>
                  </a:cubicBezTo>
                  <a:cubicBezTo>
                    <a:pt x="14729" y="75363"/>
                    <a:pt x="-4834" y="50713"/>
                    <a:pt x="1100" y="39032"/>
                  </a:cubicBezTo>
                  <a:cubicBezTo>
                    <a:pt x="9014" y="23425"/>
                    <a:pt x="35924" y="15449"/>
                    <a:pt x="56209" y="8729"/>
                  </a:cubicBezTo>
                  <a:cubicBezTo>
                    <a:pt x="74642" y="2638"/>
                    <a:pt x="95084" y="2669"/>
                    <a:pt x="114647" y="0"/>
                  </a:cubicBezTo>
                  <a:cubicBezTo>
                    <a:pt x="115620" y="973"/>
                    <a:pt x="116625" y="1915"/>
                    <a:pt x="117630" y="2889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EF2E5763-A6C8-79A6-362B-DF40314C7C7D}"/>
                </a:ext>
              </a:extLst>
            </p:cNvPr>
            <p:cNvSpPr/>
            <p:nvPr/>
          </p:nvSpPr>
          <p:spPr>
            <a:xfrm>
              <a:off x="5381706" y="2308474"/>
              <a:ext cx="72863" cy="95342"/>
            </a:xfrm>
            <a:custGeom>
              <a:avLst/>
              <a:gdLst>
                <a:gd name="connsiteX0" fmla="*/ 2305 w 72863"/>
                <a:gd name="connsiteY0" fmla="*/ 95342 h 95342"/>
                <a:gd name="connsiteX1" fmla="*/ 69597 w 72863"/>
                <a:gd name="connsiteY1" fmla="*/ 919 h 95342"/>
                <a:gd name="connsiteX2" fmla="*/ 2305 w 72863"/>
                <a:gd name="connsiteY2" fmla="*/ 95342 h 9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63" h="95342">
                  <a:moveTo>
                    <a:pt x="2305" y="95342"/>
                  </a:moveTo>
                  <a:cubicBezTo>
                    <a:pt x="-7586" y="24815"/>
                    <a:pt x="14269" y="-5863"/>
                    <a:pt x="69597" y="919"/>
                  </a:cubicBezTo>
                  <a:cubicBezTo>
                    <a:pt x="81153" y="53956"/>
                    <a:pt x="62815" y="79642"/>
                    <a:pt x="2305" y="95342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5A181FAE-A2C7-3A96-BFE6-27AC8215DFB5}"/>
                </a:ext>
              </a:extLst>
            </p:cNvPr>
            <p:cNvSpPr/>
            <p:nvPr/>
          </p:nvSpPr>
          <p:spPr>
            <a:xfrm>
              <a:off x="6748675" y="352662"/>
              <a:ext cx="53684" cy="113110"/>
            </a:xfrm>
            <a:custGeom>
              <a:avLst/>
              <a:gdLst>
                <a:gd name="connsiteX0" fmla="*/ 24301 w 53684"/>
                <a:gd name="connsiteY0" fmla="*/ 113110 h 113110"/>
                <a:gd name="connsiteX1" fmla="*/ 17832 w 53684"/>
                <a:gd name="connsiteY1" fmla="*/ 8921 h 113110"/>
                <a:gd name="connsiteX2" fmla="*/ 41383 w 53684"/>
                <a:gd name="connsiteY2" fmla="*/ 98 h 113110"/>
                <a:gd name="connsiteX3" fmla="*/ 53567 w 53684"/>
                <a:gd name="connsiteY3" fmla="*/ 17086 h 113110"/>
                <a:gd name="connsiteX4" fmla="*/ 24269 w 53684"/>
                <a:gd name="connsiteY4" fmla="*/ 113110 h 11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84" h="113110">
                  <a:moveTo>
                    <a:pt x="24301" y="113110"/>
                  </a:moveTo>
                  <a:cubicBezTo>
                    <a:pt x="-10115" y="72446"/>
                    <a:pt x="-3929" y="40071"/>
                    <a:pt x="17832" y="8921"/>
                  </a:cubicBezTo>
                  <a:cubicBezTo>
                    <a:pt x="21977" y="3018"/>
                    <a:pt x="33689" y="-656"/>
                    <a:pt x="41383" y="98"/>
                  </a:cubicBezTo>
                  <a:cubicBezTo>
                    <a:pt x="46218" y="569"/>
                    <a:pt x="54791" y="12438"/>
                    <a:pt x="53567" y="17086"/>
                  </a:cubicBezTo>
                  <a:cubicBezTo>
                    <a:pt x="45810" y="47011"/>
                    <a:pt x="35793" y="76371"/>
                    <a:pt x="24269" y="113110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CD45FC22-5C75-75EC-926C-3E039E64BEF5}"/>
                </a:ext>
              </a:extLst>
            </p:cNvPr>
            <p:cNvSpPr/>
            <p:nvPr/>
          </p:nvSpPr>
          <p:spPr>
            <a:xfrm>
              <a:off x="5097622" y="6786154"/>
              <a:ext cx="71166" cy="72504"/>
            </a:xfrm>
            <a:custGeom>
              <a:avLst/>
              <a:gdLst>
                <a:gd name="connsiteX0" fmla="*/ 71166 w 71166"/>
                <a:gd name="connsiteY0" fmla="*/ 37838 h 72504"/>
                <a:gd name="connsiteX1" fmla="*/ 33140 w 71166"/>
                <a:gd name="connsiteY1" fmla="*/ 72505 h 72504"/>
                <a:gd name="connsiteX2" fmla="*/ 43 w 71166"/>
                <a:gd name="connsiteY2" fmla="*/ 22672 h 72504"/>
                <a:gd name="connsiteX3" fmla="*/ 31099 w 71166"/>
                <a:gd name="connsiteY3" fmla="*/ 219 h 72504"/>
                <a:gd name="connsiteX4" fmla="*/ 71166 w 71166"/>
                <a:gd name="connsiteY4" fmla="*/ 37838 h 7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66" h="72504">
                  <a:moveTo>
                    <a:pt x="71166" y="37838"/>
                  </a:moveTo>
                  <a:cubicBezTo>
                    <a:pt x="54367" y="53162"/>
                    <a:pt x="43753" y="62833"/>
                    <a:pt x="33140" y="72505"/>
                  </a:cubicBezTo>
                  <a:cubicBezTo>
                    <a:pt x="21521" y="56145"/>
                    <a:pt x="8364" y="40539"/>
                    <a:pt x="43" y="22672"/>
                  </a:cubicBezTo>
                  <a:cubicBezTo>
                    <a:pt x="-1182" y="20065"/>
                    <a:pt x="24222" y="-2449"/>
                    <a:pt x="31099" y="219"/>
                  </a:cubicBezTo>
                  <a:cubicBezTo>
                    <a:pt x="45355" y="5746"/>
                    <a:pt x="55434" y="22043"/>
                    <a:pt x="71166" y="3783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3994440E-64D0-17DB-91B9-0A1E167D818D}"/>
                </a:ext>
              </a:extLst>
            </p:cNvPr>
            <p:cNvSpPr/>
            <p:nvPr/>
          </p:nvSpPr>
          <p:spPr>
            <a:xfrm>
              <a:off x="6875249" y="136594"/>
              <a:ext cx="54198" cy="84657"/>
            </a:xfrm>
            <a:custGeom>
              <a:avLst/>
              <a:gdLst>
                <a:gd name="connsiteX0" fmla="*/ 0 w 54198"/>
                <a:gd name="connsiteY0" fmla="*/ 84657 h 84657"/>
                <a:gd name="connsiteX1" fmla="*/ 10990 w 54198"/>
                <a:gd name="connsiteY1" fmla="*/ 4051 h 84657"/>
                <a:gd name="connsiteX2" fmla="*/ 25089 w 54198"/>
                <a:gd name="connsiteY2" fmla="*/ 0 h 84657"/>
                <a:gd name="connsiteX3" fmla="*/ 54198 w 54198"/>
                <a:gd name="connsiteY3" fmla="*/ 62520 h 84657"/>
                <a:gd name="connsiteX4" fmla="*/ 0 w 54198"/>
                <a:gd name="connsiteY4" fmla="*/ 84626 h 8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8" h="84657">
                  <a:moveTo>
                    <a:pt x="0" y="84657"/>
                  </a:moveTo>
                  <a:cubicBezTo>
                    <a:pt x="5056" y="47573"/>
                    <a:pt x="8007" y="25812"/>
                    <a:pt x="10990" y="4051"/>
                  </a:cubicBezTo>
                  <a:cubicBezTo>
                    <a:pt x="15701" y="2700"/>
                    <a:pt x="20379" y="1350"/>
                    <a:pt x="25089" y="0"/>
                  </a:cubicBezTo>
                  <a:cubicBezTo>
                    <a:pt x="34792" y="20850"/>
                    <a:pt x="44495" y="41701"/>
                    <a:pt x="54198" y="62520"/>
                  </a:cubicBezTo>
                  <a:cubicBezTo>
                    <a:pt x="40005" y="68329"/>
                    <a:pt x="25780" y="74107"/>
                    <a:pt x="0" y="84626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F8BA7E2-4B9C-6905-4600-77F2BFC08259}"/>
                </a:ext>
              </a:extLst>
            </p:cNvPr>
            <p:cNvSpPr/>
            <p:nvPr/>
          </p:nvSpPr>
          <p:spPr>
            <a:xfrm>
              <a:off x="5557251" y="2603936"/>
              <a:ext cx="47908" cy="85065"/>
            </a:xfrm>
            <a:custGeom>
              <a:avLst/>
              <a:gdLst>
                <a:gd name="connsiteX0" fmla="*/ 31 w 47908"/>
                <a:gd name="connsiteY0" fmla="*/ 76713 h 85065"/>
                <a:gd name="connsiteX1" fmla="*/ 16203 w 47908"/>
                <a:gd name="connsiteY1" fmla="*/ 27225 h 85065"/>
                <a:gd name="connsiteX2" fmla="*/ 47447 w 47908"/>
                <a:gd name="connsiteY2" fmla="*/ 0 h 85065"/>
                <a:gd name="connsiteX3" fmla="*/ 44872 w 47908"/>
                <a:gd name="connsiteY3" fmla="*/ 44621 h 85065"/>
                <a:gd name="connsiteX4" fmla="*/ 15544 w 47908"/>
                <a:gd name="connsiteY4" fmla="*/ 85066 h 85065"/>
                <a:gd name="connsiteX5" fmla="*/ 0 w 47908"/>
                <a:gd name="connsiteY5" fmla="*/ 76713 h 8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08" h="85065">
                  <a:moveTo>
                    <a:pt x="31" y="76713"/>
                  </a:moveTo>
                  <a:cubicBezTo>
                    <a:pt x="5150" y="60070"/>
                    <a:pt x="7693" y="41920"/>
                    <a:pt x="16203" y="27225"/>
                  </a:cubicBezTo>
                  <a:cubicBezTo>
                    <a:pt x="22734" y="15920"/>
                    <a:pt x="36771" y="8918"/>
                    <a:pt x="47447" y="0"/>
                  </a:cubicBezTo>
                  <a:cubicBezTo>
                    <a:pt x="46913" y="15010"/>
                    <a:pt x="50053" y="31433"/>
                    <a:pt x="44872" y="44621"/>
                  </a:cubicBezTo>
                  <a:cubicBezTo>
                    <a:pt x="38969" y="59631"/>
                    <a:pt x="25655" y="71720"/>
                    <a:pt x="15544" y="85066"/>
                  </a:cubicBezTo>
                  <a:cubicBezTo>
                    <a:pt x="10362" y="82271"/>
                    <a:pt x="5181" y="79476"/>
                    <a:pt x="0" y="76713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136462A8-83FB-A1D4-FE5E-087F8703B5AC}"/>
                </a:ext>
              </a:extLst>
            </p:cNvPr>
            <p:cNvSpPr/>
            <p:nvPr/>
          </p:nvSpPr>
          <p:spPr>
            <a:xfrm>
              <a:off x="6734164" y="-31"/>
              <a:ext cx="76806" cy="60989"/>
            </a:xfrm>
            <a:custGeom>
              <a:avLst/>
              <a:gdLst>
                <a:gd name="connsiteX0" fmla="*/ 76807 w 76806"/>
                <a:gd name="connsiteY0" fmla="*/ 57527 h 60989"/>
                <a:gd name="connsiteX1" fmla="*/ 0 w 76806"/>
                <a:gd name="connsiteY1" fmla="*/ 29046 h 60989"/>
                <a:gd name="connsiteX2" fmla="*/ 35766 w 76806"/>
                <a:gd name="connsiteY2" fmla="*/ 0 h 60989"/>
                <a:gd name="connsiteX3" fmla="*/ 76807 w 76806"/>
                <a:gd name="connsiteY3" fmla="*/ 57495 h 6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06" h="60989">
                  <a:moveTo>
                    <a:pt x="76807" y="57527"/>
                  </a:moveTo>
                  <a:cubicBezTo>
                    <a:pt x="46285" y="55078"/>
                    <a:pt x="14602" y="78566"/>
                    <a:pt x="0" y="29046"/>
                  </a:cubicBezTo>
                  <a:cubicBezTo>
                    <a:pt x="9295" y="21510"/>
                    <a:pt x="21259" y="11807"/>
                    <a:pt x="35766" y="0"/>
                  </a:cubicBezTo>
                  <a:cubicBezTo>
                    <a:pt x="47981" y="17114"/>
                    <a:pt x="60792" y="35075"/>
                    <a:pt x="76807" y="57495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5AB0447E-8712-870A-B84D-547EB0FCDAF7}"/>
                </a:ext>
              </a:extLst>
            </p:cNvPr>
            <p:cNvSpPr/>
            <p:nvPr/>
          </p:nvSpPr>
          <p:spPr>
            <a:xfrm>
              <a:off x="5463613" y="755541"/>
              <a:ext cx="78722" cy="61822"/>
            </a:xfrm>
            <a:custGeom>
              <a:avLst/>
              <a:gdLst>
                <a:gd name="connsiteX0" fmla="*/ 78723 w 78722"/>
                <a:gd name="connsiteY0" fmla="*/ 11713 h 61822"/>
                <a:gd name="connsiteX1" fmla="*/ 40790 w 78722"/>
                <a:gd name="connsiteY1" fmla="*/ 60824 h 61822"/>
                <a:gd name="connsiteX2" fmla="*/ 0 w 78722"/>
                <a:gd name="connsiteY2" fmla="*/ 48515 h 61822"/>
                <a:gd name="connsiteX3" fmla="*/ 65660 w 78722"/>
                <a:gd name="connsiteY3" fmla="*/ 0 h 61822"/>
                <a:gd name="connsiteX4" fmla="*/ 78723 w 78722"/>
                <a:gd name="connsiteY4" fmla="*/ 11744 h 6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22" h="61822">
                  <a:moveTo>
                    <a:pt x="78723" y="11713"/>
                  </a:moveTo>
                  <a:cubicBezTo>
                    <a:pt x="66445" y="28512"/>
                    <a:pt x="56177" y="47698"/>
                    <a:pt x="40790" y="60824"/>
                  </a:cubicBezTo>
                  <a:cubicBezTo>
                    <a:pt x="35672" y="65189"/>
                    <a:pt x="17365" y="54167"/>
                    <a:pt x="0" y="48515"/>
                  </a:cubicBezTo>
                  <a:cubicBezTo>
                    <a:pt x="26974" y="28575"/>
                    <a:pt x="46317" y="14288"/>
                    <a:pt x="65660" y="0"/>
                  </a:cubicBezTo>
                  <a:cubicBezTo>
                    <a:pt x="70024" y="3925"/>
                    <a:pt x="74358" y="7819"/>
                    <a:pt x="78723" y="11744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981C6281-1DED-AEF6-E725-E3B6C21042DC}"/>
                </a:ext>
              </a:extLst>
            </p:cNvPr>
            <p:cNvSpPr/>
            <p:nvPr/>
          </p:nvSpPr>
          <p:spPr>
            <a:xfrm>
              <a:off x="5886083" y="5944830"/>
              <a:ext cx="57244" cy="48823"/>
            </a:xfrm>
            <a:custGeom>
              <a:avLst/>
              <a:gdLst>
                <a:gd name="connsiteX0" fmla="*/ 57244 w 57244"/>
                <a:gd name="connsiteY0" fmla="*/ 24048 h 48823"/>
                <a:gd name="connsiteX1" fmla="*/ 24995 w 57244"/>
                <a:gd name="connsiteY1" fmla="*/ 48823 h 48823"/>
                <a:gd name="connsiteX2" fmla="*/ 0 w 57244"/>
                <a:gd name="connsiteY2" fmla="*/ 26057 h 48823"/>
                <a:gd name="connsiteX3" fmla="*/ 29109 w 57244"/>
                <a:gd name="connsiteY3" fmla="*/ 151 h 48823"/>
                <a:gd name="connsiteX4" fmla="*/ 57213 w 57244"/>
                <a:gd name="connsiteY4" fmla="*/ 24079 h 4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44" h="48823">
                  <a:moveTo>
                    <a:pt x="57244" y="24048"/>
                  </a:moveTo>
                  <a:cubicBezTo>
                    <a:pt x="43459" y="35383"/>
                    <a:pt x="34259" y="48760"/>
                    <a:pt x="24995" y="48823"/>
                  </a:cubicBezTo>
                  <a:cubicBezTo>
                    <a:pt x="16705" y="48886"/>
                    <a:pt x="8353" y="34222"/>
                    <a:pt x="0" y="26057"/>
                  </a:cubicBezTo>
                  <a:cubicBezTo>
                    <a:pt x="9483" y="16951"/>
                    <a:pt x="17804" y="5175"/>
                    <a:pt x="29109" y="151"/>
                  </a:cubicBezTo>
                  <a:cubicBezTo>
                    <a:pt x="33128" y="-1638"/>
                    <a:pt x="44432" y="12806"/>
                    <a:pt x="57213" y="24079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8B6BB011-3F3C-389E-C48C-CFB05B5277A8}"/>
                </a:ext>
              </a:extLst>
            </p:cNvPr>
            <p:cNvSpPr/>
            <p:nvPr/>
          </p:nvSpPr>
          <p:spPr>
            <a:xfrm>
              <a:off x="5070377" y="1065313"/>
              <a:ext cx="37995" cy="46913"/>
            </a:xfrm>
            <a:custGeom>
              <a:avLst/>
              <a:gdLst>
                <a:gd name="connsiteX0" fmla="*/ 8007 w 37995"/>
                <a:gd name="connsiteY0" fmla="*/ 46536 h 46913"/>
                <a:gd name="connsiteX1" fmla="*/ 0 w 37995"/>
                <a:gd name="connsiteY1" fmla="*/ 7222 h 46913"/>
                <a:gd name="connsiteX2" fmla="*/ 37995 w 37995"/>
                <a:gd name="connsiteY2" fmla="*/ 0 h 46913"/>
                <a:gd name="connsiteX3" fmla="*/ 26754 w 37995"/>
                <a:gd name="connsiteY3" fmla="*/ 46913 h 46913"/>
                <a:gd name="connsiteX4" fmla="*/ 8007 w 37995"/>
                <a:gd name="connsiteY4" fmla="*/ 46568 h 4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95" h="46913">
                  <a:moveTo>
                    <a:pt x="8007" y="46536"/>
                  </a:moveTo>
                  <a:cubicBezTo>
                    <a:pt x="5338" y="33442"/>
                    <a:pt x="2669" y="20317"/>
                    <a:pt x="0" y="7222"/>
                  </a:cubicBezTo>
                  <a:cubicBezTo>
                    <a:pt x="12655" y="4804"/>
                    <a:pt x="25341" y="2386"/>
                    <a:pt x="37995" y="0"/>
                  </a:cubicBezTo>
                  <a:cubicBezTo>
                    <a:pt x="34259" y="15638"/>
                    <a:pt x="30491" y="31275"/>
                    <a:pt x="26754" y="46913"/>
                  </a:cubicBezTo>
                  <a:cubicBezTo>
                    <a:pt x="20505" y="46788"/>
                    <a:pt x="14256" y="46693"/>
                    <a:pt x="8007" y="4656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A43E8C80-CDA7-5471-A830-A2B027CDECD7}"/>
                </a:ext>
              </a:extLst>
            </p:cNvPr>
            <p:cNvSpPr/>
            <p:nvPr/>
          </p:nvSpPr>
          <p:spPr>
            <a:xfrm>
              <a:off x="6789744" y="195628"/>
              <a:ext cx="50555" cy="50587"/>
            </a:xfrm>
            <a:custGeom>
              <a:avLst/>
              <a:gdLst>
                <a:gd name="connsiteX0" fmla="*/ 37179 w 50555"/>
                <a:gd name="connsiteY0" fmla="*/ 50587 h 50587"/>
                <a:gd name="connsiteX1" fmla="*/ 0 w 50555"/>
                <a:gd name="connsiteY1" fmla="*/ 28669 h 50587"/>
                <a:gd name="connsiteX2" fmla="*/ 33442 w 50555"/>
                <a:gd name="connsiteY2" fmla="*/ 0 h 50587"/>
                <a:gd name="connsiteX3" fmla="*/ 50556 w 50555"/>
                <a:gd name="connsiteY3" fmla="*/ 38027 h 50587"/>
                <a:gd name="connsiteX4" fmla="*/ 37179 w 50555"/>
                <a:gd name="connsiteY4" fmla="*/ 50587 h 5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55" h="50587">
                  <a:moveTo>
                    <a:pt x="37179" y="50587"/>
                  </a:moveTo>
                  <a:cubicBezTo>
                    <a:pt x="24775" y="43271"/>
                    <a:pt x="12403" y="35986"/>
                    <a:pt x="0" y="28669"/>
                  </a:cubicBezTo>
                  <a:cubicBezTo>
                    <a:pt x="11147" y="19123"/>
                    <a:pt x="22295" y="9546"/>
                    <a:pt x="33442" y="0"/>
                  </a:cubicBezTo>
                  <a:cubicBezTo>
                    <a:pt x="39157" y="12686"/>
                    <a:pt x="44840" y="25341"/>
                    <a:pt x="50556" y="38027"/>
                  </a:cubicBezTo>
                  <a:cubicBezTo>
                    <a:pt x="46097" y="42203"/>
                    <a:pt x="41638" y="46411"/>
                    <a:pt x="37179" y="50587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279BBEB2-4219-37E4-2C78-AE36C1BB4361}"/>
                </a:ext>
              </a:extLst>
            </p:cNvPr>
            <p:cNvSpPr/>
            <p:nvPr/>
          </p:nvSpPr>
          <p:spPr>
            <a:xfrm>
              <a:off x="4835543" y="1769071"/>
              <a:ext cx="45409" cy="52348"/>
            </a:xfrm>
            <a:custGeom>
              <a:avLst/>
              <a:gdLst>
                <a:gd name="connsiteX0" fmla="*/ 24133 w 45409"/>
                <a:gd name="connsiteY0" fmla="*/ 52349 h 52348"/>
                <a:gd name="connsiteX1" fmla="*/ 48 w 45409"/>
                <a:gd name="connsiteY1" fmla="*/ 16991 h 52348"/>
                <a:gd name="connsiteX2" fmla="*/ 20082 w 45409"/>
                <a:gd name="connsiteY2" fmla="*/ 129 h 52348"/>
                <a:gd name="connsiteX3" fmla="*/ 45266 w 45409"/>
                <a:gd name="connsiteY3" fmla="*/ 26129 h 52348"/>
                <a:gd name="connsiteX4" fmla="*/ 24101 w 45409"/>
                <a:gd name="connsiteY4" fmla="*/ 52349 h 5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09" h="52348">
                  <a:moveTo>
                    <a:pt x="24133" y="52349"/>
                  </a:moveTo>
                  <a:cubicBezTo>
                    <a:pt x="12671" y="36586"/>
                    <a:pt x="3345" y="27699"/>
                    <a:pt x="48" y="16991"/>
                  </a:cubicBezTo>
                  <a:cubicBezTo>
                    <a:pt x="-1051" y="13412"/>
                    <a:pt x="17099" y="-1535"/>
                    <a:pt x="20082" y="129"/>
                  </a:cubicBezTo>
                  <a:cubicBezTo>
                    <a:pt x="30381" y="5875"/>
                    <a:pt x="39613" y="15704"/>
                    <a:pt x="45266" y="26129"/>
                  </a:cubicBezTo>
                  <a:cubicBezTo>
                    <a:pt x="46867" y="29081"/>
                    <a:pt x="34840" y="39443"/>
                    <a:pt x="24101" y="52349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10" name="Subtitle 2">
            <a:extLst>
              <a:ext uri="{FF2B5EF4-FFF2-40B4-BE49-F238E27FC236}">
                <a16:creationId xmlns:a16="http://schemas.microsoft.com/office/drawing/2014/main" id="{D9E2B762-E9BE-47A4-BB31-95C3FA33BF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4" y="1139612"/>
            <a:ext cx="5028711" cy="384721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5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36F026A5-667D-BFCD-AE68-3F4EA49F2D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3" y="2195344"/>
            <a:ext cx="5028711" cy="2154436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buClr>
                <a:srgbClr val="004E5A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rgbClr val="004E5A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rgbClr val="004E5A"/>
              </a:buClr>
              <a:defRPr sz="2000">
                <a:solidFill>
                  <a:schemeClr val="tx2"/>
                </a:solidFill>
              </a:defRPr>
            </a:lvl4pPr>
            <a:lvl5pPr>
              <a:buClr>
                <a:srgbClr val="004E5A"/>
              </a:buCl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B92403-015B-2EBA-CC9F-CF6AEEAA2189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bg1"/>
          </a:solidFill>
        </p:grpSpPr>
        <p:sp>
          <p:nvSpPr>
            <p:cNvPr id="4" name="Freeform: Shape 23">
              <a:extLst>
                <a:ext uri="{FF2B5EF4-FFF2-40B4-BE49-F238E27FC236}">
                  <a16:creationId xmlns:a16="http://schemas.microsoft.com/office/drawing/2014/main" id="{BCD30E04-DE91-504E-3F2B-F26D06DA1DD3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5" name="Freeform: Shape 24">
              <a:extLst>
                <a:ext uri="{FF2B5EF4-FFF2-40B4-BE49-F238E27FC236}">
                  <a16:creationId xmlns:a16="http://schemas.microsoft.com/office/drawing/2014/main" id="{BE66BC6D-B36A-3275-B8FD-5516A607ADCD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" name="Freeform: Shape 25">
              <a:extLst>
                <a:ext uri="{FF2B5EF4-FFF2-40B4-BE49-F238E27FC236}">
                  <a16:creationId xmlns:a16="http://schemas.microsoft.com/office/drawing/2014/main" id="{4C8A1A2B-B54A-6BB1-6373-BCFAFC06D9FF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410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C142F4DB-9591-EE28-A146-9BC1F29555EF}"/>
              </a:ext>
            </a:extLst>
          </p:cNvPr>
          <p:cNvGrpSpPr/>
          <p:nvPr/>
        </p:nvGrpSpPr>
        <p:grpSpPr>
          <a:xfrm>
            <a:off x="3704879" y="408916"/>
            <a:ext cx="4782242" cy="6040169"/>
            <a:chOff x="3381396" y="-31"/>
            <a:chExt cx="5430295" cy="6858689"/>
          </a:xfrm>
          <a:solidFill>
            <a:srgbClr val="0B9DA9"/>
          </a:solidFill>
        </p:grpSpPr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A33B86F3-7720-B882-726B-AE36125DE2AB}"/>
                </a:ext>
              </a:extLst>
            </p:cNvPr>
            <p:cNvSpPr/>
            <p:nvPr/>
          </p:nvSpPr>
          <p:spPr>
            <a:xfrm>
              <a:off x="3381396" y="2827417"/>
              <a:ext cx="2006719" cy="2740876"/>
            </a:xfrm>
            <a:custGeom>
              <a:avLst/>
              <a:gdLst>
                <a:gd name="connsiteX0" fmla="*/ 536184 w 2006719"/>
                <a:gd name="connsiteY0" fmla="*/ 1694090 h 2740876"/>
                <a:gd name="connsiteX1" fmla="*/ 537754 w 2006719"/>
                <a:gd name="connsiteY1" fmla="*/ 1600797 h 2740876"/>
                <a:gd name="connsiteX2" fmla="*/ 582783 w 2006719"/>
                <a:gd name="connsiteY2" fmla="*/ 1554920 h 2740876"/>
                <a:gd name="connsiteX3" fmla="*/ 576440 w 2006719"/>
                <a:gd name="connsiteY3" fmla="*/ 1539973 h 2740876"/>
                <a:gd name="connsiteX4" fmla="*/ 658491 w 2006719"/>
                <a:gd name="connsiteY4" fmla="*/ 1555202 h 2740876"/>
                <a:gd name="connsiteX5" fmla="*/ 738627 w 2006719"/>
                <a:gd name="connsiteY5" fmla="*/ 1538183 h 2740876"/>
                <a:gd name="connsiteX6" fmla="*/ 661129 w 2006719"/>
                <a:gd name="connsiteY6" fmla="*/ 1466274 h 2740876"/>
                <a:gd name="connsiteX7" fmla="*/ 491877 w 2006719"/>
                <a:gd name="connsiteY7" fmla="*/ 1460214 h 2740876"/>
                <a:gd name="connsiteX8" fmla="*/ 431273 w 2006719"/>
                <a:gd name="connsiteY8" fmla="*/ 1453243 h 2740876"/>
                <a:gd name="connsiteX9" fmla="*/ 480981 w 2006719"/>
                <a:gd name="connsiteY9" fmla="*/ 1384945 h 2740876"/>
                <a:gd name="connsiteX10" fmla="*/ 421978 w 2006719"/>
                <a:gd name="connsiteY10" fmla="*/ 1386076 h 2740876"/>
                <a:gd name="connsiteX11" fmla="*/ 345140 w 2006719"/>
                <a:gd name="connsiteY11" fmla="*/ 1357627 h 2740876"/>
                <a:gd name="connsiteX12" fmla="*/ 408099 w 2006719"/>
                <a:gd name="connsiteY12" fmla="*/ 1316428 h 2740876"/>
                <a:gd name="connsiteX13" fmla="*/ 403043 w 2006719"/>
                <a:gd name="connsiteY13" fmla="*/ 1305344 h 2740876"/>
                <a:gd name="connsiteX14" fmla="*/ 348562 w 2006719"/>
                <a:gd name="connsiteY14" fmla="*/ 1333008 h 2740876"/>
                <a:gd name="connsiteX15" fmla="*/ 292260 w 2006719"/>
                <a:gd name="connsiteY15" fmla="*/ 1321421 h 2740876"/>
                <a:gd name="connsiteX16" fmla="*/ 230212 w 2006719"/>
                <a:gd name="connsiteY16" fmla="*/ 1291433 h 2740876"/>
                <a:gd name="connsiteX17" fmla="*/ 281050 w 2006719"/>
                <a:gd name="connsiteY17" fmla="*/ 1271211 h 2740876"/>
                <a:gd name="connsiteX18" fmla="*/ 240762 w 2006719"/>
                <a:gd name="connsiteY18" fmla="*/ 1206870 h 2740876"/>
                <a:gd name="connsiteX19" fmla="*/ 293862 w 2006719"/>
                <a:gd name="connsiteY19" fmla="*/ 1189631 h 2740876"/>
                <a:gd name="connsiteX20" fmla="*/ 334589 w 2006719"/>
                <a:gd name="connsiteY20" fmla="*/ 1166488 h 2740876"/>
                <a:gd name="connsiteX21" fmla="*/ 364106 w 2006719"/>
                <a:gd name="connsiteY21" fmla="*/ 1138007 h 2740876"/>
                <a:gd name="connsiteX22" fmla="*/ 463993 w 2006719"/>
                <a:gd name="connsiteY22" fmla="*/ 1054763 h 2740876"/>
                <a:gd name="connsiteX23" fmla="*/ 503841 w 2006719"/>
                <a:gd name="connsiteY23" fmla="*/ 1054763 h 2740876"/>
                <a:gd name="connsiteX24" fmla="*/ 503841 w 2006719"/>
                <a:gd name="connsiteY24" fmla="*/ 972900 h 2740876"/>
                <a:gd name="connsiteX25" fmla="*/ 363635 w 2006719"/>
                <a:gd name="connsiteY25" fmla="*/ 993814 h 2740876"/>
                <a:gd name="connsiteX26" fmla="*/ 385679 w 2006719"/>
                <a:gd name="connsiteY26" fmla="*/ 911700 h 2740876"/>
                <a:gd name="connsiteX27" fmla="*/ 441321 w 2006719"/>
                <a:gd name="connsiteY27" fmla="*/ 955693 h 2740876"/>
                <a:gd name="connsiteX28" fmla="*/ 412903 w 2006719"/>
                <a:gd name="connsiteY28" fmla="*/ 893016 h 2740876"/>
                <a:gd name="connsiteX29" fmla="*/ 421696 w 2006719"/>
                <a:gd name="connsiteY29" fmla="*/ 846166 h 2740876"/>
                <a:gd name="connsiteX30" fmla="*/ 446754 w 2006719"/>
                <a:gd name="connsiteY30" fmla="*/ 804214 h 2740876"/>
                <a:gd name="connsiteX31" fmla="*/ 367686 w 2006719"/>
                <a:gd name="connsiteY31" fmla="*/ 853639 h 2740876"/>
                <a:gd name="connsiteX32" fmla="*/ 405116 w 2006719"/>
                <a:gd name="connsiteY32" fmla="*/ 730798 h 2740876"/>
                <a:gd name="connsiteX33" fmla="*/ 422763 w 2006719"/>
                <a:gd name="connsiteY33" fmla="*/ 715631 h 2740876"/>
                <a:gd name="connsiteX34" fmla="*/ 447287 w 2006719"/>
                <a:gd name="connsiteY34" fmla="*/ 659235 h 2740876"/>
                <a:gd name="connsiteX35" fmla="*/ 510372 w 2006719"/>
                <a:gd name="connsiteY35" fmla="*/ 667179 h 2740876"/>
                <a:gd name="connsiteX36" fmla="*/ 571447 w 2006719"/>
                <a:gd name="connsiteY36" fmla="*/ 680776 h 2740876"/>
                <a:gd name="connsiteX37" fmla="*/ 630136 w 2006719"/>
                <a:gd name="connsiteY37" fmla="*/ 684952 h 2740876"/>
                <a:gd name="connsiteX38" fmla="*/ 695356 w 2006719"/>
                <a:gd name="connsiteY38" fmla="*/ 738271 h 2740876"/>
                <a:gd name="connsiteX39" fmla="*/ 707728 w 2006719"/>
                <a:gd name="connsiteY39" fmla="*/ 833542 h 2740876"/>
                <a:gd name="connsiteX40" fmla="*/ 719001 w 2006719"/>
                <a:gd name="connsiteY40" fmla="*/ 812723 h 2740876"/>
                <a:gd name="connsiteX41" fmla="*/ 764815 w 2006719"/>
                <a:gd name="connsiteY41" fmla="*/ 714501 h 2740876"/>
                <a:gd name="connsiteX42" fmla="*/ 812922 w 2006719"/>
                <a:gd name="connsiteY42" fmla="*/ 712774 h 2740876"/>
                <a:gd name="connsiteX43" fmla="*/ 903828 w 2006719"/>
                <a:gd name="connsiteY43" fmla="*/ 741380 h 2740876"/>
                <a:gd name="connsiteX44" fmla="*/ 944335 w 2006719"/>
                <a:gd name="connsiteY44" fmla="*/ 770300 h 2740876"/>
                <a:gd name="connsiteX45" fmla="*/ 965939 w 2006719"/>
                <a:gd name="connsiteY45" fmla="*/ 799378 h 2740876"/>
                <a:gd name="connsiteX46" fmla="*/ 958968 w 2006719"/>
                <a:gd name="connsiteY46" fmla="*/ 732745 h 2740876"/>
                <a:gd name="connsiteX47" fmla="*/ 1007514 w 2006719"/>
                <a:gd name="connsiteY47" fmla="*/ 749513 h 2740876"/>
                <a:gd name="connsiteX48" fmla="*/ 1012225 w 2006719"/>
                <a:gd name="connsiteY48" fmla="*/ 740721 h 2740876"/>
                <a:gd name="connsiteX49" fmla="*/ 951809 w 2006719"/>
                <a:gd name="connsiteY49" fmla="*/ 695848 h 2740876"/>
                <a:gd name="connsiteX50" fmla="*/ 950961 w 2006719"/>
                <a:gd name="connsiteY50" fmla="*/ 670131 h 2740876"/>
                <a:gd name="connsiteX51" fmla="*/ 1074367 w 2006719"/>
                <a:gd name="connsiteY51" fmla="*/ 608522 h 2740876"/>
                <a:gd name="connsiteX52" fmla="*/ 1141754 w 2006719"/>
                <a:gd name="connsiteY52" fmla="*/ 539754 h 2740876"/>
                <a:gd name="connsiteX53" fmla="*/ 1165022 w 2006719"/>
                <a:gd name="connsiteY53" fmla="*/ 500659 h 2740876"/>
                <a:gd name="connsiteX54" fmla="*/ 1157141 w 2006719"/>
                <a:gd name="connsiteY54" fmla="*/ 494693 h 2740876"/>
                <a:gd name="connsiteX55" fmla="*/ 988894 w 2006719"/>
                <a:gd name="connsiteY55" fmla="*/ 499466 h 2740876"/>
                <a:gd name="connsiteX56" fmla="*/ 899558 w 2006719"/>
                <a:gd name="connsiteY56" fmla="*/ 442912 h 2740876"/>
                <a:gd name="connsiteX57" fmla="*/ 903985 w 2006719"/>
                <a:gd name="connsiteY57" fmla="*/ 424951 h 2740876"/>
                <a:gd name="connsiteX58" fmla="*/ 1007514 w 2006719"/>
                <a:gd name="connsiteY58" fmla="*/ 386014 h 2740876"/>
                <a:gd name="connsiteX59" fmla="*/ 1055809 w 2006719"/>
                <a:gd name="connsiteY59" fmla="*/ 390724 h 2740876"/>
                <a:gd name="connsiteX60" fmla="*/ 1033452 w 2006719"/>
                <a:gd name="connsiteY60" fmla="*/ 340105 h 2740876"/>
                <a:gd name="connsiteX61" fmla="*/ 1107841 w 2006719"/>
                <a:gd name="connsiteY61" fmla="*/ 292533 h 2740876"/>
                <a:gd name="connsiteX62" fmla="*/ 1070348 w 2006719"/>
                <a:gd name="connsiteY62" fmla="*/ 285185 h 2740876"/>
                <a:gd name="connsiteX63" fmla="*/ 1087179 w 2006719"/>
                <a:gd name="connsiteY63" fmla="*/ 220247 h 2740876"/>
                <a:gd name="connsiteX64" fmla="*/ 1125583 w 2006719"/>
                <a:gd name="connsiteY64" fmla="*/ 215883 h 2740876"/>
                <a:gd name="connsiteX65" fmla="*/ 1125802 w 2006719"/>
                <a:gd name="connsiteY65" fmla="*/ 178735 h 2740876"/>
                <a:gd name="connsiteX66" fmla="*/ 1180032 w 2006719"/>
                <a:gd name="connsiteY66" fmla="*/ 130754 h 2740876"/>
                <a:gd name="connsiteX67" fmla="*/ 1244938 w 2006719"/>
                <a:gd name="connsiteY67" fmla="*/ 101991 h 2740876"/>
                <a:gd name="connsiteX68" fmla="*/ 1268269 w 2006719"/>
                <a:gd name="connsiteY68" fmla="*/ 92413 h 2740876"/>
                <a:gd name="connsiteX69" fmla="*/ 1313738 w 2006719"/>
                <a:gd name="connsiteY69" fmla="*/ 133486 h 2740876"/>
                <a:gd name="connsiteX70" fmla="*/ 1325262 w 2006719"/>
                <a:gd name="connsiteY70" fmla="*/ 151573 h 2740876"/>
                <a:gd name="connsiteX71" fmla="*/ 1335656 w 2006719"/>
                <a:gd name="connsiteY71" fmla="*/ 116372 h 2740876"/>
                <a:gd name="connsiteX72" fmla="*/ 1346584 w 2006719"/>
                <a:gd name="connsiteY72" fmla="*/ 112479 h 2740876"/>
                <a:gd name="connsiteX73" fmla="*/ 1370072 w 2006719"/>
                <a:gd name="connsiteY73" fmla="*/ 184419 h 2740876"/>
                <a:gd name="connsiteX74" fmla="*/ 1354811 w 2006719"/>
                <a:gd name="connsiteY74" fmla="*/ 97500 h 2740876"/>
                <a:gd name="connsiteX75" fmla="*/ 1405209 w 2006719"/>
                <a:gd name="connsiteY75" fmla="*/ 70370 h 2740876"/>
                <a:gd name="connsiteX76" fmla="*/ 1431838 w 2006719"/>
                <a:gd name="connsiteY76" fmla="*/ 169943 h 2740876"/>
                <a:gd name="connsiteX77" fmla="*/ 1418241 w 2006719"/>
                <a:gd name="connsiteY77" fmla="*/ 225209 h 2740876"/>
                <a:gd name="connsiteX78" fmla="*/ 1379649 w 2006719"/>
                <a:gd name="connsiteY78" fmla="*/ 272467 h 2740876"/>
                <a:gd name="connsiteX79" fmla="*/ 1474512 w 2006719"/>
                <a:gd name="connsiteY79" fmla="*/ 152201 h 2740876"/>
                <a:gd name="connsiteX80" fmla="*/ 1469770 w 2006719"/>
                <a:gd name="connsiteY80" fmla="*/ 98725 h 2740876"/>
                <a:gd name="connsiteX81" fmla="*/ 1539512 w 2006719"/>
                <a:gd name="connsiteY81" fmla="*/ 64247 h 2740876"/>
                <a:gd name="connsiteX82" fmla="*/ 1554804 w 2006719"/>
                <a:gd name="connsiteY82" fmla="*/ 68329 h 2740876"/>
                <a:gd name="connsiteX83" fmla="*/ 1556563 w 2006719"/>
                <a:gd name="connsiteY83" fmla="*/ 66822 h 2740876"/>
                <a:gd name="connsiteX84" fmla="*/ 1530092 w 2006719"/>
                <a:gd name="connsiteY84" fmla="*/ 7348 h 2740876"/>
                <a:gd name="connsiteX85" fmla="*/ 1541082 w 2006719"/>
                <a:gd name="connsiteY85" fmla="*/ 0 h 2740876"/>
                <a:gd name="connsiteX86" fmla="*/ 1687443 w 2006719"/>
                <a:gd name="connsiteY86" fmla="*/ 104817 h 2740876"/>
                <a:gd name="connsiteX87" fmla="*/ 1597164 w 2006719"/>
                <a:gd name="connsiteY87" fmla="*/ 185581 h 2740876"/>
                <a:gd name="connsiteX88" fmla="*/ 1459000 w 2006719"/>
                <a:gd name="connsiteY88" fmla="*/ 317057 h 2740876"/>
                <a:gd name="connsiteX89" fmla="*/ 1423171 w 2006719"/>
                <a:gd name="connsiteY89" fmla="*/ 375149 h 2740876"/>
                <a:gd name="connsiteX90" fmla="*/ 1335625 w 2006719"/>
                <a:gd name="connsiteY90" fmla="*/ 443886 h 2740876"/>
                <a:gd name="connsiteX91" fmla="*/ 1278349 w 2006719"/>
                <a:gd name="connsiteY91" fmla="*/ 467280 h 2740876"/>
                <a:gd name="connsiteX92" fmla="*/ 1312670 w 2006719"/>
                <a:gd name="connsiteY92" fmla="*/ 541135 h 2740876"/>
                <a:gd name="connsiteX93" fmla="*/ 1252349 w 2006719"/>
                <a:gd name="connsiteY93" fmla="*/ 558940 h 2740876"/>
                <a:gd name="connsiteX94" fmla="*/ 1201385 w 2006719"/>
                <a:gd name="connsiteY94" fmla="*/ 695032 h 2740876"/>
                <a:gd name="connsiteX95" fmla="*/ 1256588 w 2006719"/>
                <a:gd name="connsiteY95" fmla="*/ 802989 h 2740876"/>
                <a:gd name="connsiteX96" fmla="*/ 1287361 w 2006719"/>
                <a:gd name="connsiteY96" fmla="*/ 839163 h 2740876"/>
                <a:gd name="connsiteX97" fmla="*/ 1368156 w 2006719"/>
                <a:gd name="connsiteY97" fmla="*/ 899924 h 2740876"/>
                <a:gd name="connsiteX98" fmla="*/ 1387939 w 2006719"/>
                <a:gd name="connsiteY98" fmla="*/ 914149 h 2740876"/>
                <a:gd name="connsiteX99" fmla="*/ 1572169 w 2006719"/>
                <a:gd name="connsiteY99" fmla="*/ 812504 h 2740876"/>
                <a:gd name="connsiteX100" fmla="*/ 1610730 w 2006719"/>
                <a:gd name="connsiteY100" fmla="*/ 756515 h 2740876"/>
                <a:gd name="connsiteX101" fmla="*/ 1665556 w 2006719"/>
                <a:gd name="connsiteY101" fmla="*/ 795829 h 2740876"/>
                <a:gd name="connsiteX102" fmla="*/ 1705938 w 2006719"/>
                <a:gd name="connsiteY102" fmla="*/ 849180 h 2740876"/>
                <a:gd name="connsiteX103" fmla="*/ 1728390 w 2006719"/>
                <a:gd name="connsiteY103" fmla="*/ 916473 h 2740876"/>
                <a:gd name="connsiteX104" fmla="*/ 1790909 w 2006719"/>
                <a:gd name="connsiteY104" fmla="*/ 1004301 h 2740876"/>
                <a:gd name="connsiteX105" fmla="*/ 1843161 w 2006719"/>
                <a:gd name="connsiteY105" fmla="*/ 997958 h 2740876"/>
                <a:gd name="connsiteX106" fmla="*/ 1891330 w 2006719"/>
                <a:gd name="connsiteY106" fmla="*/ 1004459 h 2740876"/>
                <a:gd name="connsiteX107" fmla="*/ 1891330 w 2006719"/>
                <a:gd name="connsiteY107" fmla="*/ 1068799 h 2740876"/>
                <a:gd name="connsiteX108" fmla="*/ 1904267 w 2006719"/>
                <a:gd name="connsiteY108" fmla="*/ 1067889 h 2740876"/>
                <a:gd name="connsiteX109" fmla="*/ 1920313 w 2006719"/>
                <a:gd name="connsiteY109" fmla="*/ 1136657 h 2740876"/>
                <a:gd name="connsiteX110" fmla="*/ 1922605 w 2006719"/>
                <a:gd name="connsiteY110" fmla="*/ 1208754 h 2740876"/>
                <a:gd name="connsiteX111" fmla="*/ 1907376 w 2006719"/>
                <a:gd name="connsiteY111" fmla="*/ 1221565 h 2740876"/>
                <a:gd name="connsiteX112" fmla="*/ 1993289 w 2006719"/>
                <a:gd name="connsiteY112" fmla="*/ 1375808 h 2740876"/>
                <a:gd name="connsiteX113" fmla="*/ 1926091 w 2006719"/>
                <a:gd name="connsiteY113" fmla="*/ 1528260 h 2740876"/>
                <a:gd name="connsiteX114" fmla="*/ 1992536 w 2006719"/>
                <a:gd name="connsiteY114" fmla="*/ 1668026 h 2740876"/>
                <a:gd name="connsiteX115" fmla="*/ 2006446 w 2006719"/>
                <a:gd name="connsiteY115" fmla="*/ 1798561 h 2740876"/>
                <a:gd name="connsiteX116" fmla="*/ 1971842 w 2006719"/>
                <a:gd name="connsiteY116" fmla="*/ 1867800 h 2740876"/>
                <a:gd name="connsiteX117" fmla="*/ 1934883 w 2006719"/>
                <a:gd name="connsiteY117" fmla="*/ 1953023 h 2740876"/>
                <a:gd name="connsiteX118" fmla="*/ 1912274 w 2006719"/>
                <a:gd name="connsiteY118" fmla="*/ 1994221 h 2740876"/>
                <a:gd name="connsiteX119" fmla="*/ 1899463 w 2006719"/>
                <a:gd name="connsiteY119" fmla="*/ 2053318 h 2740876"/>
                <a:gd name="connsiteX120" fmla="*/ 1864074 w 2006719"/>
                <a:gd name="connsiteY120" fmla="*/ 2144758 h 2740876"/>
                <a:gd name="connsiteX121" fmla="*/ 1839926 w 2006719"/>
                <a:gd name="connsiteY121" fmla="*/ 2228159 h 2740876"/>
                <a:gd name="connsiteX122" fmla="*/ 1765474 w 2006719"/>
                <a:gd name="connsiteY122" fmla="*/ 2219242 h 2740876"/>
                <a:gd name="connsiteX123" fmla="*/ 1789465 w 2006719"/>
                <a:gd name="connsiteY123" fmla="*/ 2252590 h 2740876"/>
                <a:gd name="connsiteX124" fmla="*/ 1837320 w 2006719"/>
                <a:gd name="connsiteY124" fmla="*/ 2323022 h 2740876"/>
                <a:gd name="connsiteX125" fmla="*/ 1833866 w 2006719"/>
                <a:gd name="connsiteY125" fmla="*/ 2340764 h 2740876"/>
                <a:gd name="connsiteX126" fmla="*/ 1815308 w 2006719"/>
                <a:gd name="connsiteY126" fmla="*/ 2344312 h 2740876"/>
                <a:gd name="connsiteX127" fmla="*/ 1733225 w 2006719"/>
                <a:gd name="connsiteY127" fmla="*/ 2343841 h 2740876"/>
                <a:gd name="connsiteX128" fmla="*/ 1707790 w 2006719"/>
                <a:gd name="connsiteY128" fmla="*/ 2338252 h 2740876"/>
                <a:gd name="connsiteX129" fmla="*/ 1608940 w 2006719"/>
                <a:gd name="connsiteY129" fmla="*/ 2296551 h 2740876"/>
                <a:gd name="connsiteX130" fmla="*/ 1603727 w 2006719"/>
                <a:gd name="connsiteY130" fmla="*/ 2300288 h 2740876"/>
                <a:gd name="connsiteX131" fmla="*/ 1578387 w 2006719"/>
                <a:gd name="connsiteY131" fmla="*/ 2354675 h 2740876"/>
                <a:gd name="connsiteX132" fmla="*/ 1561618 w 2006719"/>
                <a:gd name="connsiteY132" fmla="*/ 2287633 h 2740876"/>
                <a:gd name="connsiteX133" fmla="*/ 1486036 w 2006719"/>
                <a:gd name="connsiteY133" fmla="*/ 2232367 h 2740876"/>
                <a:gd name="connsiteX134" fmla="*/ 1463207 w 2006719"/>
                <a:gd name="connsiteY134" fmla="*/ 2248413 h 2740876"/>
                <a:gd name="connsiteX135" fmla="*/ 1478280 w 2006719"/>
                <a:gd name="connsiteY135" fmla="*/ 2272341 h 2740876"/>
                <a:gd name="connsiteX136" fmla="*/ 1521613 w 2006719"/>
                <a:gd name="connsiteY136" fmla="*/ 2369747 h 2740876"/>
                <a:gd name="connsiteX137" fmla="*/ 1497497 w 2006719"/>
                <a:gd name="connsiteY137" fmla="*/ 2359918 h 2740876"/>
                <a:gd name="connsiteX138" fmla="*/ 1454666 w 2006719"/>
                <a:gd name="connsiteY138" fmla="*/ 2353544 h 2740876"/>
                <a:gd name="connsiteX139" fmla="*/ 1390828 w 2006719"/>
                <a:gd name="connsiteY139" fmla="*/ 2364943 h 2740876"/>
                <a:gd name="connsiteX140" fmla="*/ 1244813 w 2006719"/>
                <a:gd name="connsiteY140" fmla="*/ 2365445 h 2740876"/>
                <a:gd name="connsiteX141" fmla="*/ 1242929 w 2006719"/>
                <a:gd name="connsiteY141" fmla="*/ 2379167 h 2740876"/>
                <a:gd name="connsiteX142" fmla="*/ 1275743 w 2006719"/>
                <a:gd name="connsiteY142" fmla="*/ 2421684 h 2740876"/>
                <a:gd name="connsiteX143" fmla="*/ 1218530 w 2006719"/>
                <a:gd name="connsiteY143" fmla="*/ 2461752 h 2740876"/>
                <a:gd name="connsiteX144" fmla="*/ 1114875 w 2006719"/>
                <a:gd name="connsiteY144" fmla="*/ 2507535 h 2740876"/>
                <a:gd name="connsiteX145" fmla="*/ 984749 w 2006719"/>
                <a:gd name="connsiteY145" fmla="*/ 2569238 h 2740876"/>
                <a:gd name="connsiteX146" fmla="*/ 964746 w 2006719"/>
                <a:gd name="connsiteY146" fmla="*/ 2554228 h 2740876"/>
                <a:gd name="connsiteX147" fmla="*/ 973224 w 2006719"/>
                <a:gd name="connsiteY147" fmla="*/ 2525496 h 2740876"/>
                <a:gd name="connsiteX148" fmla="*/ 983744 w 2006719"/>
                <a:gd name="connsiteY148" fmla="*/ 2498083 h 2740876"/>
                <a:gd name="connsiteX149" fmla="*/ 953191 w 2006719"/>
                <a:gd name="connsiteY149" fmla="*/ 2478049 h 2740876"/>
                <a:gd name="connsiteX150" fmla="*/ 880214 w 2006719"/>
                <a:gd name="connsiteY150" fmla="*/ 2481441 h 2740876"/>
                <a:gd name="connsiteX151" fmla="*/ 853869 w 2006719"/>
                <a:gd name="connsiteY151" fmla="*/ 2501098 h 2740876"/>
                <a:gd name="connsiteX152" fmla="*/ 879304 w 2006719"/>
                <a:gd name="connsiteY152" fmla="*/ 2521194 h 2740876"/>
                <a:gd name="connsiteX153" fmla="*/ 928572 w 2006719"/>
                <a:gd name="connsiteY153" fmla="*/ 2558311 h 2740876"/>
                <a:gd name="connsiteX154" fmla="*/ 870260 w 2006719"/>
                <a:gd name="connsiteY154" fmla="*/ 2623311 h 2740876"/>
                <a:gd name="connsiteX155" fmla="*/ 810002 w 2006719"/>
                <a:gd name="connsiteY155" fmla="*/ 2648118 h 2740876"/>
                <a:gd name="connsiteX156" fmla="*/ 776559 w 2006719"/>
                <a:gd name="connsiteY156" fmla="*/ 2663379 h 2740876"/>
                <a:gd name="connsiteX157" fmla="*/ 736711 w 2006719"/>
                <a:gd name="connsiteY157" fmla="*/ 2685642 h 2740876"/>
                <a:gd name="connsiteX158" fmla="*/ 699407 w 2006719"/>
                <a:gd name="connsiteY158" fmla="*/ 2693335 h 2740876"/>
                <a:gd name="connsiteX159" fmla="*/ 664175 w 2006719"/>
                <a:gd name="connsiteY159" fmla="*/ 2690949 h 2740876"/>
                <a:gd name="connsiteX160" fmla="*/ 604167 w 2006719"/>
                <a:gd name="connsiteY160" fmla="*/ 2705330 h 2740876"/>
                <a:gd name="connsiteX161" fmla="*/ 522996 w 2006719"/>
                <a:gd name="connsiteY161" fmla="*/ 2721596 h 2740876"/>
                <a:gd name="connsiteX162" fmla="*/ 431650 w 2006719"/>
                <a:gd name="connsiteY162" fmla="*/ 2726244 h 2740876"/>
                <a:gd name="connsiteX163" fmla="*/ 405555 w 2006719"/>
                <a:gd name="connsiteY163" fmla="*/ 2718582 h 2740876"/>
                <a:gd name="connsiteX164" fmla="*/ 251093 w 2006719"/>
                <a:gd name="connsiteY164" fmla="*/ 2734439 h 2740876"/>
                <a:gd name="connsiteX165" fmla="*/ 232096 w 2006719"/>
                <a:gd name="connsiteY165" fmla="*/ 2733089 h 2740876"/>
                <a:gd name="connsiteX166" fmla="*/ 228359 w 2006719"/>
                <a:gd name="connsiteY166" fmla="*/ 2721345 h 2740876"/>
                <a:gd name="connsiteX167" fmla="*/ 280673 w 2006719"/>
                <a:gd name="connsiteY167" fmla="*/ 2701813 h 2740876"/>
                <a:gd name="connsiteX168" fmla="*/ 329753 w 2006719"/>
                <a:gd name="connsiteY168" fmla="*/ 2675594 h 2740876"/>
                <a:gd name="connsiteX169" fmla="*/ 281898 w 2006719"/>
                <a:gd name="connsiteY169" fmla="*/ 2650630 h 2740876"/>
                <a:gd name="connsiteX170" fmla="*/ 276340 w 2006719"/>
                <a:gd name="connsiteY170" fmla="*/ 2642842 h 2740876"/>
                <a:gd name="connsiteX171" fmla="*/ 421539 w 2006719"/>
                <a:gd name="connsiteY171" fmla="*/ 2590873 h 2740876"/>
                <a:gd name="connsiteX172" fmla="*/ 346270 w 2006719"/>
                <a:gd name="connsiteY172" fmla="*/ 2569238 h 2740876"/>
                <a:gd name="connsiteX173" fmla="*/ 249021 w 2006719"/>
                <a:gd name="connsiteY173" fmla="*/ 2593197 h 2740876"/>
                <a:gd name="connsiteX174" fmla="*/ 193881 w 2006719"/>
                <a:gd name="connsiteY174" fmla="*/ 2610876 h 2740876"/>
                <a:gd name="connsiteX175" fmla="*/ 125834 w 2006719"/>
                <a:gd name="connsiteY175" fmla="*/ 2626765 h 2740876"/>
                <a:gd name="connsiteX176" fmla="*/ 158931 w 2006719"/>
                <a:gd name="connsiteY176" fmla="*/ 2554857 h 2740876"/>
                <a:gd name="connsiteX177" fmla="*/ 291852 w 2006719"/>
                <a:gd name="connsiteY177" fmla="*/ 2474093 h 2740876"/>
                <a:gd name="connsiteX178" fmla="*/ 345234 w 2006719"/>
                <a:gd name="connsiteY178" fmla="*/ 2467467 h 2740876"/>
                <a:gd name="connsiteX179" fmla="*/ 376227 w 2006719"/>
                <a:gd name="connsiteY179" fmla="*/ 2455912 h 2740876"/>
                <a:gd name="connsiteX180" fmla="*/ 355879 w 2006719"/>
                <a:gd name="connsiteY180" fmla="*/ 2426740 h 2740876"/>
                <a:gd name="connsiteX181" fmla="*/ 254610 w 2006719"/>
                <a:gd name="connsiteY181" fmla="*/ 2442472 h 2740876"/>
                <a:gd name="connsiteX182" fmla="*/ 146025 w 2006719"/>
                <a:gd name="connsiteY182" fmla="*/ 2497298 h 2740876"/>
                <a:gd name="connsiteX183" fmla="*/ 93774 w 2006719"/>
                <a:gd name="connsiteY183" fmla="*/ 2473528 h 2740876"/>
                <a:gd name="connsiteX184" fmla="*/ 77100 w 2006719"/>
                <a:gd name="connsiteY184" fmla="*/ 2440933 h 2740876"/>
                <a:gd name="connsiteX185" fmla="*/ 44725 w 2006719"/>
                <a:gd name="connsiteY185" fmla="*/ 2459083 h 2740876"/>
                <a:gd name="connsiteX186" fmla="*/ 2365 w 2006719"/>
                <a:gd name="connsiteY186" fmla="*/ 2404163 h 2740876"/>
                <a:gd name="connsiteX187" fmla="*/ 24440 w 2006719"/>
                <a:gd name="connsiteY187" fmla="*/ 2390409 h 2740876"/>
                <a:gd name="connsiteX188" fmla="*/ 73457 w 2006719"/>
                <a:gd name="connsiteY188" fmla="*/ 2346008 h 2740876"/>
                <a:gd name="connsiteX189" fmla="*/ 100117 w 2006719"/>
                <a:gd name="connsiteY189" fmla="*/ 2318312 h 2740876"/>
                <a:gd name="connsiteX190" fmla="*/ 236931 w 2006719"/>
                <a:gd name="connsiteY190" fmla="*/ 2273817 h 2740876"/>
                <a:gd name="connsiteX191" fmla="*/ 328623 w 2006719"/>
                <a:gd name="connsiteY191" fmla="*/ 2245430 h 2740876"/>
                <a:gd name="connsiteX192" fmla="*/ 359270 w 2006719"/>
                <a:gd name="connsiteY192" fmla="*/ 2226307 h 2740876"/>
                <a:gd name="connsiteX193" fmla="*/ 326770 w 2006719"/>
                <a:gd name="connsiteY193" fmla="*/ 2204609 h 2740876"/>
                <a:gd name="connsiteX194" fmla="*/ 187224 w 2006719"/>
                <a:gd name="connsiteY194" fmla="*/ 2228222 h 2740876"/>
                <a:gd name="connsiteX195" fmla="*/ 95878 w 2006719"/>
                <a:gd name="connsiteY195" fmla="*/ 2236072 h 2740876"/>
                <a:gd name="connsiteX196" fmla="*/ 15993 w 2006719"/>
                <a:gd name="connsiteY196" fmla="*/ 2243263 h 2740876"/>
                <a:gd name="connsiteX197" fmla="*/ 36090 w 2006719"/>
                <a:gd name="connsiteY197" fmla="*/ 2170476 h 2740876"/>
                <a:gd name="connsiteX198" fmla="*/ 127750 w 2006719"/>
                <a:gd name="connsiteY198" fmla="*/ 2112855 h 2740876"/>
                <a:gd name="connsiteX199" fmla="*/ 191934 w 2006719"/>
                <a:gd name="connsiteY199" fmla="*/ 2123531 h 2740876"/>
                <a:gd name="connsiteX200" fmla="*/ 226161 w 2006719"/>
                <a:gd name="connsiteY200" fmla="*/ 2131067 h 2740876"/>
                <a:gd name="connsiteX201" fmla="*/ 232755 w 2006719"/>
                <a:gd name="connsiteY201" fmla="*/ 2161495 h 2740876"/>
                <a:gd name="connsiteX202" fmla="*/ 331543 w 2006719"/>
                <a:gd name="connsiteY202" fmla="*/ 2167775 h 2740876"/>
                <a:gd name="connsiteX203" fmla="*/ 355188 w 2006719"/>
                <a:gd name="connsiteY203" fmla="*/ 2150065 h 2740876"/>
                <a:gd name="connsiteX204" fmla="*/ 346490 w 2006719"/>
                <a:gd name="connsiteY204" fmla="*/ 2130627 h 2740876"/>
                <a:gd name="connsiteX205" fmla="*/ 269871 w 2006719"/>
                <a:gd name="connsiteY205" fmla="*/ 2056207 h 2740876"/>
                <a:gd name="connsiteX206" fmla="*/ 271536 w 2006719"/>
                <a:gd name="connsiteY206" fmla="*/ 2049267 h 2740876"/>
                <a:gd name="connsiteX207" fmla="*/ 400060 w 2006719"/>
                <a:gd name="connsiteY207" fmla="*/ 1964108 h 2740876"/>
                <a:gd name="connsiteX208" fmla="*/ 452060 w 2006719"/>
                <a:gd name="connsiteY208" fmla="*/ 1955786 h 2740876"/>
                <a:gd name="connsiteX209" fmla="*/ 636793 w 2006719"/>
                <a:gd name="connsiteY209" fmla="*/ 1943603 h 2740876"/>
                <a:gd name="connsiteX210" fmla="*/ 801712 w 2006719"/>
                <a:gd name="connsiteY210" fmla="*/ 1929190 h 2740876"/>
                <a:gd name="connsiteX211" fmla="*/ 820898 w 2006719"/>
                <a:gd name="connsiteY211" fmla="*/ 1935155 h 2740876"/>
                <a:gd name="connsiteX212" fmla="*/ 862787 w 2006719"/>
                <a:gd name="connsiteY212" fmla="*/ 1924008 h 2740876"/>
                <a:gd name="connsiteX213" fmla="*/ 832548 w 2006719"/>
                <a:gd name="connsiteY213" fmla="*/ 1894177 h 2740876"/>
                <a:gd name="connsiteX214" fmla="*/ 723868 w 2006719"/>
                <a:gd name="connsiteY214" fmla="*/ 1871914 h 2740876"/>
                <a:gd name="connsiteX215" fmla="*/ 702987 w 2006719"/>
                <a:gd name="connsiteY215" fmla="*/ 1835677 h 2740876"/>
                <a:gd name="connsiteX216" fmla="*/ 663327 w 2006719"/>
                <a:gd name="connsiteY216" fmla="*/ 1866701 h 2740876"/>
                <a:gd name="connsiteX217" fmla="*/ 470932 w 2006719"/>
                <a:gd name="connsiteY217" fmla="*/ 1913520 h 2740876"/>
                <a:gd name="connsiteX218" fmla="*/ 381753 w 2006719"/>
                <a:gd name="connsiteY218" fmla="*/ 1919832 h 2740876"/>
                <a:gd name="connsiteX219" fmla="*/ 296656 w 2006719"/>
                <a:gd name="connsiteY219" fmla="*/ 1937134 h 2740876"/>
                <a:gd name="connsiteX220" fmla="*/ 278444 w 2006719"/>
                <a:gd name="connsiteY220" fmla="*/ 1926332 h 2740876"/>
                <a:gd name="connsiteX221" fmla="*/ 291004 w 2006719"/>
                <a:gd name="connsiteY221" fmla="*/ 1910066 h 2740876"/>
                <a:gd name="connsiteX222" fmla="*/ 409638 w 2006719"/>
                <a:gd name="connsiteY222" fmla="*/ 1827324 h 2740876"/>
                <a:gd name="connsiteX223" fmla="*/ 419026 w 2006719"/>
                <a:gd name="connsiteY223" fmla="*/ 1821233 h 2740876"/>
                <a:gd name="connsiteX224" fmla="*/ 498283 w 2006719"/>
                <a:gd name="connsiteY224" fmla="*/ 1741819 h 2740876"/>
                <a:gd name="connsiteX225" fmla="*/ 536215 w 2006719"/>
                <a:gd name="connsiteY225" fmla="*/ 1693995 h 2740876"/>
                <a:gd name="connsiteX226" fmla="*/ 1055904 w 2006719"/>
                <a:gd name="connsiteY226" fmla="*/ 1606198 h 2740876"/>
                <a:gd name="connsiteX227" fmla="*/ 1035870 w 2006719"/>
                <a:gd name="connsiteY227" fmla="*/ 1615116 h 2740876"/>
                <a:gd name="connsiteX228" fmla="*/ 910611 w 2006719"/>
                <a:gd name="connsiteY228" fmla="*/ 1786189 h 2740876"/>
                <a:gd name="connsiteX229" fmla="*/ 917645 w 2006719"/>
                <a:gd name="connsiteY229" fmla="*/ 1809897 h 2740876"/>
                <a:gd name="connsiteX230" fmla="*/ 945937 w 2006719"/>
                <a:gd name="connsiteY230" fmla="*/ 1805249 h 2740876"/>
                <a:gd name="connsiteX231" fmla="*/ 1009147 w 2006719"/>
                <a:gd name="connsiteY231" fmla="*/ 1711360 h 2740876"/>
                <a:gd name="connsiteX232" fmla="*/ 1044097 w 2006719"/>
                <a:gd name="connsiteY232" fmla="*/ 1666645 h 2740876"/>
                <a:gd name="connsiteX233" fmla="*/ 1063974 w 2006719"/>
                <a:gd name="connsiteY233" fmla="*/ 1641744 h 2740876"/>
                <a:gd name="connsiteX234" fmla="*/ 1055904 w 2006719"/>
                <a:gd name="connsiteY234" fmla="*/ 1606229 h 2740876"/>
                <a:gd name="connsiteX235" fmla="*/ 671774 w 2006719"/>
                <a:gd name="connsiteY235" fmla="*/ 1265307 h 2740876"/>
                <a:gd name="connsiteX236" fmla="*/ 567271 w 2006719"/>
                <a:gd name="connsiteY236" fmla="*/ 1266092 h 2740876"/>
                <a:gd name="connsiteX237" fmla="*/ 543563 w 2006719"/>
                <a:gd name="connsiteY237" fmla="*/ 1283394 h 2740876"/>
                <a:gd name="connsiteX238" fmla="*/ 554742 w 2006719"/>
                <a:gd name="connsiteY238" fmla="*/ 1304998 h 2740876"/>
                <a:gd name="connsiteX239" fmla="*/ 651143 w 2006719"/>
                <a:gd name="connsiteY239" fmla="*/ 1388054 h 2740876"/>
                <a:gd name="connsiteX240" fmla="*/ 691368 w 2006719"/>
                <a:gd name="connsiteY240" fmla="*/ 1418105 h 2740876"/>
                <a:gd name="connsiteX241" fmla="*/ 622663 w 2006719"/>
                <a:gd name="connsiteY241" fmla="*/ 1297933 h 2740876"/>
                <a:gd name="connsiteX242" fmla="*/ 671774 w 2006719"/>
                <a:gd name="connsiteY242" fmla="*/ 1265276 h 2740876"/>
                <a:gd name="connsiteX243" fmla="*/ 1181571 w 2006719"/>
                <a:gd name="connsiteY243" fmla="*/ 1254945 h 2740876"/>
                <a:gd name="connsiteX244" fmla="*/ 1190834 w 2006719"/>
                <a:gd name="connsiteY244" fmla="*/ 1249984 h 2740876"/>
                <a:gd name="connsiteX245" fmla="*/ 1166655 w 2006719"/>
                <a:gd name="connsiteY245" fmla="*/ 1211486 h 2740876"/>
                <a:gd name="connsiteX246" fmla="*/ 1140216 w 2006719"/>
                <a:gd name="connsiteY246" fmla="*/ 1246875 h 2740876"/>
                <a:gd name="connsiteX247" fmla="*/ 1166718 w 2006719"/>
                <a:gd name="connsiteY247" fmla="*/ 1359322 h 2740876"/>
                <a:gd name="connsiteX248" fmla="*/ 1197114 w 2006719"/>
                <a:gd name="connsiteY248" fmla="*/ 1389876 h 2740876"/>
                <a:gd name="connsiteX249" fmla="*/ 1207948 w 2006719"/>
                <a:gd name="connsiteY249" fmla="*/ 1349148 h 2740876"/>
                <a:gd name="connsiteX250" fmla="*/ 1181571 w 2006719"/>
                <a:gd name="connsiteY250" fmla="*/ 1254945 h 2740876"/>
                <a:gd name="connsiteX251" fmla="*/ 668759 w 2006719"/>
                <a:gd name="connsiteY251" fmla="*/ 1107266 h 2740876"/>
                <a:gd name="connsiteX252" fmla="*/ 628252 w 2006719"/>
                <a:gd name="connsiteY252" fmla="*/ 1102273 h 2740876"/>
                <a:gd name="connsiteX253" fmla="*/ 567302 w 2006719"/>
                <a:gd name="connsiteY253" fmla="*/ 1189694 h 2740876"/>
                <a:gd name="connsiteX254" fmla="*/ 579172 w 2006719"/>
                <a:gd name="connsiteY254" fmla="*/ 1223042 h 2740876"/>
                <a:gd name="connsiteX255" fmla="*/ 606365 w 2006719"/>
                <a:gd name="connsiteY255" fmla="*/ 1204421 h 2740876"/>
                <a:gd name="connsiteX256" fmla="*/ 655979 w 2006719"/>
                <a:gd name="connsiteY256" fmla="*/ 1132104 h 2740876"/>
                <a:gd name="connsiteX257" fmla="*/ 668791 w 2006719"/>
                <a:gd name="connsiteY257" fmla="*/ 1107297 h 2740876"/>
                <a:gd name="connsiteX258" fmla="*/ 656387 w 2006719"/>
                <a:gd name="connsiteY258" fmla="*/ 855115 h 2740876"/>
                <a:gd name="connsiteX259" fmla="*/ 640279 w 2006719"/>
                <a:gd name="connsiteY259" fmla="*/ 881492 h 2740876"/>
                <a:gd name="connsiteX260" fmla="*/ 695325 w 2006719"/>
                <a:gd name="connsiteY260" fmla="*/ 957294 h 2740876"/>
                <a:gd name="connsiteX261" fmla="*/ 719347 w 2006719"/>
                <a:gd name="connsiteY261" fmla="*/ 952741 h 2740876"/>
                <a:gd name="connsiteX262" fmla="*/ 717211 w 2006719"/>
                <a:gd name="connsiteY262" fmla="*/ 924668 h 2740876"/>
                <a:gd name="connsiteX263" fmla="*/ 681445 w 2006719"/>
                <a:gd name="connsiteY263" fmla="*/ 876468 h 2740876"/>
                <a:gd name="connsiteX264" fmla="*/ 656387 w 2006719"/>
                <a:gd name="connsiteY264" fmla="*/ 855083 h 2740876"/>
                <a:gd name="connsiteX265" fmla="*/ 1140404 w 2006719"/>
                <a:gd name="connsiteY265" fmla="*/ 899013 h 2740876"/>
                <a:gd name="connsiteX266" fmla="*/ 1171146 w 2006719"/>
                <a:gd name="connsiteY266" fmla="*/ 958048 h 2740876"/>
                <a:gd name="connsiteX267" fmla="*/ 1192184 w 2006719"/>
                <a:gd name="connsiteY267" fmla="*/ 898951 h 2740876"/>
                <a:gd name="connsiteX268" fmla="*/ 1166655 w 2006719"/>
                <a:gd name="connsiteY268" fmla="*/ 846385 h 2740876"/>
                <a:gd name="connsiteX269" fmla="*/ 1140435 w 2006719"/>
                <a:gd name="connsiteY269" fmla="*/ 899045 h 2740876"/>
                <a:gd name="connsiteX270" fmla="*/ 1163484 w 2006719"/>
                <a:gd name="connsiteY270" fmla="*/ 1056302 h 2740876"/>
                <a:gd name="connsiteX271" fmla="*/ 1184648 w 2006719"/>
                <a:gd name="connsiteY271" fmla="*/ 1092099 h 2740876"/>
                <a:gd name="connsiteX272" fmla="*/ 1254641 w 2006719"/>
                <a:gd name="connsiteY272" fmla="*/ 1109150 h 2740876"/>
                <a:gd name="connsiteX273" fmla="*/ 1254798 w 2006719"/>
                <a:gd name="connsiteY273" fmla="*/ 1101111 h 2740876"/>
                <a:gd name="connsiteX274" fmla="*/ 1163484 w 2006719"/>
                <a:gd name="connsiteY274" fmla="*/ 1056302 h 2740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</a:cxnLst>
              <a:rect l="l" t="t" r="r" b="b"/>
              <a:pathLst>
                <a:path w="2006719" h="2740876">
                  <a:moveTo>
                    <a:pt x="536184" y="1694090"/>
                  </a:moveTo>
                  <a:cubicBezTo>
                    <a:pt x="503464" y="1676254"/>
                    <a:pt x="508771" y="1624693"/>
                    <a:pt x="537754" y="1600797"/>
                  </a:cubicBezTo>
                  <a:cubicBezTo>
                    <a:pt x="554208" y="1587263"/>
                    <a:pt x="567868" y="1570338"/>
                    <a:pt x="582783" y="1554920"/>
                  </a:cubicBezTo>
                  <a:cubicBezTo>
                    <a:pt x="580679" y="1549927"/>
                    <a:pt x="578544" y="1544966"/>
                    <a:pt x="576440" y="1539973"/>
                  </a:cubicBezTo>
                  <a:cubicBezTo>
                    <a:pt x="603791" y="1545468"/>
                    <a:pt x="631172" y="1555454"/>
                    <a:pt x="658491" y="1555202"/>
                  </a:cubicBezTo>
                  <a:cubicBezTo>
                    <a:pt x="685245" y="1554951"/>
                    <a:pt x="711873" y="1544306"/>
                    <a:pt x="738627" y="1538183"/>
                  </a:cubicBezTo>
                  <a:cubicBezTo>
                    <a:pt x="750622" y="1469226"/>
                    <a:pt x="725062" y="1446837"/>
                    <a:pt x="661129" y="1466274"/>
                  </a:cubicBezTo>
                  <a:cubicBezTo>
                    <a:pt x="604795" y="1483388"/>
                    <a:pt x="548054" y="1481944"/>
                    <a:pt x="491877" y="1460214"/>
                  </a:cubicBezTo>
                  <a:cubicBezTo>
                    <a:pt x="475266" y="1453777"/>
                    <a:pt x="455389" y="1455724"/>
                    <a:pt x="431273" y="1453243"/>
                  </a:cubicBezTo>
                  <a:cubicBezTo>
                    <a:pt x="446691" y="1432047"/>
                    <a:pt x="460193" y="1413489"/>
                    <a:pt x="480981" y="1384945"/>
                  </a:cubicBezTo>
                  <a:cubicBezTo>
                    <a:pt x="455766" y="1384945"/>
                    <a:pt x="435449" y="1379011"/>
                    <a:pt x="421978" y="1386076"/>
                  </a:cubicBezTo>
                  <a:cubicBezTo>
                    <a:pt x="384768" y="1405639"/>
                    <a:pt x="365174" y="1400740"/>
                    <a:pt x="345140" y="1357627"/>
                  </a:cubicBezTo>
                  <a:cubicBezTo>
                    <a:pt x="365927" y="1344030"/>
                    <a:pt x="387029" y="1330214"/>
                    <a:pt x="408099" y="1316428"/>
                  </a:cubicBezTo>
                  <a:cubicBezTo>
                    <a:pt x="406403" y="1312723"/>
                    <a:pt x="404739" y="1309018"/>
                    <a:pt x="403043" y="1305344"/>
                  </a:cubicBezTo>
                  <a:cubicBezTo>
                    <a:pt x="384925" y="1314670"/>
                    <a:pt x="367372" y="1325315"/>
                    <a:pt x="348562" y="1333008"/>
                  </a:cubicBezTo>
                  <a:cubicBezTo>
                    <a:pt x="328214" y="1341329"/>
                    <a:pt x="310975" y="1344909"/>
                    <a:pt x="292260" y="1321421"/>
                  </a:cubicBezTo>
                  <a:cubicBezTo>
                    <a:pt x="281019" y="1307322"/>
                    <a:pt x="252632" y="1306851"/>
                    <a:pt x="230212" y="1291433"/>
                  </a:cubicBezTo>
                  <a:cubicBezTo>
                    <a:pt x="244593" y="1285718"/>
                    <a:pt x="258975" y="1279972"/>
                    <a:pt x="281050" y="1271211"/>
                  </a:cubicBezTo>
                  <a:cubicBezTo>
                    <a:pt x="269620" y="1252967"/>
                    <a:pt x="257939" y="1234315"/>
                    <a:pt x="240762" y="1206870"/>
                  </a:cubicBezTo>
                  <a:cubicBezTo>
                    <a:pt x="244593" y="1178515"/>
                    <a:pt x="270217" y="1179645"/>
                    <a:pt x="293862" y="1189631"/>
                  </a:cubicBezTo>
                  <a:cubicBezTo>
                    <a:pt x="310693" y="1180242"/>
                    <a:pt x="323536" y="1174590"/>
                    <a:pt x="334589" y="1166488"/>
                  </a:cubicBezTo>
                  <a:cubicBezTo>
                    <a:pt x="345736" y="1158324"/>
                    <a:pt x="361971" y="1149092"/>
                    <a:pt x="364106" y="1138007"/>
                  </a:cubicBezTo>
                  <a:cubicBezTo>
                    <a:pt x="379650" y="1057464"/>
                    <a:pt x="381848" y="1054606"/>
                    <a:pt x="463993" y="1054763"/>
                  </a:cubicBezTo>
                  <a:cubicBezTo>
                    <a:pt x="477213" y="1054763"/>
                    <a:pt x="490433" y="1054763"/>
                    <a:pt x="503841" y="1054763"/>
                  </a:cubicBezTo>
                  <a:lnTo>
                    <a:pt x="503841" y="972900"/>
                  </a:lnTo>
                  <a:cubicBezTo>
                    <a:pt x="458027" y="979746"/>
                    <a:pt x="413814" y="986340"/>
                    <a:pt x="363635" y="993814"/>
                  </a:cubicBezTo>
                  <a:cubicBezTo>
                    <a:pt x="371548" y="964296"/>
                    <a:pt x="377954" y="940400"/>
                    <a:pt x="385679" y="911700"/>
                  </a:cubicBezTo>
                  <a:cubicBezTo>
                    <a:pt x="403734" y="925987"/>
                    <a:pt x="417582" y="936915"/>
                    <a:pt x="441321" y="955693"/>
                  </a:cubicBezTo>
                  <a:cubicBezTo>
                    <a:pt x="428855" y="926678"/>
                    <a:pt x="426217" y="901494"/>
                    <a:pt x="412903" y="893016"/>
                  </a:cubicBezTo>
                  <a:cubicBezTo>
                    <a:pt x="369413" y="865289"/>
                    <a:pt x="404708" y="860202"/>
                    <a:pt x="421696" y="846166"/>
                  </a:cubicBezTo>
                  <a:cubicBezTo>
                    <a:pt x="433942" y="836054"/>
                    <a:pt x="442358" y="821327"/>
                    <a:pt x="446754" y="804214"/>
                  </a:cubicBezTo>
                  <a:cubicBezTo>
                    <a:pt x="423737" y="818595"/>
                    <a:pt x="400720" y="832977"/>
                    <a:pt x="367686" y="853639"/>
                  </a:cubicBezTo>
                  <a:cubicBezTo>
                    <a:pt x="370480" y="799409"/>
                    <a:pt x="374374" y="761037"/>
                    <a:pt x="405116" y="730798"/>
                  </a:cubicBezTo>
                  <a:cubicBezTo>
                    <a:pt x="410674" y="725334"/>
                    <a:pt x="419780" y="722037"/>
                    <a:pt x="422763" y="715631"/>
                  </a:cubicBezTo>
                  <a:cubicBezTo>
                    <a:pt x="431681" y="696508"/>
                    <a:pt x="433251" y="666520"/>
                    <a:pt x="447287" y="659235"/>
                  </a:cubicBezTo>
                  <a:cubicBezTo>
                    <a:pt x="462800" y="651196"/>
                    <a:pt x="489020" y="663034"/>
                    <a:pt x="510372" y="667179"/>
                  </a:cubicBezTo>
                  <a:cubicBezTo>
                    <a:pt x="530846" y="671167"/>
                    <a:pt x="550880" y="677541"/>
                    <a:pt x="571447" y="680776"/>
                  </a:cubicBezTo>
                  <a:cubicBezTo>
                    <a:pt x="590822" y="683853"/>
                    <a:pt x="611358" y="688249"/>
                    <a:pt x="630136" y="684952"/>
                  </a:cubicBezTo>
                  <a:cubicBezTo>
                    <a:pt x="674663" y="677102"/>
                    <a:pt x="687506" y="706713"/>
                    <a:pt x="695356" y="738271"/>
                  </a:cubicBezTo>
                  <a:cubicBezTo>
                    <a:pt x="702861" y="768542"/>
                    <a:pt x="703709" y="800445"/>
                    <a:pt x="707728" y="833542"/>
                  </a:cubicBezTo>
                  <a:cubicBezTo>
                    <a:pt x="711214" y="827168"/>
                    <a:pt x="715641" y="820197"/>
                    <a:pt x="719001" y="812723"/>
                  </a:cubicBezTo>
                  <a:cubicBezTo>
                    <a:pt x="733854" y="779689"/>
                    <a:pt x="745692" y="744771"/>
                    <a:pt x="764815" y="714501"/>
                  </a:cubicBezTo>
                  <a:cubicBezTo>
                    <a:pt x="769965" y="706368"/>
                    <a:pt x="802654" y="704798"/>
                    <a:pt x="812922" y="712774"/>
                  </a:cubicBezTo>
                  <a:cubicBezTo>
                    <a:pt x="840775" y="734472"/>
                    <a:pt x="866712" y="747346"/>
                    <a:pt x="903828" y="741380"/>
                  </a:cubicBezTo>
                  <a:cubicBezTo>
                    <a:pt x="915698" y="739465"/>
                    <a:pt x="932780" y="758117"/>
                    <a:pt x="944335" y="770300"/>
                  </a:cubicBezTo>
                  <a:cubicBezTo>
                    <a:pt x="951432" y="777774"/>
                    <a:pt x="952531" y="790931"/>
                    <a:pt x="965939" y="799378"/>
                  </a:cubicBezTo>
                  <a:cubicBezTo>
                    <a:pt x="963773" y="778559"/>
                    <a:pt x="961575" y="757771"/>
                    <a:pt x="958968" y="732745"/>
                  </a:cubicBezTo>
                  <a:cubicBezTo>
                    <a:pt x="979379" y="739810"/>
                    <a:pt x="993447" y="744646"/>
                    <a:pt x="1007514" y="749513"/>
                  </a:cubicBezTo>
                  <a:cubicBezTo>
                    <a:pt x="1009084" y="746593"/>
                    <a:pt x="1010655" y="743641"/>
                    <a:pt x="1012225" y="740721"/>
                  </a:cubicBezTo>
                  <a:cubicBezTo>
                    <a:pt x="991877" y="726025"/>
                    <a:pt x="970555" y="712397"/>
                    <a:pt x="951809" y="695848"/>
                  </a:cubicBezTo>
                  <a:cubicBezTo>
                    <a:pt x="947162" y="691735"/>
                    <a:pt x="948920" y="670665"/>
                    <a:pt x="950961" y="670131"/>
                  </a:cubicBezTo>
                  <a:cubicBezTo>
                    <a:pt x="995959" y="658638"/>
                    <a:pt x="1021582" y="612604"/>
                    <a:pt x="1074367" y="608522"/>
                  </a:cubicBezTo>
                  <a:cubicBezTo>
                    <a:pt x="1098578" y="606638"/>
                    <a:pt x="1120276" y="564686"/>
                    <a:pt x="1141754" y="539754"/>
                  </a:cubicBezTo>
                  <a:cubicBezTo>
                    <a:pt x="1150672" y="529391"/>
                    <a:pt x="1156073" y="515983"/>
                    <a:pt x="1165022" y="500659"/>
                  </a:cubicBezTo>
                  <a:cubicBezTo>
                    <a:pt x="1164551" y="500282"/>
                    <a:pt x="1160720" y="494568"/>
                    <a:pt x="1157141" y="494693"/>
                  </a:cubicBezTo>
                  <a:cubicBezTo>
                    <a:pt x="1100901" y="496765"/>
                    <a:pt x="1043751" y="506845"/>
                    <a:pt x="988894" y="499466"/>
                  </a:cubicBezTo>
                  <a:cubicBezTo>
                    <a:pt x="957022" y="495164"/>
                    <a:pt x="928698" y="463386"/>
                    <a:pt x="899558" y="442912"/>
                  </a:cubicBezTo>
                  <a:cubicBezTo>
                    <a:pt x="897642" y="441562"/>
                    <a:pt x="900719" y="430101"/>
                    <a:pt x="903985" y="424951"/>
                  </a:cubicBezTo>
                  <a:cubicBezTo>
                    <a:pt x="922794" y="395309"/>
                    <a:pt x="972848" y="377598"/>
                    <a:pt x="1007514" y="386014"/>
                  </a:cubicBezTo>
                  <a:cubicBezTo>
                    <a:pt x="1021111" y="389311"/>
                    <a:pt x="1035618" y="388903"/>
                    <a:pt x="1055809" y="390724"/>
                  </a:cubicBezTo>
                  <a:cubicBezTo>
                    <a:pt x="1046734" y="370188"/>
                    <a:pt x="1040831" y="356811"/>
                    <a:pt x="1033452" y="340105"/>
                  </a:cubicBezTo>
                  <a:cubicBezTo>
                    <a:pt x="1065512" y="333040"/>
                    <a:pt x="1105078" y="341738"/>
                    <a:pt x="1107841" y="292533"/>
                  </a:cubicBezTo>
                  <a:cubicBezTo>
                    <a:pt x="1095281" y="290083"/>
                    <a:pt x="1082814" y="287634"/>
                    <a:pt x="1070348" y="285185"/>
                  </a:cubicBezTo>
                  <a:cubicBezTo>
                    <a:pt x="1075812" y="264177"/>
                    <a:pt x="1080867" y="244678"/>
                    <a:pt x="1087179" y="220247"/>
                  </a:cubicBezTo>
                  <a:cubicBezTo>
                    <a:pt x="1094056" y="219462"/>
                    <a:pt x="1108249" y="217861"/>
                    <a:pt x="1125583" y="215883"/>
                  </a:cubicBezTo>
                  <a:cubicBezTo>
                    <a:pt x="1125583" y="202537"/>
                    <a:pt x="1124421" y="190479"/>
                    <a:pt x="1125802" y="178735"/>
                  </a:cubicBezTo>
                  <a:cubicBezTo>
                    <a:pt x="1129539" y="147083"/>
                    <a:pt x="1141095" y="124819"/>
                    <a:pt x="1180032" y="130754"/>
                  </a:cubicBezTo>
                  <a:cubicBezTo>
                    <a:pt x="1206252" y="134742"/>
                    <a:pt x="1235141" y="140300"/>
                    <a:pt x="1244938" y="101991"/>
                  </a:cubicBezTo>
                  <a:cubicBezTo>
                    <a:pt x="1246257" y="96778"/>
                    <a:pt x="1264313" y="89619"/>
                    <a:pt x="1268269" y="92413"/>
                  </a:cubicBezTo>
                  <a:cubicBezTo>
                    <a:pt x="1284849" y="104126"/>
                    <a:pt x="1299513" y="118790"/>
                    <a:pt x="1313738" y="133486"/>
                  </a:cubicBezTo>
                  <a:cubicBezTo>
                    <a:pt x="1317412" y="137254"/>
                    <a:pt x="1316941" y="145073"/>
                    <a:pt x="1325262" y="151573"/>
                  </a:cubicBezTo>
                  <a:cubicBezTo>
                    <a:pt x="1328716" y="139829"/>
                    <a:pt x="1332170" y="128085"/>
                    <a:pt x="1335656" y="116372"/>
                  </a:cubicBezTo>
                  <a:cubicBezTo>
                    <a:pt x="1339298" y="115085"/>
                    <a:pt x="1342941" y="113766"/>
                    <a:pt x="1346584" y="112479"/>
                  </a:cubicBezTo>
                  <a:cubicBezTo>
                    <a:pt x="1354277" y="136092"/>
                    <a:pt x="1362002" y="159675"/>
                    <a:pt x="1370072" y="184419"/>
                  </a:cubicBezTo>
                  <a:cubicBezTo>
                    <a:pt x="1397014" y="153332"/>
                    <a:pt x="1377859" y="126421"/>
                    <a:pt x="1354811" y="97500"/>
                  </a:cubicBezTo>
                  <a:cubicBezTo>
                    <a:pt x="1373463" y="87452"/>
                    <a:pt x="1389917" y="78597"/>
                    <a:pt x="1405209" y="70370"/>
                  </a:cubicBezTo>
                  <a:cubicBezTo>
                    <a:pt x="1415823" y="108208"/>
                    <a:pt x="1427693" y="138573"/>
                    <a:pt x="1431838" y="169943"/>
                  </a:cubicBezTo>
                  <a:cubicBezTo>
                    <a:pt x="1434161" y="187653"/>
                    <a:pt x="1426908" y="208660"/>
                    <a:pt x="1418241" y="225209"/>
                  </a:cubicBezTo>
                  <a:cubicBezTo>
                    <a:pt x="1409135" y="242605"/>
                    <a:pt x="1393183" y="256421"/>
                    <a:pt x="1379649" y="272467"/>
                  </a:cubicBezTo>
                  <a:cubicBezTo>
                    <a:pt x="1449485" y="284839"/>
                    <a:pt x="1497497" y="221566"/>
                    <a:pt x="1474512" y="152201"/>
                  </a:cubicBezTo>
                  <a:cubicBezTo>
                    <a:pt x="1468985" y="135527"/>
                    <a:pt x="1466222" y="115556"/>
                    <a:pt x="1469770" y="98725"/>
                  </a:cubicBezTo>
                  <a:cubicBezTo>
                    <a:pt x="1478939" y="55140"/>
                    <a:pt x="1496932" y="47636"/>
                    <a:pt x="1539512" y="64247"/>
                  </a:cubicBezTo>
                  <a:cubicBezTo>
                    <a:pt x="1544410" y="66162"/>
                    <a:pt x="1549655" y="67230"/>
                    <a:pt x="1554804" y="68329"/>
                  </a:cubicBezTo>
                  <a:cubicBezTo>
                    <a:pt x="1555558" y="68486"/>
                    <a:pt x="1556751" y="66633"/>
                    <a:pt x="1556563" y="66822"/>
                  </a:cubicBezTo>
                  <a:cubicBezTo>
                    <a:pt x="1547676" y="46882"/>
                    <a:pt x="1538884" y="27131"/>
                    <a:pt x="1530092" y="7348"/>
                  </a:cubicBezTo>
                  <a:cubicBezTo>
                    <a:pt x="1533766" y="4899"/>
                    <a:pt x="1537439" y="2449"/>
                    <a:pt x="1541082" y="0"/>
                  </a:cubicBezTo>
                  <a:cubicBezTo>
                    <a:pt x="1591167" y="35891"/>
                    <a:pt x="1641283" y="71752"/>
                    <a:pt x="1687443" y="104817"/>
                  </a:cubicBezTo>
                  <a:cubicBezTo>
                    <a:pt x="1656324" y="133957"/>
                    <a:pt x="1631360" y="175689"/>
                    <a:pt x="1597164" y="185581"/>
                  </a:cubicBezTo>
                  <a:cubicBezTo>
                    <a:pt x="1524691" y="206525"/>
                    <a:pt x="1506038" y="274917"/>
                    <a:pt x="1459000" y="317057"/>
                  </a:cubicBezTo>
                  <a:cubicBezTo>
                    <a:pt x="1442734" y="331627"/>
                    <a:pt x="1433470" y="354801"/>
                    <a:pt x="1423171" y="375149"/>
                  </a:cubicBezTo>
                  <a:cubicBezTo>
                    <a:pt x="1404487" y="411951"/>
                    <a:pt x="1381345" y="439741"/>
                    <a:pt x="1335625" y="443886"/>
                  </a:cubicBezTo>
                  <a:cubicBezTo>
                    <a:pt x="1315968" y="445676"/>
                    <a:pt x="1297409" y="459147"/>
                    <a:pt x="1278349" y="467280"/>
                  </a:cubicBezTo>
                  <a:cubicBezTo>
                    <a:pt x="1289088" y="490359"/>
                    <a:pt x="1299796" y="513408"/>
                    <a:pt x="1312670" y="541135"/>
                  </a:cubicBezTo>
                  <a:cubicBezTo>
                    <a:pt x="1297158" y="545720"/>
                    <a:pt x="1274675" y="552063"/>
                    <a:pt x="1252349" y="558940"/>
                  </a:cubicBezTo>
                  <a:cubicBezTo>
                    <a:pt x="1176578" y="582365"/>
                    <a:pt x="1160878" y="626923"/>
                    <a:pt x="1201385" y="695032"/>
                  </a:cubicBezTo>
                  <a:cubicBezTo>
                    <a:pt x="1222015" y="729699"/>
                    <a:pt x="1237119" y="767569"/>
                    <a:pt x="1256588" y="802989"/>
                  </a:cubicBezTo>
                  <a:cubicBezTo>
                    <a:pt x="1264093" y="816648"/>
                    <a:pt x="1275272" y="829240"/>
                    <a:pt x="1287361" y="839163"/>
                  </a:cubicBezTo>
                  <a:cubicBezTo>
                    <a:pt x="1313393" y="860516"/>
                    <a:pt x="1341088" y="879827"/>
                    <a:pt x="1368156" y="899924"/>
                  </a:cubicBezTo>
                  <a:cubicBezTo>
                    <a:pt x="1374688" y="904792"/>
                    <a:pt x="1380779" y="910538"/>
                    <a:pt x="1387939" y="914149"/>
                  </a:cubicBezTo>
                  <a:cubicBezTo>
                    <a:pt x="1468200" y="954656"/>
                    <a:pt x="1567710" y="901180"/>
                    <a:pt x="1572169" y="812504"/>
                  </a:cubicBezTo>
                  <a:cubicBezTo>
                    <a:pt x="1573708" y="781888"/>
                    <a:pt x="1583128" y="756358"/>
                    <a:pt x="1610730" y="756515"/>
                  </a:cubicBezTo>
                  <a:cubicBezTo>
                    <a:pt x="1629288" y="756641"/>
                    <a:pt x="1649636" y="779533"/>
                    <a:pt x="1665556" y="795829"/>
                  </a:cubicBezTo>
                  <a:cubicBezTo>
                    <a:pt x="1681131" y="811781"/>
                    <a:pt x="1688165" y="839383"/>
                    <a:pt x="1705938" y="849180"/>
                  </a:cubicBezTo>
                  <a:cubicBezTo>
                    <a:pt x="1738124" y="866953"/>
                    <a:pt x="1742175" y="883815"/>
                    <a:pt x="1728390" y="916473"/>
                  </a:cubicBezTo>
                  <a:cubicBezTo>
                    <a:pt x="1706566" y="968127"/>
                    <a:pt x="1733979" y="1004678"/>
                    <a:pt x="1790909" y="1004301"/>
                  </a:cubicBezTo>
                  <a:cubicBezTo>
                    <a:pt x="1808337" y="1004176"/>
                    <a:pt x="1825764" y="997895"/>
                    <a:pt x="1843161" y="997958"/>
                  </a:cubicBezTo>
                  <a:cubicBezTo>
                    <a:pt x="1860431" y="997990"/>
                    <a:pt x="1877670" y="1002480"/>
                    <a:pt x="1891330" y="1004459"/>
                  </a:cubicBezTo>
                  <a:lnTo>
                    <a:pt x="1891330" y="1068799"/>
                  </a:lnTo>
                  <a:cubicBezTo>
                    <a:pt x="1895632" y="1068485"/>
                    <a:pt x="1899934" y="1068203"/>
                    <a:pt x="1904267" y="1067889"/>
                  </a:cubicBezTo>
                  <a:cubicBezTo>
                    <a:pt x="1883385" y="1098128"/>
                    <a:pt x="1869506" y="1123971"/>
                    <a:pt x="1920313" y="1136657"/>
                  </a:cubicBezTo>
                  <a:cubicBezTo>
                    <a:pt x="1940724" y="1141776"/>
                    <a:pt x="1940567" y="1189034"/>
                    <a:pt x="1922605" y="1208754"/>
                  </a:cubicBezTo>
                  <a:cubicBezTo>
                    <a:pt x="1916545" y="1215380"/>
                    <a:pt x="1908757" y="1220435"/>
                    <a:pt x="1907376" y="1221565"/>
                  </a:cubicBezTo>
                  <a:cubicBezTo>
                    <a:pt x="1937270" y="1275230"/>
                    <a:pt x="1965279" y="1325535"/>
                    <a:pt x="1993289" y="1375808"/>
                  </a:cubicBezTo>
                  <a:cubicBezTo>
                    <a:pt x="1942890" y="1415342"/>
                    <a:pt x="2004280" y="1496922"/>
                    <a:pt x="1926091" y="1528260"/>
                  </a:cubicBezTo>
                  <a:cubicBezTo>
                    <a:pt x="1990495" y="1560760"/>
                    <a:pt x="1983115" y="1618444"/>
                    <a:pt x="1992536" y="1668026"/>
                  </a:cubicBezTo>
                  <a:cubicBezTo>
                    <a:pt x="2000700" y="1711015"/>
                    <a:pt x="2008268" y="1755259"/>
                    <a:pt x="2006446" y="1798561"/>
                  </a:cubicBezTo>
                  <a:cubicBezTo>
                    <a:pt x="2005473" y="1822269"/>
                    <a:pt x="1987763" y="1847703"/>
                    <a:pt x="1971842" y="1867800"/>
                  </a:cubicBezTo>
                  <a:cubicBezTo>
                    <a:pt x="1951432" y="1893580"/>
                    <a:pt x="1931209" y="1915876"/>
                    <a:pt x="1934883" y="1953023"/>
                  </a:cubicBezTo>
                  <a:cubicBezTo>
                    <a:pt x="1936139" y="1965803"/>
                    <a:pt x="1917644" y="1979463"/>
                    <a:pt x="1912274" y="1994221"/>
                  </a:cubicBezTo>
                  <a:cubicBezTo>
                    <a:pt x="1905366" y="2013219"/>
                    <a:pt x="1895538" y="2035262"/>
                    <a:pt x="1899463" y="2053318"/>
                  </a:cubicBezTo>
                  <a:cubicBezTo>
                    <a:pt x="1908224" y="2093825"/>
                    <a:pt x="1891518" y="2121521"/>
                    <a:pt x="1864074" y="2144758"/>
                  </a:cubicBezTo>
                  <a:cubicBezTo>
                    <a:pt x="1838168" y="2166676"/>
                    <a:pt x="1819641" y="2188782"/>
                    <a:pt x="1839926" y="2228159"/>
                  </a:cubicBezTo>
                  <a:cubicBezTo>
                    <a:pt x="1815339" y="2225208"/>
                    <a:pt x="1795274" y="2222821"/>
                    <a:pt x="1765474" y="2219242"/>
                  </a:cubicBezTo>
                  <a:cubicBezTo>
                    <a:pt x="1776904" y="2235790"/>
                    <a:pt x="1781709" y="2250894"/>
                    <a:pt x="1789465" y="2252590"/>
                  </a:cubicBezTo>
                  <a:cubicBezTo>
                    <a:pt x="1828653" y="2261193"/>
                    <a:pt x="1812984" y="2305375"/>
                    <a:pt x="1837320" y="2323022"/>
                  </a:cubicBezTo>
                  <a:cubicBezTo>
                    <a:pt x="1839581" y="2324686"/>
                    <a:pt x="1837603" y="2337215"/>
                    <a:pt x="1833866" y="2340764"/>
                  </a:cubicBezTo>
                  <a:cubicBezTo>
                    <a:pt x="1829878" y="2344563"/>
                    <a:pt x="1819013" y="2347012"/>
                    <a:pt x="1815308" y="2344312"/>
                  </a:cubicBezTo>
                  <a:cubicBezTo>
                    <a:pt x="1787549" y="2324058"/>
                    <a:pt x="1761267" y="2329177"/>
                    <a:pt x="1733225" y="2343841"/>
                  </a:cubicBezTo>
                  <a:cubicBezTo>
                    <a:pt x="1727039" y="2347075"/>
                    <a:pt x="1710240" y="2343339"/>
                    <a:pt x="1707790" y="2338252"/>
                  </a:cubicBezTo>
                  <a:cubicBezTo>
                    <a:pt x="1686783" y="2294447"/>
                    <a:pt x="1639179" y="2316302"/>
                    <a:pt x="1608940" y="2296551"/>
                  </a:cubicBezTo>
                  <a:cubicBezTo>
                    <a:pt x="1608532" y="2296300"/>
                    <a:pt x="1606867" y="2297995"/>
                    <a:pt x="1603727" y="2300288"/>
                  </a:cubicBezTo>
                  <a:cubicBezTo>
                    <a:pt x="1595375" y="2316899"/>
                    <a:pt x="1622254" y="2354141"/>
                    <a:pt x="1578387" y="2354675"/>
                  </a:cubicBezTo>
                  <a:cubicBezTo>
                    <a:pt x="1572577" y="2332003"/>
                    <a:pt x="1565135" y="2310116"/>
                    <a:pt x="1561618" y="2287633"/>
                  </a:cubicBezTo>
                  <a:cubicBezTo>
                    <a:pt x="1554679" y="2243326"/>
                    <a:pt x="1518567" y="2239527"/>
                    <a:pt x="1486036" y="2232367"/>
                  </a:cubicBezTo>
                  <a:cubicBezTo>
                    <a:pt x="1479410" y="2230891"/>
                    <a:pt x="1464400" y="2241599"/>
                    <a:pt x="1463207" y="2248413"/>
                  </a:cubicBezTo>
                  <a:cubicBezTo>
                    <a:pt x="1461951" y="2255604"/>
                    <a:pt x="1471183" y="2270582"/>
                    <a:pt x="1478280" y="2272341"/>
                  </a:cubicBezTo>
                  <a:cubicBezTo>
                    <a:pt x="1533797" y="2286063"/>
                    <a:pt x="1521865" y="2327199"/>
                    <a:pt x="1521613" y="2369747"/>
                  </a:cubicBezTo>
                  <a:cubicBezTo>
                    <a:pt x="1510497" y="2365476"/>
                    <a:pt x="1499758" y="2364691"/>
                    <a:pt x="1497497" y="2359918"/>
                  </a:cubicBezTo>
                  <a:cubicBezTo>
                    <a:pt x="1485502" y="2334672"/>
                    <a:pt x="1471623" y="2347641"/>
                    <a:pt x="1454666" y="2353544"/>
                  </a:cubicBezTo>
                  <a:cubicBezTo>
                    <a:pt x="1434475" y="2360578"/>
                    <a:pt x="1412306" y="2364252"/>
                    <a:pt x="1390828" y="2364943"/>
                  </a:cubicBezTo>
                  <a:cubicBezTo>
                    <a:pt x="1342219" y="2366544"/>
                    <a:pt x="1293484" y="2365445"/>
                    <a:pt x="1244813" y="2365445"/>
                  </a:cubicBezTo>
                  <a:cubicBezTo>
                    <a:pt x="1244185" y="2370030"/>
                    <a:pt x="1243557" y="2374614"/>
                    <a:pt x="1242929" y="2379167"/>
                  </a:cubicBezTo>
                  <a:cubicBezTo>
                    <a:pt x="1253793" y="2393235"/>
                    <a:pt x="1264658" y="2407334"/>
                    <a:pt x="1275743" y="2421684"/>
                  </a:cubicBezTo>
                  <a:cubicBezTo>
                    <a:pt x="1265977" y="2448375"/>
                    <a:pt x="1249020" y="2462223"/>
                    <a:pt x="1218530" y="2461752"/>
                  </a:cubicBezTo>
                  <a:cubicBezTo>
                    <a:pt x="1177865" y="2461124"/>
                    <a:pt x="1146527" y="2469697"/>
                    <a:pt x="1114875" y="2507535"/>
                  </a:cubicBezTo>
                  <a:cubicBezTo>
                    <a:pt x="1086771" y="2541103"/>
                    <a:pt x="1029746" y="2550837"/>
                    <a:pt x="984749" y="2569238"/>
                  </a:cubicBezTo>
                  <a:cubicBezTo>
                    <a:pt x="980415" y="2570997"/>
                    <a:pt x="965814" y="2560508"/>
                    <a:pt x="964746" y="2554228"/>
                  </a:cubicBezTo>
                  <a:cubicBezTo>
                    <a:pt x="963239" y="2545373"/>
                    <a:pt x="969645" y="2535011"/>
                    <a:pt x="973224" y="2525496"/>
                  </a:cubicBezTo>
                  <a:cubicBezTo>
                    <a:pt x="976804" y="2515951"/>
                    <a:pt x="986853" y="2502605"/>
                    <a:pt x="983744" y="2498083"/>
                  </a:cubicBezTo>
                  <a:cubicBezTo>
                    <a:pt x="977181" y="2488600"/>
                    <a:pt x="964244" y="2478991"/>
                    <a:pt x="953191" y="2478049"/>
                  </a:cubicBezTo>
                  <a:cubicBezTo>
                    <a:pt x="929043" y="2476039"/>
                    <a:pt x="904174" y="2477610"/>
                    <a:pt x="880214" y="2481441"/>
                  </a:cubicBezTo>
                  <a:cubicBezTo>
                    <a:pt x="870637" y="2482979"/>
                    <a:pt x="862598" y="2494252"/>
                    <a:pt x="853869" y="2501098"/>
                  </a:cubicBezTo>
                  <a:cubicBezTo>
                    <a:pt x="862347" y="2508163"/>
                    <a:pt x="870920" y="2521289"/>
                    <a:pt x="879304" y="2521194"/>
                  </a:cubicBezTo>
                  <a:cubicBezTo>
                    <a:pt x="907439" y="2520817"/>
                    <a:pt x="933314" y="2532091"/>
                    <a:pt x="928572" y="2558311"/>
                  </a:cubicBezTo>
                  <a:cubicBezTo>
                    <a:pt x="923548" y="2586258"/>
                    <a:pt x="908193" y="2616434"/>
                    <a:pt x="870260" y="2623311"/>
                  </a:cubicBezTo>
                  <a:cubicBezTo>
                    <a:pt x="849347" y="2627110"/>
                    <a:pt x="829910" y="2639294"/>
                    <a:pt x="810002" y="2648118"/>
                  </a:cubicBezTo>
                  <a:cubicBezTo>
                    <a:pt x="798572" y="2653205"/>
                    <a:pt x="786074" y="2665514"/>
                    <a:pt x="776559" y="2663379"/>
                  </a:cubicBezTo>
                  <a:cubicBezTo>
                    <a:pt x="753951" y="2658323"/>
                    <a:pt x="744624" y="2667304"/>
                    <a:pt x="736711" y="2685642"/>
                  </a:cubicBezTo>
                  <a:cubicBezTo>
                    <a:pt x="728516" y="2704640"/>
                    <a:pt x="717557" y="2707654"/>
                    <a:pt x="699407" y="2693335"/>
                  </a:cubicBezTo>
                  <a:cubicBezTo>
                    <a:pt x="691368" y="2686992"/>
                    <a:pt x="668100" y="2685548"/>
                    <a:pt x="664175" y="2690949"/>
                  </a:cubicBezTo>
                  <a:cubicBezTo>
                    <a:pt x="646873" y="2714657"/>
                    <a:pt x="632523" y="2716509"/>
                    <a:pt x="604167" y="2705330"/>
                  </a:cubicBezTo>
                  <a:cubicBezTo>
                    <a:pt x="579360" y="2695565"/>
                    <a:pt x="547237" y="2697951"/>
                    <a:pt x="522996" y="2721596"/>
                  </a:cubicBezTo>
                  <a:cubicBezTo>
                    <a:pt x="494766" y="2749104"/>
                    <a:pt x="463365" y="2743954"/>
                    <a:pt x="431650" y="2726244"/>
                  </a:cubicBezTo>
                  <a:cubicBezTo>
                    <a:pt x="423862" y="2721879"/>
                    <a:pt x="414034" y="2717859"/>
                    <a:pt x="405555" y="2718582"/>
                  </a:cubicBezTo>
                  <a:cubicBezTo>
                    <a:pt x="354089" y="2722978"/>
                    <a:pt x="299514" y="2697857"/>
                    <a:pt x="251093" y="2734439"/>
                  </a:cubicBezTo>
                  <a:cubicBezTo>
                    <a:pt x="247294" y="2737328"/>
                    <a:pt x="238533" y="2733686"/>
                    <a:pt x="232096" y="2733089"/>
                  </a:cubicBezTo>
                  <a:cubicBezTo>
                    <a:pt x="230840" y="2729164"/>
                    <a:pt x="229615" y="2725270"/>
                    <a:pt x="228359" y="2721345"/>
                  </a:cubicBezTo>
                  <a:cubicBezTo>
                    <a:pt x="245818" y="2714845"/>
                    <a:pt x="263340" y="2708565"/>
                    <a:pt x="280673" y="2701813"/>
                  </a:cubicBezTo>
                  <a:cubicBezTo>
                    <a:pt x="298729" y="2694780"/>
                    <a:pt x="331512" y="2708722"/>
                    <a:pt x="329753" y="2675594"/>
                  </a:cubicBezTo>
                  <a:cubicBezTo>
                    <a:pt x="329282" y="2666487"/>
                    <a:pt x="298635" y="2658982"/>
                    <a:pt x="281898" y="2650630"/>
                  </a:cubicBezTo>
                  <a:cubicBezTo>
                    <a:pt x="280924" y="2650159"/>
                    <a:pt x="280453" y="2648683"/>
                    <a:pt x="276340" y="2642842"/>
                  </a:cubicBezTo>
                  <a:cubicBezTo>
                    <a:pt x="325420" y="2625258"/>
                    <a:pt x="373432" y="2608081"/>
                    <a:pt x="421539" y="2590873"/>
                  </a:cubicBezTo>
                  <a:cubicBezTo>
                    <a:pt x="402133" y="2544337"/>
                    <a:pt x="383794" y="2544776"/>
                    <a:pt x="346270" y="2569238"/>
                  </a:cubicBezTo>
                  <a:cubicBezTo>
                    <a:pt x="319893" y="2586446"/>
                    <a:pt x="281647" y="2585033"/>
                    <a:pt x="249021" y="2593197"/>
                  </a:cubicBezTo>
                  <a:cubicBezTo>
                    <a:pt x="230337" y="2597876"/>
                    <a:pt x="212501" y="2605789"/>
                    <a:pt x="193881" y="2610876"/>
                  </a:cubicBezTo>
                  <a:cubicBezTo>
                    <a:pt x="172810" y="2616654"/>
                    <a:pt x="151301" y="2620893"/>
                    <a:pt x="125834" y="2626765"/>
                  </a:cubicBezTo>
                  <a:cubicBezTo>
                    <a:pt x="125144" y="2591753"/>
                    <a:pt x="121815" y="2570337"/>
                    <a:pt x="158931" y="2554857"/>
                  </a:cubicBezTo>
                  <a:cubicBezTo>
                    <a:pt x="206190" y="2535105"/>
                    <a:pt x="246509" y="2499308"/>
                    <a:pt x="291852" y="2474093"/>
                  </a:cubicBezTo>
                  <a:cubicBezTo>
                    <a:pt x="306328" y="2466023"/>
                    <a:pt x="327492" y="2470607"/>
                    <a:pt x="345234" y="2467467"/>
                  </a:cubicBezTo>
                  <a:cubicBezTo>
                    <a:pt x="355910" y="2465552"/>
                    <a:pt x="365927" y="2459900"/>
                    <a:pt x="376227" y="2455912"/>
                  </a:cubicBezTo>
                  <a:cubicBezTo>
                    <a:pt x="369570" y="2445863"/>
                    <a:pt x="364985" y="2430006"/>
                    <a:pt x="355879" y="2426740"/>
                  </a:cubicBezTo>
                  <a:cubicBezTo>
                    <a:pt x="320364" y="2414022"/>
                    <a:pt x="288524" y="2413269"/>
                    <a:pt x="254610" y="2442472"/>
                  </a:cubicBezTo>
                  <a:cubicBezTo>
                    <a:pt x="224716" y="2468189"/>
                    <a:pt x="183675" y="2482069"/>
                    <a:pt x="146025" y="2497298"/>
                  </a:cubicBezTo>
                  <a:cubicBezTo>
                    <a:pt x="124264" y="2506091"/>
                    <a:pt x="104042" y="2497832"/>
                    <a:pt x="93774" y="2473528"/>
                  </a:cubicBezTo>
                  <a:cubicBezTo>
                    <a:pt x="89189" y="2462694"/>
                    <a:pt x="83066" y="2452489"/>
                    <a:pt x="77100" y="2440933"/>
                  </a:cubicBezTo>
                  <a:cubicBezTo>
                    <a:pt x="64414" y="2448030"/>
                    <a:pt x="53675" y="2454059"/>
                    <a:pt x="44725" y="2459083"/>
                  </a:cubicBezTo>
                  <a:cubicBezTo>
                    <a:pt x="30658" y="2440839"/>
                    <a:pt x="18631" y="2425264"/>
                    <a:pt x="2365" y="2404163"/>
                  </a:cubicBezTo>
                  <a:cubicBezTo>
                    <a:pt x="7578" y="2400991"/>
                    <a:pt x="16904" y="2396752"/>
                    <a:pt x="24440" y="2390409"/>
                  </a:cubicBezTo>
                  <a:cubicBezTo>
                    <a:pt x="41271" y="2376216"/>
                    <a:pt x="57506" y="2361237"/>
                    <a:pt x="73457" y="2346008"/>
                  </a:cubicBezTo>
                  <a:cubicBezTo>
                    <a:pt x="82784" y="2337090"/>
                    <a:pt x="89315" y="2322300"/>
                    <a:pt x="100117" y="2318312"/>
                  </a:cubicBezTo>
                  <a:cubicBezTo>
                    <a:pt x="145083" y="2301763"/>
                    <a:pt x="191180" y="2288198"/>
                    <a:pt x="236931" y="2273817"/>
                  </a:cubicBezTo>
                  <a:cubicBezTo>
                    <a:pt x="267453" y="2264239"/>
                    <a:pt x="298446" y="2255981"/>
                    <a:pt x="328623" y="2245430"/>
                  </a:cubicBezTo>
                  <a:cubicBezTo>
                    <a:pt x="339707" y="2241568"/>
                    <a:pt x="349096" y="2232807"/>
                    <a:pt x="359270" y="2226307"/>
                  </a:cubicBezTo>
                  <a:cubicBezTo>
                    <a:pt x="348374" y="2218645"/>
                    <a:pt x="336599" y="2203447"/>
                    <a:pt x="326770" y="2204609"/>
                  </a:cubicBezTo>
                  <a:cubicBezTo>
                    <a:pt x="279982" y="2210167"/>
                    <a:pt x="233886" y="2221220"/>
                    <a:pt x="187224" y="2228222"/>
                  </a:cubicBezTo>
                  <a:cubicBezTo>
                    <a:pt x="157079" y="2232744"/>
                    <a:pt x="126337" y="2233497"/>
                    <a:pt x="95878" y="2236072"/>
                  </a:cubicBezTo>
                  <a:cubicBezTo>
                    <a:pt x="72735" y="2238051"/>
                    <a:pt x="49624" y="2240217"/>
                    <a:pt x="15993" y="2243263"/>
                  </a:cubicBezTo>
                  <a:cubicBezTo>
                    <a:pt x="-9473" y="2223763"/>
                    <a:pt x="-5768" y="2194592"/>
                    <a:pt x="36090" y="2170476"/>
                  </a:cubicBezTo>
                  <a:cubicBezTo>
                    <a:pt x="67428" y="2152420"/>
                    <a:pt x="97416" y="2132041"/>
                    <a:pt x="127750" y="2112855"/>
                  </a:cubicBezTo>
                  <a:cubicBezTo>
                    <a:pt x="159151" y="2160082"/>
                    <a:pt x="158837" y="2159799"/>
                    <a:pt x="191934" y="2123531"/>
                  </a:cubicBezTo>
                  <a:cubicBezTo>
                    <a:pt x="206535" y="2107516"/>
                    <a:pt x="219881" y="2106040"/>
                    <a:pt x="226161" y="2131067"/>
                  </a:cubicBezTo>
                  <a:cubicBezTo>
                    <a:pt x="229081" y="2142654"/>
                    <a:pt x="231248" y="2154461"/>
                    <a:pt x="232755" y="2161495"/>
                  </a:cubicBezTo>
                  <a:cubicBezTo>
                    <a:pt x="267767" y="2164038"/>
                    <a:pt x="299640" y="2167649"/>
                    <a:pt x="331543" y="2167775"/>
                  </a:cubicBezTo>
                  <a:cubicBezTo>
                    <a:pt x="339707" y="2167775"/>
                    <a:pt x="349787" y="2157978"/>
                    <a:pt x="355188" y="2150065"/>
                  </a:cubicBezTo>
                  <a:cubicBezTo>
                    <a:pt x="357418" y="2146799"/>
                    <a:pt x="350258" y="2130973"/>
                    <a:pt x="346490" y="2130627"/>
                  </a:cubicBezTo>
                  <a:cubicBezTo>
                    <a:pt x="300487" y="2126451"/>
                    <a:pt x="290062" y="2086666"/>
                    <a:pt x="269871" y="2056207"/>
                  </a:cubicBezTo>
                  <a:cubicBezTo>
                    <a:pt x="270342" y="2054040"/>
                    <a:pt x="270279" y="2049676"/>
                    <a:pt x="271536" y="2049267"/>
                  </a:cubicBezTo>
                  <a:cubicBezTo>
                    <a:pt x="322405" y="2032845"/>
                    <a:pt x="362253" y="2001035"/>
                    <a:pt x="400060" y="1964108"/>
                  </a:cubicBezTo>
                  <a:cubicBezTo>
                    <a:pt x="410580" y="1953839"/>
                    <a:pt x="436957" y="1950605"/>
                    <a:pt x="452060" y="1955786"/>
                  </a:cubicBezTo>
                  <a:cubicBezTo>
                    <a:pt x="516181" y="1977767"/>
                    <a:pt x="579863" y="1977673"/>
                    <a:pt x="636793" y="1943603"/>
                  </a:cubicBezTo>
                  <a:cubicBezTo>
                    <a:pt x="691808" y="1910694"/>
                    <a:pt x="745692" y="1920146"/>
                    <a:pt x="801712" y="1929190"/>
                  </a:cubicBezTo>
                  <a:cubicBezTo>
                    <a:pt x="808306" y="1930257"/>
                    <a:pt x="814994" y="1936098"/>
                    <a:pt x="820898" y="1935155"/>
                  </a:cubicBezTo>
                  <a:cubicBezTo>
                    <a:pt x="835091" y="1932895"/>
                    <a:pt x="848845" y="1927902"/>
                    <a:pt x="862787" y="1924008"/>
                  </a:cubicBezTo>
                  <a:cubicBezTo>
                    <a:pt x="852801" y="1913709"/>
                    <a:pt x="844511" y="1897631"/>
                    <a:pt x="832548" y="1894177"/>
                  </a:cubicBezTo>
                  <a:cubicBezTo>
                    <a:pt x="797755" y="1884160"/>
                    <a:pt x="761487" y="1879230"/>
                    <a:pt x="723868" y="1871914"/>
                  </a:cubicBezTo>
                  <a:cubicBezTo>
                    <a:pt x="718467" y="1862525"/>
                    <a:pt x="710711" y="1849117"/>
                    <a:pt x="702987" y="1835677"/>
                  </a:cubicBezTo>
                  <a:cubicBezTo>
                    <a:pt x="689641" y="1845914"/>
                    <a:pt x="674349" y="1854392"/>
                    <a:pt x="663327" y="1866701"/>
                  </a:cubicBezTo>
                  <a:cubicBezTo>
                    <a:pt x="614059" y="1921716"/>
                    <a:pt x="540298" y="1940996"/>
                    <a:pt x="470932" y="1913520"/>
                  </a:cubicBezTo>
                  <a:cubicBezTo>
                    <a:pt x="439406" y="1901022"/>
                    <a:pt x="412558" y="1904602"/>
                    <a:pt x="381753" y="1919832"/>
                  </a:cubicBezTo>
                  <a:cubicBezTo>
                    <a:pt x="356601" y="1932267"/>
                    <a:pt x="325420" y="1933020"/>
                    <a:pt x="296656" y="1937134"/>
                  </a:cubicBezTo>
                  <a:cubicBezTo>
                    <a:pt x="291224" y="1937919"/>
                    <a:pt x="284567" y="1930163"/>
                    <a:pt x="278444" y="1926332"/>
                  </a:cubicBezTo>
                  <a:cubicBezTo>
                    <a:pt x="282557" y="1920774"/>
                    <a:pt x="285478" y="1912735"/>
                    <a:pt x="291004" y="1910066"/>
                  </a:cubicBezTo>
                  <a:cubicBezTo>
                    <a:pt x="334966" y="1888713"/>
                    <a:pt x="381534" y="1871474"/>
                    <a:pt x="409638" y="1827324"/>
                  </a:cubicBezTo>
                  <a:cubicBezTo>
                    <a:pt x="411522" y="1824373"/>
                    <a:pt x="416043" y="1820981"/>
                    <a:pt x="419026" y="1821233"/>
                  </a:cubicBezTo>
                  <a:cubicBezTo>
                    <a:pt x="477433" y="1826288"/>
                    <a:pt x="477966" y="1774633"/>
                    <a:pt x="498283" y="1741819"/>
                  </a:cubicBezTo>
                  <a:cubicBezTo>
                    <a:pt x="508268" y="1725710"/>
                    <a:pt x="521897" y="1711831"/>
                    <a:pt x="536215" y="1693995"/>
                  </a:cubicBezTo>
                  <a:close/>
                  <a:moveTo>
                    <a:pt x="1055904" y="1606198"/>
                  </a:moveTo>
                  <a:cubicBezTo>
                    <a:pt x="1043029" y="1611756"/>
                    <a:pt x="1037942" y="1612321"/>
                    <a:pt x="1035870" y="1615116"/>
                  </a:cubicBezTo>
                  <a:cubicBezTo>
                    <a:pt x="993667" y="1671826"/>
                    <a:pt x="951432" y="1728505"/>
                    <a:pt x="910611" y="1786189"/>
                  </a:cubicBezTo>
                  <a:cubicBezTo>
                    <a:pt x="907408" y="1790710"/>
                    <a:pt x="912872" y="1808264"/>
                    <a:pt x="917645" y="1809897"/>
                  </a:cubicBezTo>
                  <a:cubicBezTo>
                    <a:pt x="925683" y="1812629"/>
                    <a:pt x="936736" y="1808358"/>
                    <a:pt x="945937" y="1805249"/>
                  </a:cubicBezTo>
                  <a:cubicBezTo>
                    <a:pt x="950898" y="1803585"/>
                    <a:pt x="1004814" y="1717357"/>
                    <a:pt x="1009147" y="1711360"/>
                  </a:cubicBezTo>
                  <a:cubicBezTo>
                    <a:pt x="1020169" y="1696005"/>
                    <a:pt x="1032227" y="1681403"/>
                    <a:pt x="1044097" y="1666645"/>
                  </a:cubicBezTo>
                  <a:cubicBezTo>
                    <a:pt x="1050879" y="1658229"/>
                    <a:pt x="1062278" y="1650944"/>
                    <a:pt x="1063974" y="1641744"/>
                  </a:cubicBezTo>
                  <a:cubicBezTo>
                    <a:pt x="1065889" y="1631287"/>
                    <a:pt x="1059264" y="1619292"/>
                    <a:pt x="1055904" y="1606229"/>
                  </a:cubicBezTo>
                  <a:close/>
                  <a:moveTo>
                    <a:pt x="671774" y="1265307"/>
                  </a:moveTo>
                  <a:cubicBezTo>
                    <a:pt x="632648" y="1265307"/>
                    <a:pt x="599865" y="1264114"/>
                    <a:pt x="567271" y="1266092"/>
                  </a:cubicBezTo>
                  <a:cubicBezTo>
                    <a:pt x="558699" y="1266626"/>
                    <a:pt x="547991" y="1275418"/>
                    <a:pt x="543563" y="1283394"/>
                  </a:cubicBezTo>
                  <a:cubicBezTo>
                    <a:pt x="541240" y="1287539"/>
                    <a:pt x="548807" y="1302957"/>
                    <a:pt x="554742" y="1304998"/>
                  </a:cubicBezTo>
                  <a:cubicBezTo>
                    <a:pt x="598421" y="1319914"/>
                    <a:pt x="625583" y="1352226"/>
                    <a:pt x="651143" y="1388054"/>
                  </a:cubicBezTo>
                  <a:cubicBezTo>
                    <a:pt x="659622" y="1399924"/>
                    <a:pt x="675416" y="1406549"/>
                    <a:pt x="691368" y="1418105"/>
                  </a:cubicBezTo>
                  <a:cubicBezTo>
                    <a:pt x="697837" y="1358726"/>
                    <a:pt x="674255" y="1321924"/>
                    <a:pt x="622663" y="1297933"/>
                  </a:cubicBezTo>
                  <a:cubicBezTo>
                    <a:pt x="641911" y="1285153"/>
                    <a:pt x="654660" y="1276675"/>
                    <a:pt x="671774" y="1265276"/>
                  </a:cubicBezTo>
                  <a:close/>
                  <a:moveTo>
                    <a:pt x="1181571" y="1254945"/>
                  </a:moveTo>
                  <a:cubicBezTo>
                    <a:pt x="1184648" y="1253281"/>
                    <a:pt x="1187757" y="1251648"/>
                    <a:pt x="1190834" y="1249984"/>
                  </a:cubicBezTo>
                  <a:cubicBezTo>
                    <a:pt x="1182764" y="1237141"/>
                    <a:pt x="1174725" y="1224329"/>
                    <a:pt x="1166655" y="1211486"/>
                  </a:cubicBezTo>
                  <a:cubicBezTo>
                    <a:pt x="1157706" y="1223230"/>
                    <a:pt x="1146810" y="1233938"/>
                    <a:pt x="1140216" y="1246875"/>
                  </a:cubicBezTo>
                  <a:cubicBezTo>
                    <a:pt x="1117764" y="1290836"/>
                    <a:pt x="1158742" y="1321515"/>
                    <a:pt x="1166718" y="1359322"/>
                  </a:cubicBezTo>
                  <a:cubicBezTo>
                    <a:pt x="1169230" y="1371129"/>
                    <a:pt x="1186564" y="1379764"/>
                    <a:pt x="1197114" y="1389876"/>
                  </a:cubicBezTo>
                  <a:cubicBezTo>
                    <a:pt x="1201071" y="1376247"/>
                    <a:pt x="1210303" y="1361583"/>
                    <a:pt x="1207948" y="1349148"/>
                  </a:cubicBezTo>
                  <a:cubicBezTo>
                    <a:pt x="1201887" y="1317245"/>
                    <a:pt x="1190709" y="1286283"/>
                    <a:pt x="1181571" y="1254945"/>
                  </a:cubicBezTo>
                  <a:close/>
                  <a:moveTo>
                    <a:pt x="668759" y="1107266"/>
                  </a:moveTo>
                  <a:cubicBezTo>
                    <a:pt x="651709" y="1104816"/>
                    <a:pt x="632460" y="1097249"/>
                    <a:pt x="628252" y="1102273"/>
                  </a:cubicBezTo>
                  <a:cubicBezTo>
                    <a:pt x="605486" y="1129466"/>
                    <a:pt x="584918" y="1158920"/>
                    <a:pt x="567302" y="1189694"/>
                  </a:cubicBezTo>
                  <a:cubicBezTo>
                    <a:pt x="563472" y="1196351"/>
                    <a:pt x="574839" y="1211706"/>
                    <a:pt x="579172" y="1223042"/>
                  </a:cubicBezTo>
                  <a:cubicBezTo>
                    <a:pt x="588373" y="1216950"/>
                    <a:pt x="600022" y="1212711"/>
                    <a:pt x="606365" y="1204421"/>
                  </a:cubicBezTo>
                  <a:cubicBezTo>
                    <a:pt x="624107" y="1181215"/>
                    <a:pt x="639713" y="1156408"/>
                    <a:pt x="655979" y="1132104"/>
                  </a:cubicBezTo>
                  <a:cubicBezTo>
                    <a:pt x="658899" y="1127739"/>
                    <a:pt x="660878" y="1122715"/>
                    <a:pt x="668791" y="1107297"/>
                  </a:cubicBezTo>
                  <a:close/>
                  <a:moveTo>
                    <a:pt x="656387" y="855115"/>
                  </a:moveTo>
                  <a:cubicBezTo>
                    <a:pt x="649511" y="865948"/>
                    <a:pt x="638081" y="878006"/>
                    <a:pt x="640279" y="881492"/>
                  </a:cubicBezTo>
                  <a:cubicBezTo>
                    <a:pt x="656858" y="907932"/>
                    <a:pt x="675385" y="933272"/>
                    <a:pt x="695325" y="957294"/>
                  </a:cubicBezTo>
                  <a:cubicBezTo>
                    <a:pt x="698088" y="960622"/>
                    <a:pt x="717211" y="957326"/>
                    <a:pt x="719347" y="952741"/>
                  </a:cubicBezTo>
                  <a:cubicBezTo>
                    <a:pt x="722864" y="945142"/>
                    <a:pt x="721670" y="932236"/>
                    <a:pt x="717211" y="924668"/>
                  </a:cubicBezTo>
                  <a:cubicBezTo>
                    <a:pt x="707069" y="907523"/>
                    <a:pt x="694194" y="891917"/>
                    <a:pt x="681445" y="876468"/>
                  </a:cubicBezTo>
                  <a:cubicBezTo>
                    <a:pt x="675762" y="869591"/>
                    <a:pt x="667755" y="864629"/>
                    <a:pt x="656387" y="855083"/>
                  </a:cubicBezTo>
                  <a:close/>
                  <a:moveTo>
                    <a:pt x="1140404" y="899013"/>
                  </a:moveTo>
                  <a:cubicBezTo>
                    <a:pt x="1151960" y="921999"/>
                    <a:pt x="1164206" y="959021"/>
                    <a:pt x="1171146" y="958048"/>
                  </a:cubicBezTo>
                  <a:cubicBezTo>
                    <a:pt x="1206283" y="953117"/>
                    <a:pt x="1190834" y="920680"/>
                    <a:pt x="1192184" y="898951"/>
                  </a:cubicBezTo>
                  <a:cubicBezTo>
                    <a:pt x="1193503" y="877567"/>
                    <a:pt x="1199689" y="847390"/>
                    <a:pt x="1166655" y="846385"/>
                  </a:cubicBezTo>
                  <a:cubicBezTo>
                    <a:pt x="1159056" y="846166"/>
                    <a:pt x="1150484" y="877912"/>
                    <a:pt x="1140435" y="899045"/>
                  </a:cubicBezTo>
                  <a:close/>
                  <a:moveTo>
                    <a:pt x="1163484" y="1056302"/>
                  </a:moveTo>
                  <a:cubicBezTo>
                    <a:pt x="1170706" y="1069333"/>
                    <a:pt x="1174631" y="1087703"/>
                    <a:pt x="1184648" y="1092099"/>
                  </a:cubicBezTo>
                  <a:cubicBezTo>
                    <a:pt x="1206315" y="1101582"/>
                    <a:pt x="1231122" y="1103906"/>
                    <a:pt x="1254641" y="1109150"/>
                  </a:cubicBezTo>
                  <a:cubicBezTo>
                    <a:pt x="1254673" y="1106481"/>
                    <a:pt x="1254735" y="1103780"/>
                    <a:pt x="1254798" y="1101111"/>
                  </a:cubicBezTo>
                  <a:cubicBezTo>
                    <a:pt x="1226412" y="1087200"/>
                    <a:pt x="1198056" y="1073258"/>
                    <a:pt x="1163484" y="1056302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8392DCE9-6BD7-4998-B186-2D1CC8F09166}"/>
                </a:ext>
              </a:extLst>
            </p:cNvPr>
            <p:cNvSpPr/>
            <p:nvPr/>
          </p:nvSpPr>
          <p:spPr>
            <a:xfrm>
              <a:off x="5273008" y="1189405"/>
              <a:ext cx="1959607" cy="2243802"/>
            </a:xfrm>
            <a:custGeom>
              <a:avLst/>
              <a:gdLst>
                <a:gd name="connsiteX0" fmla="*/ 688061 w 1959607"/>
                <a:gd name="connsiteY0" fmla="*/ 1369722 h 2243802"/>
                <a:gd name="connsiteX1" fmla="*/ 674653 w 1959607"/>
                <a:gd name="connsiteY1" fmla="*/ 1291470 h 2243802"/>
                <a:gd name="connsiteX2" fmla="*/ 705206 w 1959607"/>
                <a:gd name="connsiteY2" fmla="*/ 1260509 h 2243802"/>
                <a:gd name="connsiteX3" fmla="*/ 778057 w 1959607"/>
                <a:gd name="connsiteY3" fmla="*/ 1276994 h 2243802"/>
                <a:gd name="connsiteX4" fmla="*/ 740030 w 1959607"/>
                <a:gd name="connsiteY4" fmla="*/ 1242704 h 2243802"/>
                <a:gd name="connsiteX5" fmla="*/ 713778 w 1959607"/>
                <a:gd name="connsiteY5" fmla="*/ 1176322 h 2243802"/>
                <a:gd name="connsiteX6" fmla="*/ 731897 w 1959607"/>
                <a:gd name="connsiteY6" fmla="*/ 1086955 h 2243802"/>
                <a:gd name="connsiteX7" fmla="*/ 685486 w 1959607"/>
                <a:gd name="connsiteY7" fmla="*/ 1144450 h 2243802"/>
                <a:gd name="connsiteX8" fmla="*/ 685360 w 1959607"/>
                <a:gd name="connsiteY8" fmla="*/ 1221100 h 2243802"/>
                <a:gd name="connsiteX9" fmla="*/ 682440 w 1959607"/>
                <a:gd name="connsiteY9" fmla="*/ 1235953 h 2243802"/>
                <a:gd name="connsiteX10" fmla="*/ 655341 w 1959607"/>
                <a:gd name="connsiteY10" fmla="*/ 1321929 h 2243802"/>
                <a:gd name="connsiteX11" fmla="*/ 646266 w 1959607"/>
                <a:gd name="connsiteY11" fmla="*/ 1345826 h 2243802"/>
                <a:gd name="connsiteX12" fmla="*/ 601425 w 1959607"/>
                <a:gd name="connsiteY12" fmla="*/ 1329748 h 2243802"/>
                <a:gd name="connsiteX13" fmla="*/ 620863 w 1959607"/>
                <a:gd name="connsiteY13" fmla="*/ 1471210 h 2243802"/>
                <a:gd name="connsiteX14" fmla="*/ 554544 w 1959607"/>
                <a:gd name="connsiteY14" fmla="*/ 1352734 h 2243802"/>
                <a:gd name="connsiteX15" fmla="*/ 478741 w 1959607"/>
                <a:gd name="connsiteY15" fmla="*/ 1301424 h 2243802"/>
                <a:gd name="connsiteX16" fmla="*/ 569679 w 1959607"/>
                <a:gd name="connsiteY16" fmla="*/ 1140400 h 2243802"/>
                <a:gd name="connsiteX17" fmla="*/ 600044 w 1959607"/>
                <a:gd name="connsiteY17" fmla="*/ 1106486 h 2243802"/>
                <a:gd name="connsiteX18" fmla="*/ 653080 w 1959607"/>
                <a:gd name="connsiteY18" fmla="*/ 1044783 h 2243802"/>
                <a:gd name="connsiteX19" fmla="*/ 646800 w 1959607"/>
                <a:gd name="connsiteY19" fmla="*/ 1036493 h 2243802"/>
                <a:gd name="connsiteX20" fmla="*/ 589995 w 1959607"/>
                <a:gd name="connsiteY20" fmla="*/ 1084600 h 2243802"/>
                <a:gd name="connsiteX21" fmla="*/ 546285 w 1959607"/>
                <a:gd name="connsiteY21" fmla="*/ 1133617 h 2243802"/>
                <a:gd name="connsiteX22" fmla="*/ 462538 w 1959607"/>
                <a:gd name="connsiteY22" fmla="*/ 1326357 h 2243802"/>
                <a:gd name="connsiteX23" fmla="*/ 475413 w 1959607"/>
                <a:gd name="connsiteY23" fmla="*/ 1354429 h 2243802"/>
                <a:gd name="connsiteX24" fmla="*/ 471707 w 1959607"/>
                <a:gd name="connsiteY24" fmla="*/ 1413526 h 2243802"/>
                <a:gd name="connsiteX25" fmla="*/ 410946 w 1959607"/>
                <a:gd name="connsiteY25" fmla="*/ 1581679 h 2243802"/>
                <a:gd name="connsiteX26" fmla="*/ 403473 w 1959607"/>
                <a:gd name="connsiteY26" fmla="*/ 1616095 h 2243802"/>
                <a:gd name="connsiteX27" fmla="*/ 398292 w 1959607"/>
                <a:gd name="connsiteY27" fmla="*/ 1678960 h 2243802"/>
                <a:gd name="connsiteX28" fmla="*/ 381523 w 1959607"/>
                <a:gd name="connsiteY28" fmla="*/ 1722262 h 2243802"/>
                <a:gd name="connsiteX29" fmla="*/ 355994 w 1959607"/>
                <a:gd name="connsiteY29" fmla="*/ 1733158 h 2243802"/>
                <a:gd name="connsiteX30" fmla="*/ 286315 w 1959607"/>
                <a:gd name="connsiteY30" fmla="*/ 1742453 h 2243802"/>
                <a:gd name="connsiteX31" fmla="*/ 287540 w 1959607"/>
                <a:gd name="connsiteY31" fmla="*/ 1665238 h 2243802"/>
                <a:gd name="connsiteX32" fmla="*/ 313729 w 1959607"/>
                <a:gd name="connsiteY32" fmla="*/ 1552602 h 2243802"/>
                <a:gd name="connsiteX33" fmla="*/ 392451 w 1959607"/>
                <a:gd name="connsiteY33" fmla="*/ 1412207 h 2243802"/>
                <a:gd name="connsiteX34" fmla="*/ 407178 w 1959607"/>
                <a:gd name="connsiteY34" fmla="*/ 1398203 h 2243802"/>
                <a:gd name="connsiteX35" fmla="*/ 409439 w 1959607"/>
                <a:gd name="connsiteY35" fmla="*/ 1391828 h 2243802"/>
                <a:gd name="connsiteX36" fmla="*/ 354016 w 1959607"/>
                <a:gd name="connsiteY36" fmla="*/ 1380241 h 2243802"/>
                <a:gd name="connsiteX37" fmla="*/ 338316 w 1959607"/>
                <a:gd name="connsiteY37" fmla="*/ 1347239 h 2243802"/>
                <a:gd name="connsiteX38" fmla="*/ 364064 w 1959607"/>
                <a:gd name="connsiteY38" fmla="*/ 1326828 h 2243802"/>
                <a:gd name="connsiteX39" fmla="*/ 401683 w 1959607"/>
                <a:gd name="connsiteY39" fmla="*/ 1312666 h 2243802"/>
                <a:gd name="connsiteX40" fmla="*/ 398857 w 1959607"/>
                <a:gd name="connsiteY40" fmla="*/ 1302837 h 2243802"/>
                <a:gd name="connsiteX41" fmla="*/ 349589 w 1959607"/>
                <a:gd name="connsiteY41" fmla="*/ 1309746 h 2243802"/>
                <a:gd name="connsiteX42" fmla="*/ 393393 w 1959607"/>
                <a:gd name="connsiteY42" fmla="*/ 1224366 h 2243802"/>
                <a:gd name="connsiteX43" fmla="*/ 343811 w 1959607"/>
                <a:gd name="connsiteY43" fmla="*/ 1238371 h 2243802"/>
                <a:gd name="connsiteX44" fmla="*/ 413239 w 1959607"/>
                <a:gd name="connsiteY44" fmla="*/ 1164359 h 2243802"/>
                <a:gd name="connsiteX45" fmla="*/ 429347 w 1959607"/>
                <a:gd name="connsiteY45" fmla="*/ 1039005 h 2243802"/>
                <a:gd name="connsiteX46" fmla="*/ 412579 w 1959607"/>
                <a:gd name="connsiteY46" fmla="*/ 1031061 h 2243802"/>
                <a:gd name="connsiteX47" fmla="*/ 338567 w 1959607"/>
                <a:gd name="connsiteY47" fmla="*/ 1135627 h 2243802"/>
                <a:gd name="connsiteX48" fmla="*/ 263801 w 1959607"/>
                <a:gd name="connsiteY48" fmla="*/ 1315084 h 2243802"/>
                <a:gd name="connsiteX49" fmla="*/ 231772 w 1959607"/>
                <a:gd name="connsiteY49" fmla="*/ 1374243 h 2243802"/>
                <a:gd name="connsiteX50" fmla="*/ 184481 w 1959607"/>
                <a:gd name="connsiteY50" fmla="*/ 1374243 h 2243802"/>
                <a:gd name="connsiteX51" fmla="*/ 187999 w 1959607"/>
                <a:gd name="connsiteY51" fmla="*/ 1392487 h 2243802"/>
                <a:gd name="connsiteX52" fmla="*/ 148936 w 1959607"/>
                <a:gd name="connsiteY52" fmla="*/ 1494824 h 2243802"/>
                <a:gd name="connsiteX53" fmla="*/ 113232 w 1959607"/>
                <a:gd name="connsiteY53" fmla="*/ 1512314 h 2243802"/>
                <a:gd name="connsiteX54" fmla="*/ 76367 w 1959607"/>
                <a:gd name="connsiteY54" fmla="*/ 1530558 h 2243802"/>
                <a:gd name="connsiteX55" fmla="*/ 65785 w 1959607"/>
                <a:gd name="connsiteY55" fmla="*/ 1474727 h 2243802"/>
                <a:gd name="connsiteX56" fmla="*/ 69051 w 1959607"/>
                <a:gd name="connsiteY56" fmla="*/ 1415285 h 2243802"/>
                <a:gd name="connsiteX57" fmla="*/ 83119 w 1959607"/>
                <a:gd name="connsiteY57" fmla="*/ 1389724 h 2243802"/>
                <a:gd name="connsiteX58" fmla="*/ 74452 w 1959607"/>
                <a:gd name="connsiteY58" fmla="*/ 1381905 h 2243802"/>
                <a:gd name="connsiteX59" fmla="*/ 48295 w 1959607"/>
                <a:gd name="connsiteY59" fmla="*/ 1415128 h 2243802"/>
                <a:gd name="connsiteX60" fmla="*/ 15638 w 1959607"/>
                <a:gd name="connsiteY60" fmla="*/ 1465778 h 2243802"/>
                <a:gd name="connsiteX61" fmla="*/ 0 w 1959607"/>
                <a:gd name="connsiteY61" fmla="*/ 1458775 h 2243802"/>
                <a:gd name="connsiteX62" fmla="*/ 5464 w 1959607"/>
                <a:gd name="connsiteY62" fmla="*/ 1400872 h 2243802"/>
                <a:gd name="connsiteX63" fmla="*/ 12875 w 1959607"/>
                <a:gd name="connsiteY63" fmla="*/ 1382471 h 2243802"/>
                <a:gd name="connsiteX64" fmla="*/ 94643 w 1959607"/>
                <a:gd name="connsiteY64" fmla="*/ 1276429 h 2243802"/>
                <a:gd name="connsiteX65" fmla="*/ 94643 w 1959607"/>
                <a:gd name="connsiteY65" fmla="*/ 1319668 h 2243802"/>
                <a:gd name="connsiteX66" fmla="*/ 157979 w 1959607"/>
                <a:gd name="connsiteY66" fmla="*/ 1246818 h 2243802"/>
                <a:gd name="connsiteX67" fmla="*/ 174684 w 1959607"/>
                <a:gd name="connsiteY67" fmla="*/ 1299854 h 2243802"/>
                <a:gd name="connsiteX68" fmla="*/ 236796 w 1959607"/>
                <a:gd name="connsiteY68" fmla="*/ 1196984 h 2243802"/>
                <a:gd name="connsiteX69" fmla="*/ 291999 w 1959607"/>
                <a:gd name="connsiteY69" fmla="*/ 1153588 h 2243802"/>
                <a:gd name="connsiteX70" fmla="*/ 327859 w 1959607"/>
                <a:gd name="connsiteY70" fmla="*/ 1099735 h 2243802"/>
                <a:gd name="connsiteX71" fmla="*/ 329241 w 1959607"/>
                <a:gd name="connsiteY71" fmla="*/ 1087928 h 2243802"/>
                <a:gd name="connsiteX72" fmla="*/ 393864 w 1959607"/>
                <a:gd name="connsiteY72" fmla="*/ 978495 h 2243802"/>
                <a:gd name="connsiteX73" fmla="*/ 452490 w 1959607"/>
                <a:gd name="connsiteY73" fmla="*/ 966814 h 2243802"/>
                <a:gd name="connsiteX74" fmla="*/ 421591 w 1959607"/>
                <a:gd name="connsiteY74" fmla="*/ 945053 h 2243802"/>
                <a:gd name="connsiteX75" fmla="*/ 569176 w 1959607"/>
                <a:gd name="connsiteY75" fmla="*/ 905111 h 2243802"/>
                <a:gd name="connsiteX76" fmla="*/ 621051 w 1959607"/>
                <a:gd name="connsiteY76" fmla="*/ 854838 h 2243802"/>
                <a:gd name="connsiteX77" fmla="*/ 461282 w 1959607"/>
                <a:gd name="connsiteY77" fmla="*/ 876410 h 2243802"/>
                <a:gd name="connsiteX78" fmla="*/ 589807 w 1959607"/>
                <a:gd name="connsiteY78" fmla="*/ 745939 h 2243802"/>
                <a:gd name="connsiteX79" fmla="*/ 668812 w 1959607"/>
                <a:gd name="connsiteY79" fmla="*/ 699999 h 2243802"/>
                <a:gd name="connsiteX80" fmla="*/ 615807 w 1959607"/>
                <a:gd name="connsiteY80" fmla="*/ 722733 h 2243802"/>
                <a:gd name="connsiteX81" fmla="*/ 554010 w 1959607"/>
                <a:gd name="connsiteY81" fmla="*/ 720692 h 2243802"/>
                <a:gd name="connsiteX82" fmla="*/ 594454 w 1959607"/>
                <a:gd name="connsiteY82" fmla="*/ 673151 h 2243802"/>
                <a:gd name="connsiteX83" fmla="*/ 854204 w 1959607"/>
                <a:gd name="connsiteY83" fmla="*/ 380367 h 2243802"/>
                <a:gd name="connsiteX84" fmla="*/ 971864 w 1959607"/>
                <a:gd name="connsiteY84" fmla="*/ 249205 h 2243802"/>
                <a:gd name="connsiteX85" fmla="*/ 1021258 w 1959607"/>
                <a:gd name="connsiteY85" fmla="*/ 162349 h 2243802"/>
                <a:gd name="connsiteX86" fmla="*/ 1100923 w 1959607"/>
                <a:gd name="connsiteY86" fmla="*/ 92356 h 2243802"/>
                <a:gd name="connsiteX87" fmla="*/ 1178829 w 1959607"/>
                <a:gd name="connsiteY87" fmla="*/ 56779 h 2243802"/>
                <a:gd name="connsiteX88" fmla="*/ 1224863 w 1959607"/>
                <a:gd name="connsiteY88" fmla="*/ 45820 h 2243802"/>
                <a:gd name="connsiteX89" fmla="*/ 1274351 w 1959607"/>
                <a:gd name="connsiteY89" fmla="*/ 36400 h 2243802"/>
                <a:gd name="connsiteX90" fmla="*/ 1406895 w 1959607"/>
                <a:gd name="connsiteY90" fmla="*/ 24938 h 2243802"/>
                <a:gd name="connsiteX91" fmla="*/ 1500407 w 1959607"/>
                <a:gd name="connsiteY91" fmla="*/ 26163 h 2243802"/>
                <a:gd name="connsiteX92" fmla="*/ 1534321 w 1959607"/>
                <a:gd name="connsiteY92" fmla="*/ 17371 h 2243802"/>
                <a:gd name="connsiteX93" fmla="*/ 1598693 w 1959607"/>
                <a:gd name="connsiteY93" fmla="*/ 26131 h 2243802"/>
                <a:gd name="connsiteX94" fmla="*/ 1812848 w 1959607"/>
                <a:gd name="connsiteY94" fmla="*/ 26226 h 2243802"/>
                <a:gd name="connsiteX95" fmla="*/ 1884443 w 1959607"/>
                <a:gd name="connsiteY95" fmla="*/ 40827 h 2243802"/>
                <a:gd name="connsiteX96" fmla="*/ 1958863 w 1959607"/>
                <a:gd name="connsiteY96" fmla="*/ 189574 h 2243802"/>
                <a:gd name="connsiteX97" fmla="*/ 1897003 w 1959607"/>
                <a:gd name="connsiteY97" fmla="*/ 279130 h 2243802"/>
                <a:gd name="connsiteX98" fmla="*/ 1862808 w 1959607"/>
                <a:gd name="connsiteY98" fmla="*/ 361841 h 2243802"/>
                <a:gd name="connsiteX99" fmla="*/ 1803208 w 1959607"/>
                <a:gd name="connsiteY99" fmla="*/ 539068 h 2243802"/>
                <a:gd name="connsiteX100" fmla="*/ 1783865 w 1959607"/>
                <a:gd name="connsiteY100" fmla="*/ 591194 h 2243802"/>
                <a:gd name="connsiteX101" fmla="*/ 1712333 w 1959607"/>
                <a:gd name="connsiteY101" fmla="*/ 733379 h 2243802"/>
                <a:gd name="connsiteX102" fmla="*/ 1681906 w 1959607"/>
                <a:gd name="connsiteY102" fmla="*/ 749519 h 2243802"/>
                <a:gd name="connsiteX103" fmla="*/ 1692582 w 1959607"/>
                <a:gd name="connsiteY103" fmla="*/ 766036 h 2243802"/>
                <a:gd name="connsiteX104" fmla="*/ 1680273 w 1959607"/>
                <a:gd name="connsiteY104" fmla="*/ 821930 h 2243802"/>
                <a:gd name="connsiteX105" fmla="*/ 1650034 w 1959607"/>
                <a:gd name="connsiteY105" fmla="*/ 853236 h 2243802"/>
                <a:gd name="connsiteX106" fmla="*/ 1584688 w 1959607"/>
                <a:gd name="connsiteY106" fmla="*/ 919493 h 2243802"/>
                <a:gd name="connsiteX107" fmla="*/ 1551623 w 1959607"/>
                <a:gd name="connsiteY107" fmla="*/ 932493 h 2243802"/>
                <a:gd name="connsiteX108" fmla="*/ 1388651 w 1959607"/>
                <a:gd name="connsiteY108" fmla="*/ 973785 h 2243802"/>
                <a:gd name="connsiteX109" fmla="*/ 1342083 w 1959607"/>
                <a:gd name="connsiteY109" fmla="*/ 1007290 h 2243802"/>
                <a:gd name="connsiteX110" fmla="*/ 1550430 w 1959607"/>
                <a:gd name="connsiteY110" fmla="*/ 957268 h 2243802"/>
                <a:gd name="connsiteX111" fmla="*/ 1528763 w 1959607"/>
                <a:gd name="connsiteY111" fmla="*/ 996771 h 2243802"/>
                <a:gd name="connsiteX112" fmla="*/ 1632637 w 1959607"/>
                <a:gd name="connsiteY112" fmla="*/ 1049493 h 2243802"/>
                <a:gd name="connsiteX113" fmla="*/ 1491709 w 1959607"/>
                <a:gd name="connsiteY113" fmla="*/ 1119267 h 2243802"/>
                <a:gd name="connsiteX114" fmla="*/ 1460245 w 1959607"/>
                <a:gd name="connsiteY114" fmla="*/ 1122218 h 2243802"/>
                <a:gd name="connsiteX115" fmla="*/ 1387835 w 1959607"/>
                <a:gd name="connsiteY115" fmla="*/ 1213909 h 2243802"/>
                <a:gd name="connsiteX116" fmla="*/ 1394083 w 1959607"/>
                <a:gd name="connsiteY116" fmla="*/ 1231117 h 2243802"/>
                <a:gd name="connsiteX117" fmla="*/ 1202285 w 1959607"/>
                <a:gd name="connsiteY117" fmla="*/ 1215919 h 2243802"/>
                <a:gd name="connsiteX118" fmla="*/ 1144319 w 1959607"/>
                <a:gd name="connsiteY118" fmla="*/ 1193028 h 2243802"/>
                <a:gd name="connsiteX119" fmla="*/ 1108396 w 1959607"/>
                <a:gd name="connsiteY119" fmla="*/ 1189511 h 2243802"/>
                <a:gd name="connsiteX120" fmla="*/ 1112981 w 1959607"/>
                <a:gd name="connsiteY120" fmla="*/ 1221885 h 2243802"/>
                <a:gd name="connsiteX121" fmla="*/ 1149908 w 1959607"/>
                <a:gd name="connsiteY121" fmla="*/ 1252030 h 2243802"/>
                <a:gd name="connsiteX122" fmla="*/ 1337593 w 1959607"/>
                <a:gd name="connsiteY122" fmla="*/ 1276649 h 2243802"/>
                <a:gd name="connsiteX123" fmla="*/ 1411322 w 1959607"/>
                <a:gd name="connsiteY123" fmla="*/ 1285755 h 2243802"/>
                <a:gd name="connsiteX124" fmla="*/ 1487973 w 1959607"/>
                <a:gd name="connsiteY124" fmla="*/ 1253192 h 2243802"/>
                <a:gd name="connsiteX125" fmla="*/ 1604565 w 1959607"/>
                <a:gd name="connsiteY125" fmla="*/ 1213721 h 2243802"/>
                <a:gd name="connsiteX126" fmla="*/ 1633956 w 1959607"/>
                <a:gd name="connsiteY126" fmla="*/ 1245876 h 2243802"/>
                <a:gd name="connsiteX127" fmla="*/ 1694592 w 1959607"/>
                <a:gd name="connsiteY127" fmla="*/ 1289523 h 2243802"/>
                <a:gd name="connsiteX128" fmla="*/ 1743829 w 1959607"/>
                <a:gd name="connsiteY128" fmla="*/ 1304690 h 2243802"/>
                <a:gd name="connsiteX129" fmla="*/ 1844218 w 1959607"/>
                <a:gd name="connsiteY129" fmla="*/ 1372234 h 2243802"/>
                <a:gd name="connsiteX130" fmla="*/ 1836242 w 1959607"/>
                <a:gd name="connsiteY130" fmla="*/ 1416321 h 2243802"/>
                <a:gd name="connsiteX131" fmla="*/ 1656722 w 1959607"/>
                <a:gd name="connsiteY131" fmla="*/ 1545851 h 2243802"/>
                <a:gd name="connsiteX132" fmla="*/ 1525497 w 1959607"/>
                <a:gd name="connsiteY132" fmla="*/ 1543747 h 2243802"/>
                <a:gd name="connsiteX133" fmla="*/ 1366419 w 1959607"/>
                <a:gd name="connsiteY133" fmla="*/ 1525660 h 2243802"/>
                <a:gd name="connsiteX134" fmla="*/ 1277334 w 1959607"/>
                <a:gd name="connsiteY134" fmla="*/ 1591068 h 2243802"/>
                <a:gd name="connsiteX135" fmla="*/ 1229541 w 1959607"/>
                <a:gd name="connsiteY135" fmla="*/ 1656728 h 2243802"/>
                <a:gd name="connsiteX136" fmla="*/ 1232336 w 1959607"/>
                <a:gd name="connsiteY136" fmla="*/ 1691991 h 2243802"/>
                <a:gd name="connsiteX137" fmla="*/ 1263423 w 1959607"/>
                <a:gd name="connsiteY137" fmla="*/ 1680969 h 2243802"/>
                <a:gd name="connsiteX138" fmla="*/ 1306663 w 1959607"/>
                <a:gd name="connsiteY138" fmla="*/ 1627085 h 2243802"/>
                <a:gd name="connsiteX139" fmla="*/ 1460874 w 1959607"/>
                <a:gd name="connsiteY139" fmla="*/ 1570375 h 2243802"/>
                <a:gd name="connsiteX140" fmla="*/ 1488192 w 1959607"/>
                <a:gd name="connsiteY140" fmla="*/ 1578445 h 2243802"/>
                <a:gd name="connsiteX141" fmla="*/ 1744551 w 1959607"/>
                <a:gd name="connsiteY141" fmla="*/ 1555334 h 2243802"/>
                <a:gd name="connsiteX142" fmla="*/ 1769013 w 1959607"/>
                <a:gd name="connsiteY142" fmla="*/ 1643791 h 2243802"/>
                <a:gd name="connsiteX143" fmla="*/ 1698109 w 1959607"/>
                <a:gd name="connsiteY143" fmla="*/ 1719750 h 2243802"/>
                <a:gd name="connsiteX144" fmla="*/ 1548326 w 1959607"/>
                <a:gd name="connsiteY144" fmla="*/ 1838823 h 2243802"/>
                <a:gd name="connsiteX145" fmla="*/ 1456006 w 1959607"/>
                <a:gd name="connsiteY145" fmla="*/ 1956828 h 2243802"/>
                <a:gd name="connsiteX146" fmla="*/ 1384694 w 1959607"/>
                <a:gd name="connsiteY146" fmla="*/ 2001198 h 2243802"/>
                <a:gd name="connsiteX147" fmla="*/ 1245933 w 1959607"/>
                <a:gd name="connsiteY147" fmla="*/ 2019473 h 2243802"/>
                <a:gd name="connsiteX148" fmla="*/ 1208660 w 1959607"/>
                <a:gd name="connsiteY148" fmla="*/ 1987350 h 2243802"/>
                <a:gd name="connsiteX149" fmla="*/ 1189254 w 1959607"/>
                <a:gd name="connsiteY149" fmla="*/ 1972686 h 2243802"/>
                <a:gd name="connsiteX150" fmla="*/ 1210544 w 1959607"/>
                <a:gd name="connsiteY150" fmla="*/ 2055051 h 2243802"/>
                <a:gd name="connsiteX151" fmla="*/ 1172831 w 1959607"/>
                <a:gd name="connsiteY151" fmla="*/ 2083877 h 2243802"/>
                <a:gd name="connsiteX152" fmla="*/ 1116278 w 1959607"/>
                <a:gd name="connsiteY152" fmla="*/ 2082809 h 2243802"/>
                <a:gd name="connsiteX153" fmla="*/ 1111945 w 1959607"/>
                <a:gd name="connsiteY153" fmla="*/ 2058096 h 2243802"/>
                <a:gd name="connsiteX154" fmla="*/ 1060353 w 1959607"/>
                <a:gd name="connsiteY154" fmla="*/ 2147119 h 2243802"/>
                <a:gd name="connsiteX155" fmla="*/ 980719 w 1959607"/>
                <a:gd name="connsiteY155" fmla="*/ 2116095 h 2243802"/>
                <a:gd name="connsiteX156" fmla="*/ 980719 w 1959607"/>
                <a:gd name="connsiteY156" fmla="*/ 2158612 h 2243802"/>
                <a:gd name="connsiteX157" fmla="*/ 932424 w 1959607"/>
                <a:gd name="connsiteY157" fmla="*/ 2110756 h 2243802"/>
                <a:gd name="connsiteX158" fmla="*/ 965490 w 1959607"/>
                <a:gd name="connsiteY158" fmla="*/ 2067768 h 2243802"/>
                <a:gd name="connsiteX159" fmla="*/ 957608 w 1959607"/>
                <a:gd name="connsiteY159" fmla="*/ 2059824 h 2243802"/>
                <a:gd name="connsiteX160" fmla="*/ 910130 w 1959607"/>
                <a:gd name="connsiteY160" fmla="*/ 2102152 h 2243802"/>
                <a:gd name="connsiteX161" fmla="*/ 873767 w 1959607"/>
                <a:gd name="connsiteY161" fmla="*/ 2069150 h 2243802"/>
                <a:gd name="connsiteX162" fmla="*/ 837122 w 1959607"/>
                <a:gd name="connsiteY162" fmla="*/ 2056778 h 2243802"/>
                <a:gd name="connsiteX163" fmla="*/ 843497 w 1959607"/>
                <a:gd name="connsiteY163" fmla="*/ 2099452 h 2243802"/>
                <a:gd name="connsiteX164" fmla="*/ 877786 w 1959607"/>
                <a:gd name="connsiteY164" fmla="*/ 2186213 h 2243802"/>
                <a:gd name="connsiteX165" fmla="*/ 828864 w 1959607"/>
                <a:gd name="connsiteY165" fmla="*/ 2217646 h 2243802"/>
                <a:gd name="connsiteX166" fmla="*/ 755165 w 1959607"/>
                <a:gd name="connsiteY166" fmla="*/ 2156288 h 2243802"/>
                <a:gd name="connsiteX167" fmla="*/ 689035 w 1959607"/>
                <a:gd name="connsiteY167" fmla="*/ 2091853 h 2243802"/>
                <a:gd name="connsiteX168" fmla="*/ 649187 w 1959607"/>
                <a:gd name="connsiteY168" fmla="*/ 2081491 h 2243802"/>
                <a:gd name="connsiteX169" fmla="*/ 626295 w 1959607"/>
                <a:gd name="connsiteY169" fmla="*/ 2136191 h 2243802"/>
                <a:gd name="connsiteX170" fmla="*/ 649281 w 1959607"/>
                <a:gd name="connsiteY170" fmla="*/ 2213407 h 2243802"/>
                <a:gd name="connsiteX171" fmla="*/ 642655 w 1959607"/>
                <a:gd name="connsiteY171" fmla="*/ 2243803 h 2243802"/>
                <a:gd name="connsiteX172" fmla="*/ 613452 w 1959607"/>
                <a:gd name="connsiteY172" fmla="*/ 2228322 h 2243802"/>
                <a:gd name="connsiteX173" fmla="*/ 608334 w 1959607"/>
                <a:gd name="connsiteY173" fmla="*/ 2222105 h 2243802"/>
                <a:gd name="connsiteX174" fmla="*/ 526377 w 1959607"/>
                <a:gd name="connsiteY174" fmla="*/ 2057594 h 2243802"/>
                <a:gd name="connsiteX175" fmla="*/ 552754 w 1959607"/>
                <a:gd name="connsiteY175" fmla="*/ 1950422 h 2243802"/>
                <a:gd name="connsiteX176" fmla="*/ 557432 w 1959607"/>
                <a:gd name="connsiteY176" fmla="*/ 1989266 h 2243802"/>
                <a:gd name="connsiteX177" fmla="*/ 578283 w 1959607"/>
                <a:gd name="connsiteY177" fmla="*/ 2015234 h 2243802"/>
                <a:gd name="connsiteX178" fmla="*/ 598285 w 1959607"/>
                <a:gd name="connsiteY178" fmla="*/ 1989736 h 2243802"/>
                <a:gd name="connsiteX179" fmla="*/ 595585 w 1959607"/>
                <a:gd name="connsiteY179" fmla="*/ 1937642 h 2243802"/>
                <a:gd name="connsiteX180" fmla="*/ 625322 w 1959607"/>
                <a:gd name="connsiteY180" fmla="*/ 1845480 h 2243802"/>
                <a:gd name="connsiteX181" fmla="*/ 672737 w 1959607"/>
                <a:gd name="connsiteY181" fmla="*/ 1762424 h 2243802"/>
                <a:gd name="connsiteX182" fmla="*/ 747252 w 1959607"/>
                <a:gd name="connsiteY182" fmla="*/ 1638389 h 2243802"/>
                <a:gd name="connsiteX183" fmla="*/ 758462 w 1959607"/>
                <a:gd name="connsiteY183" fmla="*/ 1615090 h 2243802"/>
                <a:gd name="connsiteX184" fmla="*/ 711518 w 1959607"/>
                <a:gd name="connsiteY184" fmla="*/ 1511341 h 2243802"/>
                <a:gd name="connsiteX185" fmla="*/ 654964 w 1959607"/>
                <a:gd name="connsiteY185" fmla="*/ 1424548 h 2243802"/>
                <a:gd name="connsiteX186" fmla="*/ 679426 w 1959607"/>
                <a:gd name="connsiteY186" fmla="*/ 1370946 h 2243802"/>
                <a:gd name="connsiteX187" fmla="*/ 687778 w 1959607"/>
                <a:gd name="connsiteY187" fmla="*/ 1369753 h 2243802"/>
                <a:gd name="connsiteX188" fmla="*/ 781354 w 1959607"/>
                <a:gd name="connsiteY188" fmla="*/ 1062431 h 2243802"/>
                <a:gd name="connsiteX189" fmla="*/ 817245 w 1959607"/>
                <a:gd name="connsiteY189" fmla="*/ 1211021 h 2243802"/>
                <a:gd name="connsiteX190" fmla="*/ 781354 w 1959607"/>
                <a:gd name="connsiteY190" fmla="*/ 1062431 h 2243802"/>
                <a:gd name="connsiteX191" fmla="*/ 1086666 w 1959607"/>
                <a:gd name="connsiteY191" fmla="*/ 842309 h 2243802"/>
                <a:gd name="connsiteX192" fmla="*/ 922690 w 1959607"/>
                <a:gd name="connsiteY192" fmla="*/ 927280 h 2243802"/>
                <a:gd name="connsiteX193" fmla="*/ 1086666 w 1959607"/>
                <a:gd name="connsiteY193" fmla="*/ 842309 h 2243802"/>
                <a:gd name="connsiteX194" fmla="*/ 942975 w 1959607"/>
                <a:gd name="connsiteY194" fmla="*/ 581209 h 2243802"/>
                <a:gd name="connsiteX195" fmla="*/ 929002 w 1959607"/>
                <a:gd name="connsiteY195" fmla="*/ 572636 h 2243802"/>
                <a:gd name="connsiteX196" fmla="*/ 878195 w 1959607"/>
                <a:gd name="connsiteY196" fmla="*/ 688726 h 2243802"/>
                <a:gd name="connsiteX197" fmla="*/ 892325 w 1959607"/>
                <a:gd name="connsiteY197" fmla="*/ 694849 h 2243802"/>
                <a:gd name="connsiteX198" fmla="*/ 942944 w 1959607"/>
                <a:gd name="connsiteY198" fmla="*/ 581209 h 2243802"/>
                <a:gd name="connsiteX199" fmla="*/ 524932 w 1959607"/>
                <a:gd name="connsiteY199" fmla="*/ 1093675 h 2243802"/>
                <a:gd name="connsiteX200" fmla="*/ 575174 w 1959607"/>
                <a:gd name="connsiteY200" fmla="*/ 998875 h 2243802"/>
                <a:gd name="connsiteX201" fmla="*/ 524932 w 1959607"/>
                <a:gd name="connsiteY201" fmla="*/ 1093675 h 2243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1959607" h="2243802">
                  <a:moveTo>
                    <a:pt x="688061" y="1369722"/>
                  </a:moveTo>
                  <a:cubicBezTo>
                    <a:pt x="683414" y="1343659"/>
                    <a:pt x="677165" y="1317753"/>
                    <a:pt x="674653" y="1291470"/>
                  </a:cubicBezTo>
                  <a:cubicBezTo>
                    <a:pt x="672769" y="1271750"/>
                    <a:pt x="680713" y="1254574"/>
                    <a:pt x="705206" y="1260509"/>
                  </a:cubicBezTo>
                  <a:cubicBezTo>
                    <a:pt x="728192" y="1266067"/>
                    <a:pt x="750267" y="1275299"/>
                    <a:pt x="778057" y="1276994"/>
                  </a:cubicBezTo>
                  <a:cubicBezTo>
                    <a:pt x="765496" y="1265250"/>
                    <a:pt x="754883" y="1248608"/>
                    <a:pt x="740030" y="1242704"/>
                  </a:cubicBezTo>
                  <a:cubicBezTo>
                    <a:pt x="705237" y="1228919"/>
                    <a:pt x="706870" y="1203987"/>
                    <a:pt x="713778" y="1176322"/>
                  </a:cubicBezTo>
                  <a:cubicBezTo>
                    <a:pt x="721095" y="1146994"/>
                    <a:pt x="730076" y="1118105"/>
                    <a:pt x="731897" y="1086955"/>
                  </a:cubicBezTo>
                  <a:cubicBezTo>
                    <a:pt x="718834" y="1103126"/>
                    <a:pt x="705771" y="1119329"/>
                    <a:pt x="685486" y="1144450"/>
                  </a:cubicBezTo>
                  <a:cubicBezTo>
                    <a:pt x="685486" y="1160433"/>
                    <a:pt x="685612" y="1190767"/>
                    <a:pt x="685360" y="1221100"/>
                  </a:cubicBezTo>
                  <a:cubicBezTo>
                    <a:pt x="685329" y="1226062"/>
                    <a:pt x="683947" y="1231149"/>
                    <a:pt x="682440" y="1235953"/>
                  </a:cubicBezTo>
                  <a:cubicBezTo>
                    <a:pt x="673554" y="1264654"/>
                    <a:pt x="664510" y="1293323"/>
                    <a:pt x="655341" y="1321929"/>
                  </a:cubicBezTo>
                  <a:cubicBezTo>
                    <a:pt x="652986" y="1329308"/>
                    <a:pt x="649846" y="1336437"/>
                    <a:pt x="646266" y="1345826"/>
                  </a:cubicBezTo>
                  <a:cubicBezTo>
                    <a:pt x="633580" y="1341272"/>
                    <a:pt x="622841" y="1337410"/>
                    <a:pt x="601425" y="1329748"/>
                  </a:cubicBezTo>
                  <a:cubicBezTo>
                    <a:pt x="638039" y="1373521"/>
                    <a:pt x="639170" y="1414563"/>
                    <a:pt x="620863" y="1471210"/>
                  </a:cubicBezTo>
                  <a:cubicBezTo>
                    <a:pt x="595082" y="1425176"/>
                    <a:pt x="574797" y="1388939"/>
                    <a:pt x="554544" y="1352734"/>
                  </a:cubicBezTo>
                  <a:cubicBezTo>
                    <a:pt x="512529" y="1373867"/>
                    <a:pt x="482007" y="1354398"/>
                    <a:pt x="478741" y="1301424"/>
                  </a:cubicBezTo>
                  <a:cubicBezTo>
                    <a:pt x="474188" y="1227569"/>
                    <a:pt x="513502" y="1179871"/>
                    <a:pt x="569679" y="1140400"/>
                  </a:cubicBezTo>
                  <a:cubicBezTo>
                    <a:pt x="581768" y="1131890"/>
                    <a:pt x="590090" y="1117979"/>
                    <a:pt x="600044" y="1106486"/>
                  </a:cubicBezTo>
                  <a:cubicBezTo>
                    <a:pt x="617754" y="1085950"/>
                    <a:pt x="635401" y="1065351"/>
                    <a:pt x="653080" y="1044783"/>
                  </a:cubicBezTo>
                  <a:cubicBezTo>
                    <a:pt x="650976" y="1042020"/>
                    <a:pt x="648904" y="1039257"/>
                    <a:pt x="646800" y="1036493"/>
                  </a:cubicBezTo>
                  <a:cubicBezTo>
                    <a:pt x="627771" y="1052445"/>
                    <a:pt x="607800" y="1067392"/>
                    <a:pt x="589995" y="1084600"/>
                  </a:cubicBezTo>
                  <a:cubicBezTo>
                    <a:pt x="574295" y="1099767"/>
                    <a:pt x="562833" y="1119675"/>
                    <a:pt x="546285" y="1133617"/>
                  </a:cubicBezTo>
                  <a:cubicBezTo>
                    <a:pt x="486089" y="1184330"/>
                    <a:pt x="446461" y="1243175"/>
                    <a:pt x="462538" y="1326357"/>
                  </a:cubicBezTo>
                  <a:cubicBezTo>
                    <a:pt x="464485" y="1336342"/>
                    <a:pt x="468096" y="1349185"/>
                    <a:pt x="475413" y="1354429"/>
                  </a:cubicBezTo>
                  <a:cubicBezTo>
                    <a:pt x="507316" y="1377227"/>
                    <a:pt x="490988" y="1396475"/>
                    <a:pt x="471707" y="1413526"/>
                  </a:cubicBezTo>
                  <a:cubicBezTo>
                    <a:pt x="420555" y="1458775"/>
                    <a:pt x="389499" y="1509928"/>
                    <a:pt x="410946" y="1581679"/>
                  </a:cubicBezTo>
                  <a:cubicBezTo>
                    <a:pt x="413929" y="1591696"/>
                    <a:pt x="409439" y="1606580"/>
                    <a:pt x="403473" y="1616095"/>
                  </a:cubicBezTo>
                  <a:cubicBezTo>
                    <a:pt x="390410" y="1636977"/>
                    <a:pt x="387835" y="1654875"/>
                    <a:pt x="398292" y="1678960"/>
                  </a:cubicBezTo>
                  <a:cubicBezTo>
                    <a:pt x="402782" y="1689291"/>
                    <a:pt x="390065" y="1709105"/>
                    <a:pt x="381523" y="1722262"/>
                  </a:cubicBezTo>
                  <a:cubicBezTo>
                    <a:pt x="377284" y="1728762"/>
                    <a:pt x="365101" y="1731588"/>
                    <a:pt x="355994" y="1733158"/>
                  </a:cubicBezTo>
                  <a:cubicBezTo>
                    <a:pt x="332915" y="1737146"/>
                    <a:pt x="309552" y="1739470"/>
                    <a:pt x="286315" y="1742453"/>
                  </a:cubicBezTo>
                  <a:cubicBezTo>
                    <a:pt x="286096" y="1716390"/>
                    <a:pt x="277083" y="1685899"/>
                    <a:pt x="287540" y="1665238"/>
                  </a:cubicBezTo>
                  <a:cubicBezTo>
                    <a:pt x="306161" y="1628404"/>
                    <a:pt x="307794" y="1591288"/>
                    <a:pt x="313729" y="1552602"/>
                  </a:cubicBezTo>
                  <a:cubicBezTo>
                    <a:pt x="322113" y="1497964"/>
                    <a:pt x="342272" y="1445618"/>
                    <a:pt x="392451" y="1412207"/>
                  </a:cubicBezTo>
                  <a:cubicBezTo>
                    <a:pt x="398009" y="1408502"/>
                    <a:pt x="402908" y="1403415"/>
                    <a:pt x="407178" y="1398203"/>
                  </a:cubicBezTo>
                  <a:cubicBezTo>
                    <a:pt x="409439" y="1395439"/>
                    <a:pt x="409722" y="1391043"/>
                    <a:pt x="409439" y="1391828"/>
                  </a:cubicBezTo>
                  <a:cubicBezTo>
                    <a:pt x="390347" y="1388311"/>
                    <a:pt x="370313" y="1388123"/>
                    <a:pt x="354016" y="1380241"/>
                  </a:cubicBezTo>
                  <a:cubicBezTo>
                    <a:pt x="345004" y="1375876"/>
                    <a:pt x="337562" y="1358260"/>
                    <a:pt x="338316" y="1347239"/>
                  </a:cubicBezTo>
                  <a:cubicBezTo>
                    <a:pt x="338818" y="1339765"/>
                    <a:pt x="354110" y="1331978"/>
                    <a:pt x="364064" y="1326828"/>
                  </a:cubicBezTo>
                  <a:cubicBezTo>
                    <a:pt x="375871" y="1320705"/>
                    <a:pt x="389091" y="1317251"/>
                    <a:pt x="401683" y="1312666"/>
                  </a:cubicBezTo>
                  <a:cubicBezTo>
                    <a:pt x="400741" y="1309400"/>
                    <a:pt x="399799" y="1306103"/>
                    <a:pt x="398857" y="1302837"/>
                  </a:cubicBezTo>
                  <a:cubicBezTo>
                    <a:pt x="382371" y="1305161"/>
                    <a:pt x="365886" y="1307453"/>
                    <a:pt x="349589" y="1309746"/>
                  </a:cubicBezTo>
                  <a:cubicBezTo>
                    <a:pt x="323055" y="1258750"/>
                    <a:pt x="375871" y="1254166"/>
                    <a:pt x="393393" y="1224366"/>
                  </a:cubicBezTo>
                  <a:cubicBezTo>
                    <a:pt x="378195" y="1228668"/>
                    <a:pt x="363028" y="1232939"/>
                    <a:pt x="343811" y="1238371"/>
                  </a:cubicBezTo>
                  <a:cubicBezTo>
                    <a:pt x="339195" y="1184769"/>
                    <a:pt x="381523" y="1179431"/>
                    <a:pt x="413239" y="1164359"/>
                  </a:cubicBezTo>
                  <a:cubicBezTo>
                    <a:pt x="406236" y="1121716"/>
                    <a:pt x="382403" y="1078037"/>
                    <a:pt x="429347" y="1039005"/>
                  </a:cubicBezTo>
                  <a:cubicBezTo>
                    <a:pt x="423758" y="1036368"/>
                    <a:pt x="418169" y="1033698"/>
                    <a:pt x="412579" y="1031061"/>
                  </a:cubicBezTo>
                  <a:cubicBezTo>
                    <a:pt x="386673" y="1065759"/>
                    <a:pt x="343779" y="1098071"/>
                    <a:pt x="338567" y="1135627"/>
                  </a:cubicBezTo>
                  <a:cubicBezTo>
                    <a:pt x="328989" y="1204521"/>
                    <a:pt x="298185" y="1259221"/>
                    <a:pt x="263801" y="1315084"/>
                  </a:cubicBezTo>
                  <a:cubicBezTo>
                    <a:pt x="252653" y="1333202"/>
                    <a:pt x="243453" y="1352545"/>
                    <a:pt x="231772" y="1374243"/>
                  </a:cubicBezTo>
                  <a:lnTo>
                    <a:pt x="184481" y="1374243"/>
                  </a:lnTo>
                  <a:cubicBezTo>
                    <a:pt x="185957" y="1382376"/>
                    <a:pt x="185738" y="1388060"/>
                    <a:pt x="187999" y="1392487"/>
                  </a:cubicBezTo>
                  <a:cubicBezTo>
                    <a:pt x="213465" y="1441787"/>
                    <a:pt x="201187" y="1473785"/>
                    <a:pt x="148936" y="1494824"/>
                  </a:cubicBezTo>
                  <a:cubicBezTo>
                    <a:pt x="136689" y="1499754"/>
                    <a:pt x="125133" y="1506442"/>
                    <a:pt x="113232" y="1512314"/>
                  </a:cubicBezTo>
                  <a:cubicBezTo>
                    <a:pt x="100955" y="1518406"/>
                    <a:pt x="88645" y="1524466"/>
                    <a:pt x="76367" y="1530558"/>
                  </a:cubicBezTo>
                  <a:cubicBezTo>
                    <a:pt x="72254" y="1511780"/>
                    <a:pt x="61013" y="1490899"/>
                    <a:pt x="65785" y="1474727"/>
                  </a:cubicBezTo>
                  <a:cubicBezTo>
                    <a:pt x="71877" y="1454128"/>
                    <a:pt x="95428" y="1438051"/>
                    <a:pt x="69051" y="1415285"/>
                  </a:cubicBezTo>
                  <a:cubicBezTo>
                    <a:pt x="67512" y="1413966"/>
                    <a:pt x="78157" y="1398579"/>
                    <a:pt x="83119" y="1389724"/>
                  </a:cubicBezTo>
                  <a:cubicBezTo>
                    <a:pt x="80230" y="1387118"/>
                    <a:pt x="77341" y="1384512"/>
                    <a:pt x="74452" y="1381905"/>
                  </a:cubicBezTo>
                  <a:cubicBezTo>
                    <a:pt x="65691" y="1392959"/>
                    <a:pt x="56302" y="1403572"/>
                    <a:pt x="48295" y="1415128"/>
                  </a:cubicBezTo>
                  <a:cubicBezTo>
                    <a:pt x="36865" y="1431645"/>
                    <a:pt x="26471" y="1448853"/>
                    <a:pt x="15638" y="1465778"/>
                  </a:cubicBezTo>
                  <a:cubicBezTo>
                    <a:pt x="10425" y="1463454"/>
                    <a:pt x="5213" y="1461099"/>
                    <a:pt x="0" y="1458775"/>
                  </a:cubicBezTo>
                  <a:cubicBezTo>
                    <a:pt x="1727" y="1439464"/>
                    <a:pt x="2920" y="1420089"/>
                    <a:pt x="5464" y="1400872"/>
                  </a:cubicBezTo>
                  <a:cubicBezTo>
                    <a:pt x="6312" y="1394434"/>
                    <a:pt x="14382" y="1387338"/>
                    <a:pt x="12875" y="1382471"/>
                  </a:cubicBezTo>
                  <a:cubicBezTo>
                    <a:pt x="-9640" y="1309934"/>
                    <a:pt x="62425" y="1315429"/>
                    <a:pt x="94643" y="1276429"/>
                  </a:cubicBezTo>
                  <a:lnTo>
                    <a:pt x="94643" y="1319668"/>
                  </a:lnTo>
                  <a:cubicBezTo>
                    <a:pt x="116592" y="1294422"/>
                    <a:pt x="134679" y="1273634"/>
                    <a:pt x="157979" y="1246818"/>
                  </a:cubicBezTo>
                  <a:cubicBezTo>
                    <a:pt x="165767" y="1271468"/>
                    <a:pt x="169880" y="1284625"/>
                    <a:pt x="174684" y="1299854"/>
                  </a:cubicBezTo>
                  <a:cubicBezTo>
                    <a:pt x="196288" y="1263272"/>
                    <a:pt x="213653" y="1227977"/>
                    <a:pt x="236796" y="1196984"/>
                  </a:cubicBezTo>
                  <a:cubicBezTo>
                    <a:pt x="250361" y="1178803"/>
                    <a:pt x="271965" y="1165646"/>
                    <a:pt x="291999" y="1153588"/>
                  </a:cubicBezTo>
                  <a:cubicBezTo>
                    <a:pt x="313289" y="1140776"/>
                    <a:pt x="336526" y="1131764"/>
                    <a:pt x="327859" y="1099735"/>
                  </a:cubicBezTo>
                  <a:cubicBezTo>
                    <a:pt x="326886" y="1096093"/>
                    <a:pt x="326980" y="1089907"/>
                    <a:pt x="329241" y="1087928"/>
                  </a:cubicBezTo>
                  <a:cubicBezTo>
                    <a:pt x="363279" y="1058411"/>
                    <a:pt x="372134" y="1014701"/>
                    <a:pt x="393864" y="978495"/>
                  </a:cubicBezTo>
                  <a:cubicBezTo>
                    <a:pt x="400270" y="967819"/>
                    <a:pt x="429441" y="970834"/>
                    <a:pt x="452490" y="966814"/>
                  </a:cubicBezTo>
                  <a:cubicBezTo>
                    <a:pt x="441280" y="958901"/>
                    <a:pt x="431451" y="951993"/>
                    <a:pt x="421591" y="945053"/>
                  </a:cubicBezTo>
                  <a:cubicBezTo>
                    <a:pt x="454625" y="871952"/>
                    <a:pt x="515386" y="898423"/>
                    <a:pt x="569176" y="905111"/>
                  </a:cubicBezTo>
                  <a:cubicBezTo>
                    <a:pt x="606449" y="909727"/>
                    <a:pt x="620988" y="898485"/>
                    <a:pt x="621051" y="854838"/>
                  </a:cubicBezTo>
                  <a:cubicBezTo>
                    <a:pt x="572631" y="920246"/>
                    <a:pt x="514821" y="864980"/>
                    <a:pt x="461282" y="876410"/>
                  </a:cubicBezTo>
                  <a:cubicBezTo>
                    <a:pt x="465992" y="807611"/>
                    <a:pt x="527758" y="749110"/>
                    <a:pt x="589807" y="745939"/>
                  </a:cubicBezTo>
                  <a:cubicBezTo>
                    <a:pt x="622181" y="744306"/>
                    <a:pt x="652044" y="734321"/>
                    <a:pt x="668812" y="699999"/>
                  </a:cubicBezTo>
                  <a:cubicBezTo>
                    <a:pt x="651227" y="707881"/>
                    <a:pt x="634240" y="718651"/>
                    <a:pt x="615807" y="722733"/>
                  </a:cubicBezTo>
                  <a:cubicBezTo>
                    <a:pt x="600044" y="726219"/>
                    <a:pt x="582585" y="722043"/>
                    <a:pt x="554010" y="720692"/>
                  </a:cubicBezTo>
                  <a:cubicBezTo>
                    <a:pt x="573855" y="697330"/>
                    <a:pt x="583935" y="685021"/>
                    <a:pt x="594454" y="673151"/>
                  </a:cubicBezTo>
                  <a:cubicBezTo>
                    <a:pt x="680964" y="575494"/>
                    <a:pt x="767380" y="477773"/>
                    <a:pt x="854204" y="380367"/>
                  </a:cubicBezTo>
                  <a:cubicBezTo>
                    <a:pt x="893299" y="336500"/>
                    <a:pt x="935156" y="294925"/>
                    <a:pt x="971864" y="249205"/>
                  </a:cubicBezTo>
                  <a:cubicBezTo>
                    <a:pt x="992463" y="223550"/>
                    <a:pt x="1005275" y="191647"/>
                    <a:pt x="1021258" y="162349"/>
                  </a:cubicBezTo>
                  <a:cubicBezTo>
                    <a:pt x="1039251" y="129347"/>
                    <a:pt x="1056678" y="99296"/>
                    <a:pt x="1100923" y="92356"/>
                  </a:cubicBezTo>
                  <a:cubicBezTo>
                    <a:pt x="1128053" y="88117"/>
                    <a:pt x="1152389" y="67864"/>
                    <a:pt x="1178829" y="56779"/>
                  </a:cubicBezTo>
                  <a:cubicBezTo>
                    <a:pt x="1193744" y="50530"/>
                    <a:pt x="1217578" y="39697"/>
                    <a:pt x="1224863" y="45820"/>
                  </a:cubicBezTo>
                  <a:cubicBezTo>
                    <a:pt x="1248916" y="66074"/>
                    <a:pt x="1259278" y="52351"/>
                    <a:pt x="1274351" y="36400"/>
                  </a:cubicBezTo>
                  <a:cubicBezTo>
                    <a:pt x="1317182" y="-9006"/>
                    <a:pt x="1352163" y="-10890"/>
                    <a:pt x="1406895" y="24938"/>
                  </a:cubicBezTo>
                  <a:cubicBezTo>
                    <a:pt x="1437072" y="44690"/>
                    <a:pt x="1468064" y="52383"/>
                    <a:pt x="1500407" y="26163"/>
                  </a:cubicBezTo>
                  <a:cubicBezTo>
                    <a:pt x="1508760" y="19380"/>
                    <a:pt x="1522985" y="16900"/>
                    <a:pt x="1534321" y="17371"/>
                  </a:cubicBezTo>
                  <a:cubicBezTo>
                    <a:pt x="1555925" y="18218"/>
                    <a:pt x="1578533" y="19223"/>
                    <a:pt x="1598693" y="26131"/>
                  </a:cubicBezTo>
                  <a:cubicBezTo>
                    <a:pt x="1670539" y="50687"/>
                    <a:pt x="1741631" y="21735"/>
                    <a:pt x="1812848" y="26226"/>
                  </a:cubicBezTo>
                  <a:cubicBezTo>
                    <a:pt x="1837184" y="27764"/>
                    <a:pt x="1865477" y="28361"/>
                    <a:pt x="1884443" y="40827"/>
                  </a:cubicBezTo>
                  <a:cubicBezTo>
                    <a:pt x="1936506" y="74992"/>
                    <a:pt x="1964641" y="130320"/>
                    <a:pt x="1958863" y="189574"/>
                  </a:cubicBezTo>
                  <a:cubicBezTo>
                    <a:pt x="1955755" y="221384"/>
                    <a:pt x="1922501" y="253099"/>
                    <a:pt x="1897003" y="279130"/>
                  </a:cubicBezTo>
                  <a:cubicBezTo>
                    <a:pt x="1873076" y="303560"/>
                    <a:pt x="1863624" y="328650"/>
                    <a:pt x="1862808" y="361841"/>
                  </a:cubicBezTo>
                  <a:cubicBezTo>
                    <a:pt x="1861206" y="426495"/>
                    <a:pt x="1844061" y="486534"/>
                    <a:pt x="1803208" y="539068"/>
                  </a:cubicBezTo>
                  <a:cubicBezTo>
                    <a:pt x="1792218" y="553199"/>
                    <a:pt x="1783269" y="573892"/>
                    <a:pt x="1783865" y="591194"/>
                  </a:cubicBezTo>
                  <a:cubicBezTo>
                    <a:pt x="1786032" y="652615"/>
                    <a:pt x="1739276" y="687815"/>
                    <a:pt x="1712333" y="733379"/>
                  </a:cubicBezTo>
                  <a:cubicBezTo>
                    <a:pt x="1707749" y="741134"/>
                    <a:pt x="1693964" y="743427"/>
                    <a:pt x="1681906" y="749519"/>
                  </a:cubicBezTo>
                  <a:cubicBezTo>
                    <a:pt x="1687150" y="757620"/>
                    <a:pt x="1691891" y="764937"/>
                    <a:pt x="1692582" y="766036"/>
                  </a:cubicBezTo>
                  <a:cubicBezTo>
                    <a:pt x="1688155" y="787859"/>
                    <a:pt x="1687589" y="806480"/>
                    <a:pt x="1680273" y="821930"/>
                  </a:cubicBezTo>
                  <a:cubicBezTo>
                    <a:pt x="1674401" y="834364"/>
                    <a:pt x="1660270" y="842780"/>
                    <a:pt x="1650034" y="853236"/>
                  </a:cubicBezTo>
                  <a:cubicBezTo>
                    <a:pt x="1628304" y="875406"/>
                    <a:pt x="1607642" y="898705"/>
                    <a:pt x="1584688" y="919493"/>
                  </a:cubicBezTo>
                  <a:cubicBezTo>
                    <a:pt x="1576273" y="927123"/>
                    <a:pt x="1560855" y="935099"/>
                    <a:pt x="1551623" y="932493"/>
                  </a:cubicBezTo>
                  <a:cubicBezTo>
                    <a:pt x="1488601" y="914594"/>
                    <a:pt x="1437291" y="936387"/>
                    <a:pt x="1388651" y="973785"/>
                  </a:cubicBezTo>
                  <a:cubicBezTo>
                    <a:pt x="1374112" y="984964"/>
                    <a:pt x="1356528" y="992155"/>
                    <a:pt x="1342083" y="1007290"/>
                  </a:cubicBezTo>
                  <a:cubicBezTo>
                    <a:pt x="1412704" y="999660"/>
                    <a:pt x="1463323" y="910543"/>
                    <a:pt x="1550430" y="957268"/>
                  </a:cubicBezTo>
                  <a:cubicBezTo>
                    <a:pt x="1543992" y="968981"/>
                    <a:pt x="1536927" y="981887"/>
                    <a:pt x="1528763" y="996771"/>
                  </a:cubicBezTo>
                  <a:cubicBezTo>
                    <a:pt x="1563147" y="1014199"/>
                    <a:pt x="1597939" y="1031877"/>
                    <a:pt x="1632637" y="1049493"/>
                  </a:cubicBezTo>
                  <a:cubicBezTo>
                    <a:pt x="1619480" y="1106110"/>
                    <a:pt x="1539596" y="1144513"/>
                    <a:pt x="1491709" y="1119267"/>
                  </a:cubicBezTo>
                  <a:cubicBezTo>
                    <a:pt x="1483608" y="1114996"/>
                    <a:pt x="1465489" y="1116252"/>
                    <a:pt x="1460245" y="1122218"/>
                  </a:cubicBezTo>
                  <a:cubicBezTo>
                    <a:pt x="1434591" y="1151453"/>
                    <a:pt x="1411699" y="1183105"/>
                    <a:pt x="1387835" y="1213909"/>
                  </a:cubicBezTo>
                  <a:cubicBezTo>
                    <a:pt x="1389907" y="1219656"/>
                    <a:pt x="1392011" y="1225371"/>
                    <a:pt x="1394083" y="1231117"/>
                  </a:cubicBezTo>
                  <a:cubicBezTo>
                    <a:pt x="1330119" y="1226344"/>
                    <a:pt x="1265967" y="1223141"/>
                    <a:pt x="1202285" y="1215919"/>
                  </a:cubicBezTo>
                  <a:cubicBezTo>
                    <a:pt x="1182377" y="1213658"/>
                    <a:pt x="1164102" y="1199434"/>
                    <a:pt x="1144319" y="1193028"/>
                  </a:cubicBezTo>
                  <a:cubicBezTo>
                    <a:pt x="1133140" y="1189417"/>
                    <a:pt x="1120423" y="1190516"/>
                    <a:pt x="1108396" y="1189511"/>
                  </a:cubicBezTo>
                  <a:cubicBezTo>
                    <a:pt x="1109652" y="1200501"/>
                    <a:pt x="1107234" y="1214286"/>
                    <a:pt x="1112981" y="1221885"/>
                  </a:cubicBezTo>
                  <a:cubicBezTo>
                    <a:pt x="1122464" y="1234414"/>
                    <a:pt x="1136061" y="1249707"/>
                    <a:pt x="1149908" y="1252030"/>
                  </a:cubicBezTo>
                  <a:cubicBezTo>
                    <a:pt x="1212082" y="1262518"/>
                    <a:pt x="1274948" y="1268893"/>
                    <a:pt x="1337593" y="1276649"/>
                  </a:cubicBezTo>
                  <a:cubicBezTo>
                    <a:pt x="1362180" y="1279695"/>
                    <a:pt x="1387175" y="1280668"/>
                    <a:pt x="1411322" y="1285755"/>
                  </a:cubicBezTo>
                  <a:cubicBezTo>
                    <a:pt x="1445393" y="1292915"/>
                    <a:pt x="1470639" y="1288770"/>
                    <a:pt x="1487973" y="1253192"/>
                  </a:cubicBezTo>
                  <a:cubicBezTo>
                    <a:pt x="1512151" y="1203610"/>
                    <a:pt x="1566758" y="1186057"/>
                    <a:pt x="1604565" y="1213721"/>
                  </a:cubicBezTo>
                  <a:cubicBezTo>
                    <a:pt x="1616278" y="1222294"/>
                    <a:pt x="1623154" y="1237523"/>
                    <a:pt x="1633956" y="1245876"/>
                  </a:cubicBezTo>
                  <a:cubicBezTo>
                    <a:pt x="1654053" y="1260634"/>
                    <a:pt x="1673113" y="1277214"/>
                    <a:pt x="1694592" y="1289523"/>
                  </a:cubicBezTo>
                  <a:cubicBezTo>
                    <a:pt x="1709225" y="1297907"/>
                    <a:pt x="1727186" y="1304219"/>
                    <a:pt x="1743829" y="1304690"/>
                  </a:cubicBezTo>
                  <a:cubicBezTo>
                    <a:pt x="1796049" y="1306197"/>
                    <a:pt x="1828612" y="1324693"/>
                    <a:pt x="1844218" y="1372234"/>
                  </a:cubicBezTo>
                  <a:cubicBezTo>
                    <a:pt x="1848426" y="1385077"/>
                    <a:pt x="1845223" y="1407749"/>
                    <a:pt x="1836242" y="1416321"/>
                  </a:cubicBezTo>
                  <a:cubicBezTo>
                    <a:pt x="1782546" y="1467473"/>
                    <a:pt x="1730860" y="1521075"/>
                    <a:pt x="1656722" y="1545851"/>
                  </a:cubicBezTo>
                  <a:cubicBezTo>
                    <a:pt x="1611128" y="1561080"/>
                    <a:pt x="1569521" y="1557281"/>
                    <a:pt x="1525497" y="1543747"/>
                  </a:cubicBezTo>
                  <a:cubicBezTo>
                    <a:pt x="1473905" y="1527858"/>
                    <a:pt x="1422344" y="1509519"/>
                    <a:pt x="1366419" y="1525660"/>
                  </a:cubicBezTo>
                  <a:cubicBezTo>
                    <a:pt x="1328172" y="1536713"/>
                    <a:pt x="1297808" y="1555271"/>
                    <a:pt x="1277334" y="1591068"/>
                  </a:cubicBezTo>
                  <a:cubicBezTo>
                    <a:pt x="1263989" y="1614430"/>
                    <a:pt x="1243170" y="1633491"/>
                    <a:pt x="1229541" y="1656728"/>
                  </a:cubicBezTo>
                  <a:cubicBezTo>
                    <a:pt x="1224643" y="1665080"/>
                    <a:pt x="1231080" y="1680059"/>
                    <a:pt x="1232336" y="1691991"/>
                  </a:cubicBezTo>
                  <a:cubicBezTo>
                    <a:pt x="1242887" y="1688506"/>
                    <a:pt x="1256390" y="1687972"/>
                    <a:pt x="1263423" y="1680969"/>
                  </a:cubicBezTo>
                  <a:cubicBezTo>
                    <a:pt x="1279689" y="1664766"/>
                    <a:pt x="1296112" y="1647182"/>
                    <a:pt x="1306663" y="1627085"/>
                  </a:cubicBezTo>
                  <a:cubicBezTo>
                    <a:pt x="1341518" y="1560609"/>
                    <a:pt x="1398511" y="1559070"/>
                    <a:pt x="1460874" y="1570375"/>
                  </a:cubicBezTo>
                  <a:cubicBezTo>
                    <a:pt x="1470168" y="1572070"/>
                    <a:pt x="1479494" y="1574802"/>
                    <a:pt x="1488192" y="1578445"/>
                  </a:cubicBezTo>
                  <a:cubicBezTo>
                    <a:pt x="1574734" y="1614462"/>
                    <a:pt x="1657915" y="1605104"/>
                    <a:pt x="1744551" y="1555334"/>
                  </a:cubicBezTo>
                  <a:cubicBezTo>
                    <a:pt x="1754411" y="1587080"/>
                    <a:pt x="1777082" y="1620868"/>
                    <a:pt x="1769013" y="1643791"/>
                  </a:cubicBezTo>
                  <a:cubicBezTo>
                    <a:pt x="1758210" y="1674344"/>
                    <a:pt x="1728002" y="1708571"/>
                    <a:pt x="1698109" y="1719750"/>
                  </a:cubicBezTo>
                  <a:cubicBezTo>
                    <a:pt x="1633454" y="1743929"/>
                    <a:pt x="1592632" y="1793323"/>
                    <a:pt x="1548326" y="1838823"/>
                  </a:cubicBezTo>
                  <a:cubicBezTo>
                    <a:pt x="1513690" y="1874400"/>
                    <a:pt x="1489668" y="1920120"/>
                    <a:pt x="1456006" y="1956828"/>
                  </a:cubicBezTo>
                  <a:cubicBezTo>
                    <a:pt x="1437605" y="1976925"/>
                    <a:pt x="1410789" y="1994447"/>
                    <a:pt x="1384694" y="2001198"/>
                  </a:cubicBezTo>
                  <a:cubicBezTo>
                    <a:pt x="1339728" y="2012785"/>
                    <a:pt x="1292469" y="2017621"/>
                    <a:pt x="1245933" y="2019473"/>
                  </a:cubicBezTo>
                  <a:cubicBezTo>
                    <a:pt x="1233969" y="2019944"/>
                    <a:pt x="1221283" y="1998466"/>
                    <a:pt x="1208660" y="1987350"/>
                  </a:cubicBezTo>
                  <a:cubicBezTo>
                    <a:pt x="1203196" y="1982546"/>
                    <a:pt x="1197041" y="1978526"/>
                    <a:pt x="1189254" y="1972686"/>
                  </a:cubicBezTo>
                  <a:cubicBezTo>
                    <a:pt x="1197261" y="2002517"/>
                    <a:pt x="1206870" y="2028391"/>
                    <a:pt x="1210544" y="2055051"/>
                  </a:cubicBezTo>
                  <a:cubicBezTo>
                    <a:pt x="1214218" y="2081616"/>
                    <a:pt x="1205771" y="2096909"/>
                    <a:pt x="1172831" y="2083877"/>
                  </a:cubicBezTo>
                  <a:cubicBezTo>
                    <a:pt x="1157288" y="2077722"/>
                    <a:pt x="1137316" y="2082809"/>
                    <a:pt x="1116278" y="2082809"/>
                  </a:cubicBezTo>
                  <a:cubicBezTo>
                    <a:pt x="1115838" y="2080392"/>
                    <a:pt x="1113860" y="2068930"/>
                    <a:pt x="1111945" y="2058096"/>
                  </a:cubicBezTo>
                  <a:cubicBezTo>
                    <a:pt x="1094862" y="2088775"/>
                    <a:pt x="1083526" y="2123819"/>
                    <a:pt x="1060353" y="2147119"/>
                  </a:cubicBezTo>
                  <a:cubicBezTo>
                    <a:pt x="1029422" y="2178237"/>
                    <a:pt x="1018149" y="2171674"/>
                    <a:pt x="980719" y="2116095"/>
                  </a:cubicBezTo>
                  <a:lnTo>
                    <a:pt x="980719" y="2158612"/>
                  </a:lnTo>
                  <a:cubicBezTo>
                    <a:pt x="949758" y="2165426"/>
                    <a:pt x="919550" y="2135626"/>
                    <a:pt x="932424" y="2110756"/>
                  </a:cubicBezTo>
                  <a:cubicBezTo>
                    <a:pt x="940589" y="2094961"/>
                    <a:pt x="954280" y="2081993"/>
                    <a:pt x="965490" y="2067768"/>
                  </a:cubicBezTo>
                  <a:cubicBezTo>
                    <a:pt x="962852" y="2065130"/>
                    <a:pt x="960246" y="2062461"/>
                    <a:pt x="957608" y="2059824"/>
                  </a:cubicBezTo>
                  <a:cubicBezTo>
                    <a:pt x="942598" y="2073201"/>
                    <a:pt x="927589" y="2086578"/>
                    <a:pt x="910130" y="2102152"/>
                  </a:cubicBezTo>
                  <a:cubicBezTo>
                    <a:pt x="897475" y="2090345"/>
                    <a:pt x="886956" y="2077660"/>
                    <a:pt x="873767" y="2069150"/>
                  </a:cubicBezTo>
                  <a:cubicBezTo>
                    <a:pt x="863248" y="2062367"/>
                    <a:pt x="849463" y="2060703"/>
                    <a:pt x="837122" y="2056778"/>
                  </a:cubicBezTo>
                  <a:cubicBezTo>
                    <a:pt x="838912" y="2071411"/>
                    <a:pt x="835269" y="2092983"/>
                    <a:pt x="843497" y="2099452"/>
                  </a:cubicBezTo>
                  <a:cubicBezTo>
                    <a:pt x="873076" y="2122752"/>
                    <a:pt x="877001" y="2152928"/>
                    <a:pt x="877786" y="2186213"/>
                  </a:cubicBezTo>
                  <a:cubicBezTo>
                    <a:pt x="878697" y="2225151"/>
                    <a:pt x="861960" y="2238025"/>
                    <a:pt x="828864" y="2217646"/>
                  </a:cubicBezTo>
                  <a:cubicBezTo>
                    <a:pt x="801890" y="2201034"/>
                    <a:pt x="778716" y="2177923"/>
                    <a:pt x="755165" y="2156288"/>
                  </a:cubicBezTo>
                  <a:cubicBezTo>
                    <a:pt x="732494" y="2135469"/>
                    <a:pt x="712805" y="2111196"/>
                    <a:pt x="689035" y="2091853"/>
                  </a:cubicBezTo>
                  <a:cubicBezTo>
                    <a:pt x="678829" y="2083532"/>
                    <a:pt x="652672" y="2076969"/>
                    <a:pt x="649187" y="2081491"/>
                  </a:cubicBezTo>
                  <a:cubicBezTo>
                    <a:pt x="637285" y="2096909"/>
                    <a:pt x="625070" y="2118104"/>
                    <a:pt x="626295" y="2136191"/>
                  </a:cubicBezTo>
                  <a:cubicBezTo>
                    <a:pt x="628085" y="2162286"/>
                    <a:pt x="642906" y="2187249"/>
                    <a:pt x="649281" y="2213407"/>
                  </a:cubicBezTo>
                  <a:cubicBezTo>
                    <a:pt x="651479" y="2222450"/>
                    <a:pt x="645104" y="2233597"/>
                    <a:pt x="642655" y="2243803"/>
                  </a:cubicBezTo>
                  <a:cubicBezTo>
                    <a:pt x="632889" y="2238684"/>
                    <a:pt x="623061" y="2233755"/>
                    <a:pt x="613452" y="2228322"/>
                  </a:cubicBezTo>
                  <a:cubicBezTo>
                    <a:pt x="611254" y="2227097"/>
                    <a:pt x="609527" y="2224460"/>
                    <a:pt x="608334" y="2222105"/>
                  </a:cubicBezTo>
                  <a:cubicBezTo>
                    <a:pt x="580920" y="2167310"/>
                    <a:pt x="553193" y="2112672"/>
                    <a:pt x="526377" y="2057594"/>
                  </a:cubicBezTo>
                  <a:cubicBezTo>
                    <a:pt x="501978" y="2007415"/>
                    <a:pt x="510425" y="1969074"/>
                    <a:pt x="552754" y="1950422"/>
                  </a:cubicBezTo>
                  <a:cubicBezTo>
                    <a:pt x="554167" y="1964364"/>
                    <a:pt x="553099" y="1977867"/>
                    <a:pt x="557432" y="1989266"/>
                  </a:cubicBezTo>
                  <a:cubicBezTo>
                    <a:pt x="561169" y="1999125"/>
                    <a:pt x="571092" y="2006662"/>
                    <a:pt x="578283" y="2015234"/>
                  </a:cubicBezTo>
                  <a:cubicBezTo>
                    <a:pt x="585285" y="2006787"/>
                    <a:pt x="596872" y="1999031"/>
                    <a:pt x="598285" y="1989736"/>
                  </a:cubicBezTo>
                  <a:cubicBezTo>
                    <a:pt x="600892" y="1972654"/>
                    <a:pt x="603467" y="1951207"/>
                    <a:pt x="595585" y="1937642"/>
                  </a:cubicBezTo>
                  <a:cubicBezTo>
                    <a:pt x="570118" y="1893775"/>
                    <a:pt x="597469" y="1867304"/>
                    <a:pt x="625322" y="1845480"/>
                  </a:cubicBezTo>
                  <a:cubicBezTo>
                    <a:pt x="654242" y="1822840"/>
                    <a:pt x="661370" y="1794924"/>
                    <a:pt x="672737" y="1762424"/>
                  </a:cubicBezTo>
                  <a:cubicBezTo>
                    <a:pt x="688187" y="1718211"/>
                    <a:pt x="690793" y="1660747"/>
                    <a:pt x="747252" y="1638389"/>
                  </a:cubicBezTo>
                  <a:cubicBezTo>
                    <a:pt x="753344" y="1635972"/>
                    <a:pt x="759090" y="1622752"/>
                    <a:pt x="758462" y="1615090"/>
                  </a:cubicBezTo>
                  <a:cubicBezTo>
                    <a:pt x="755259" y="1575462"/>
                    <a:pt x="752622" y="1538817"/>
                    <a:pt x="711518" y="1511341"/>
                  </a:cubicBezTo>
                  <a:cubicBezTo>
                    <a:pt x="684732" y="1493442"/>
                    <a:pt x="667148" y="1456546"/>
                    <a:pt x="654964" y="1424548"/>
                  </a:cubicBezTo>
                  <a:cubicBezTo>
                    <a:pt x="650066" y="1411674"/>
                    <a:pt x="670508" y="1389096"/>
                    <a:pt x="679426" y="1370946"/>
                  </a:cubicBezTo>
                  <a:cubicBezTo>
                    <a:pt x="682220" y="1370538"/>
                    <a:pt x="684984" y="1370130"/>
                    <a:pt x="687778" y="1369753"/>
                  </a:cubicBezTo>
                  <a:close/>
                  <a:moveTo>
                    <a:pt x="781354" y="1062431"/>
                  </a:moveTo>
                  <a:cubicBezTo>
                    <a:pt x="793600" y="1113206"/>
                    <a:pt x="804999" y="1160402"/>
                    <a:pt x="817245" y="1211021"/>
                  </a:cubicBezTo>
                  <a:cubicBezTo>
                    <a:pt x="848332" y="1164610"/>
                    <a:pt x="834265" y="1110977"/>
                    <a:pt x="781354" y="1062431"/>
                  </a:cubicBezTo>
                  <a:close/>
                  <a:moveTo>
                    <a:pt x="1086666" y="842309"/>
                  </a:moveTo>
                  <a:cubicBezTo>
                    <a:pt x="1038183" y="838541"/>
                    <a:pt x="939804" y="892205"/>
                    <a:pt x="922690" y="927280"/>
                  </a:cubicBezTo>
                  <a:cubicBezTo>
                    <a:pt x="979432" y="897889"/>
                    <a:pt x="1033065" y="870099"/>
                    <a:pt x="1086666" y="842309"/>
                  </a:cubicBezTo>
                  <a:close/>
                  <a:moveTo>
                    <a:pt x="942975" y="581209"/>
                  </a:moveTo>
                  <a:cubicBezTo>
                    <a:pt x="938328" y="578351"/>
                    <a:pt x="933680" y="575494"/>
                    <a:pt x="929002" y="572636"/>
                  </a:cubicBezTo>
                  <a:cubicBezTo>
                    <a:pt x="912076" y="611322"/>
                    <a:pt x="895151" y="650009"/>
                    <a:pt x="878195" y="688726"/>
                  </a:cubicBezTo>
                  <a:cubicBezTo>
                    <a:pt x="882905" y="690767"/>
                    <a:pt x="887615" y="692808"/>
                    <a:pt x="892325" y="694849"/>
                  </a:cubicBezTo>
                  <a:lnTo>
                    <a:pt x="942944" y="581209"/>
                  </a:lnTo>
                  <a:close/>
                  <a:moveTo>
                    <a:pt x="524932" y="1093675"/>
                  </a:moveTo>
                  <a:cubicBezTo>
                    <a:pt x="561106" y="1072950"/>
                    <a:pt x="582962" y="1043370"/>
                    <a:pt x="575174" y="998875"/>
                  </a:cubicBezTo>
                  <a:cubicBezTo>
                    <a:pt x="558437" y="1030464"/>
                    <a:pt x="541669" y="1062085"/>
                    <a:pt x="524932" y="1093675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4D125712-919A-F39C-E979-E2C020C0EB17}"/>
                </a:ext>
              </a:extLst>
            </p:cNvPr>
            <p:cNvSpPr/>
            <p:nvPr/>
          </p:nvSpPr>
          <p:spPr>
            <a:xfrm>
              <a:off x="6622280" y="4122653"/>
              <a:ext cx="2189411" cy="1679289"/>
            </a:xfrm>
            <a:custGeom>
              <a:avLst/>
              <a:gdLst>
                <a:gd name="connsiteX0" fmla="*/ 1752936 w 2189411"/>
                <a:gd name="connsiteY0" fmla="*/ 1422403 h 1679289"/>
                <a:gd name="connsiteX1" fmla="*/ 1808705 w 2189411"/>
                <a:gd name="connsiteY1" fmla="*/ 1427741 h 1679289"/>
                <a:gd name="connsiteX2" fmla="*/ 1871193 w 2189411"/>
                <a:gd name="connsiteY2" fmla="*/ 1472174 h 1679289"/>
                <a:gd name="connsiteX3" fmla="*/ 1837437 w 2189411"/>
                <a:gd name="connsiteY3" fmla="*/ 1510264 h 1679289"/>
                <a:gd name="connsiteX4" fmla="*/ 1738398 w 2189411"/>
                <a:gd name="connsiteY4" fmla="*/ 1500812 h 1679289"/>
                <a:gd name="connsiteX5" fmla="*/ 1736074 w 2189411"/>
                <a:gd name="connsiteY5" fmla="*/ 1513341 h 1679289"/>
                <a:gd name="connsiteX6" fmla="*/ 1851756 w 2189411"/>
                <a:gd name="connsiteY6" fmla="*/ 1533500 h 1679289"/>
                <a:gd name="connsiteX7" fmla="*/ 1732149 w 2189411"/>
                <a:gd name="connsiteY7" fmla="*/ 1585092 h 1679289"/>
                <a:gd name="connsiteX8" fmla="*/ 1651480 w 2189411"/>
                <a:gd name="connsiteY8" fmla="*/ 1607952 h 1679289"/>
                <a:gd name="connsiteX9" fmla="*/ 1568675 w 2189411"/>
                <a:gd name="connsiteY9" fmla="*/ 1624752 h 1679289"/>
                <a:gd name="connsiteX10" fmla="*/ 1314483 w 2189411"/>
                <a:gd name="connsiteY10" fmla="*/ 1656687 h 1679289"/>
                <a:gd name="connsiteX11" fmla="*/ 1189915 w 2189411"/>
                <a:gd name="connsiteY11" fmla="*/ 1637627 h 1679289"/>
                <a:gd name="connsiteX12" fmla="*/ 1145074 w 2189411"/>
                <a:gd name="connsiteY12" fmla="*/ 1586286 h 1679289"/>
                <a:gd name="connsiteX13" fmla="*/ 1018653 w 2189411"/>
                <a:gd name="connsiteY13" fmla="*/ 1594638 h 1679289"/>
                <a:gd name="connsiteX14" fmla="*/ 970201 w 2189411"/>
                <a:gd name="connsiteY14" fmla="*/ 1646073 h 1679289"/>
                <a:gd name="connsiteX15" fmla="*/ 897633 w 2189411"/>
                <a:gd name="connsiteY15" fmla="*/ 1538933 h 1679289"/>
                <a:gd name="connsiteX16" fmla="*/ 782863 w 2189411"/>
                <a:gd name="connsiteY16" fmla="*/ 1459394 h 1679289"/>
                <a:gd name="connsiteX17" fmla="*/ 631321 w 2189411"/>
                <a:gd name="connsiteY17" fmla="*/ 1460933 h 1679289"/>
                <a:gd name="connsiteX18" fmla="*/ 597031 w 2189411"/>
                <a:gd name="connsiteY18" fmla="*/ 1406326 h 1679289"/>
                <a:gd name="connsiteX19" fmla="*/ 549113 w 2189411"/>
                <a:gd name="connsiteY19" fmla="*/ 1342645 h 1679289"/>
                <a:gd name="connsiteX20" fmla="*/ 447373 w 2189411"/>
                <a:gd name="connsiteY20" fmla="*/ 1313127 h 1679289"/>
                <a:gd name="connsiteX21" fmla="*/ 427025 w 2189411"/>
                <a:gd name="connsiteY21" fmla="*/ 1053346 h 1679289"/>
                <a:gd name="connsiteX22" fmla="*/ 422409 w 2189411"/>
                <a:gd name="connsiteY22" fmla="*/ 1029576 h 1679289"/>
                <a:gd name="connsiteX23" fmla="*/ 348522 w 2189411"/>
                <a:gd name="connsiteY23" fmla="*/ 847041 h 1679289"/>
                <a:gd name="connsiteX24" fmla="*/ 286757 w 2189411"/>
                <a:gd name="connsiteY24" fmla="*/ 807853 h 1679289"/>
                <a:gd name="connsiteX25" fmla="*/ 228288 w 2189411"/>
                <a:gd name="connsiteY25" fmla="*/ 765430 h 1679289"/>
                <a:gd name="connsiteX26" fmla="*/ 70434 w 2189411"/>
                <a:gd name="connsiteY26" fmla="*/ 684320 h 1679289"/>
                <a:gd name="connsiteX27" fmla="*/ 8982 w 2189411"/>
                <a:gd name="connsiteY27" fmla="*/ 661398 h 1679289"/>
                <a:gd name="connsiteX28" fmla="*/ 1 w 2189411"/>
                <a:gd name="connsiteY28" fmla="*/ 644975 h 1679289"/>
                <a:gd name="connsiteX29" fmla="*/ 106954 w 2189411"/>
                <a:gd name="connsiteY29" fmla="*/ 575736 h 1679289"/>
                <a:gd name="connsiteX30" fmla="*/ 191485 w 2189411"/>
                <a:gd name="connsiteY30" fmla="*/ 595801 h 1679289"/>
                <a:gd name="connsiteX31" fmla="*/ 199587 w 2189411"/>
                <a:gd name="connsiteY31" fmla="*/ 585187 h 1679289"/>
                <a:gd name="connsiteX32" fmla="*/ 180464 w 2189411"/>
                <a:gd name="connsiteY32" fmla="*/ 545402 h 1679289"/>
                <a:gd name="connsiteX33" fmla="*/ 125229 w 2189411"/>
                <a:gd name="connsiteY33" fmla="*/ 449911 h 1679289"/>
                <a:gd name="connsiteX34" fmla="*/ 108932 w 2189411"/>
                <a:gd name="connsiteY34" fmla="*/ 417694 h 1679289"/>
                <a:gd name="connsiteX35" fmla="*/ 102149 w 2189411"/>
                <a:gd name="connsiteY35" fmla="*/ 396655 h 1679289"/>
                <a:gd name="connsiteX36" fmla="*/ 74516 w 2189411"/>
                <a:gd name="connsiteY36" fmla="*/ 342111 h 1679289"/>
                <a:gd name="connsiteX37" fmla="*/ 1352 w 2189411"/>
                <a:gd name="connsiteY37" fmla="*/ 236855 h 1679289"/>
                <a:gd name="connsiteX38" fmla="*/ 14069 w 2189411"/>
                <a:gd name="connsiteY38" fmla="*/ 216758 h 1679289"/>
                <a:gd name="connsiteX39" fmla="*/ 66101 w 2189411"/>
                <a:gd name="connsiteY39" fmla="*/ 216821 h 1679289"/>
                <a:gd name="connsiteX40" fmla="*/ 103500 w 2189411"/>
                <a:gd name="connsiteY40" fmla="*/ 263671 h 1679289"/>
                <a:gd name="connsiteX41" fmla="*/ 194343 w 2189411"/>
                <a:gd name="connsiteY41" fmla="*/ 308575 h 1679289"/>
                <a:gd name="connsiteX42" fmla="*/ 372293 w 2189411"/>
                <a:gd name="connsiteY42" fmla="*/ 311841 h 1679289"/>
                <a:gd name="connsiteX43" fmla="*/ 420054 w 2189411"/>
                <a:gd name="connsiteY43" fmla="*/ 369995 h 1679289"/>
                <a:gd name="connsiteX44" fmla="*/ 440088 w 2189411"/>
                <a:gd name="connsiteY44" fmla="*/ 587793 h 1679289"/>
                <a:gd name="connsiteX45" fmla="*/ 497552 w 2189411"/>
                <a:gd name="connsiteY45" fmla="*/ 637250 h 1679289"/>
                <a:gd name="connsiteX46" fmla="*/ 551939 w 2189411"/>
                <a:gd name="connsiteY46" fmla="*/ 671823 h 1679289"/>
                <a:gd name="connsiteX47" fmla="*/ 687968 w 2189411"/>
                <a:gd name="connsiteY47" fmla="*/ 697446 h 1679289"/>
                <a:gd name="connsiteX48" fmla="*/ 820795 w 2189411"/>
                <a:gd name="connsiteY48" fmla="*/ 630907 h 1679289"/>
                <a:gd name="connsiteX49" fmla="*/ 901339 w 2189411"/>
                <a:gd name="connsiteY49" fmla="*/ 569926 h 1679289"/>
                <a:gd name="connsiteX50" fmla="*/ 990298 w 2189411"/>
                <a:gd name="connsiteY50" fmla="*/ 526247 h 1679289"/>
                <a:gd name="connsiteX51" fmla="*/ 1064813 w 2189411"/>
                <a:gd name="connsiteY51" fmla="*/ 464670 h 1679289"/>
                <a:gd name="connsiteX52" fmla="*/ 1092603 w 2189411"/>
                <a:gd name="connsiteY52" fmla="*/ 289703 h 1679289"/>
                <a:gd name="connsiteX53" fmla="*/ 1088521 w 2189411"/>
                <a:gd name="connsiteY53" fmla="*/ 82016 h 1679289"/>
                <a:gd name="connsiteX54" fmla="*/ 1170509 w 2189411"/>
                <a:gd name="connsiteY54" fmla="*/ 17895 h 1679289"/>
                <a:gd name="connsiteX55" fmla="*/ 1228161 w 2189411"/>
                <a:gd name="connsiteY55" fmla="*/ 6810 h 1679289"/>
                <a:gd name="connsiteX56" fmla="*/ 1282328 w 2189411"/>
                <a:gd name="connsiteY56" fmla="*/ 21538 h 1679289"/>
                <a:gd name="connsiteX57" fmla="*/ 1425549 w 2189411"/>
                <a:gd name="connsiteY57" fmla="*/ 134927 h 1679289"/>
                <a:gd name="connsiteX58" fmla="*/ 1456604 w 2189411"/>
                <a:gd name="connsiteY58" fmla="*/ 158980 h 1679289"/>
                <a:gd name="connsiteX59" fmla="*/ 1552409 w 2189411"/>
                <a:gd name="connsiteY59" fmla="*/ 358879 h 1679289"/>
                <a:gd name="connsiteX60" fmla="*/ 1494945 w 2189411"/>
                <a:gd name="connsiteY60" fmla="*/ 484955 h 1679289"/>
                <a:gd name="connsiteX61" fmla="*/ 1424732 w 2189411"/>
                <a:gd name="connsiteY61" fmla="*/ 562610 h 1679289"/>
                <a:gd name="connsiteX62" fmla="*/ 1509923 w 2189411"/>
                <a:gd name="connsiteY62" fmla="*/ 633639 h 1679289"/>
                <a:gd name="connsiteX63" fmla="*/ 1568738 w 2189411"/>
                <a:gd name="connsiteY63" fmla="*/ 639731 h 1679289"/>
                <a:gd name="connsiteX64" fmla="*/ 1595491 w 2189411"/>
                <a:gd name="connsiteY64" fmla="*/ 594074 h 1679289"/>
                <a:gd name="connsiteX65" fmla="*/ 1670100 w 2189411"/>
                <a:gd name="connsiteY65" fmla="*/ 524834 h 1679289"/>
                <a:gd name="connsiteX66" fmla="*/ 1955254 w 2189411"/>
                <a:gd name="connsiteY66" fmla="*/ 535605 h 1679289"/>
                <a:gd name="connsiteX67" fmla="*/ 2021447 w 2189411"/>
                <a:gd name="connsiteY67" fmla="*/ 558151 h 1679289"/>
                <a:gd name="connsiteX68" fmla="*/ 2151511 w 2189411"/>
                <a:gd name="connsiteY68" fmla="*/ 668777 h 1679289"/>
                <a:gd name="connsiteX69" fmla="*/ 2177825 w 2189411"/>
                <a:gd name="connsiteY69" fmla="*/ 725048 h 1679289"/>
                <a:gd name="connsiteX70" fmla="*/ 2144069 w 2189411"/>
                <a:gd name="connsiteY70" fmla="*/ 775886 h 1679289"/>
                <a:gd name="connsiteX71" fmla="*/ 2122057 w 2189411"/>
                <a:gd name="connsiteY71" fmla="*/ 795166 h 1679289"/>
                <a:gd name="connsiteX72" fmla="*/ 2182127 w 2189411"/>
                <a:gd name="connsiteY72" fmla="*/ 787190 h 1679289"/>
                <a:gd name="connsiteX73" fmla="*/ 2177354 w 2189411"/>
                <a:gd name="connsiteY73" fmla="*/ 965454 h 1679289"/>
                <a:gd name="connsiteX74" fmla="*/ 2143441 w 2189411"/>
                <a:gd name="connsiteY74" fmla="*/ 1150187 h 1679289"/>
                <a:gd name="connsiteX75" fmla="*/ 2128871 w 2189411"/>
                <a:gd name="connsiteY75" fmla="*/ 1176847 h 1679289"/>
                <a:gd name="connsiteX76" fmla="*/ 2063399 w 2189411"/>
                <a:gd name="connsiteY76" fmla="*/ 1216161 h 1679289"/>
                <a:gd name="connsiteX77" fmla="*/ 2010143 w 2189411"/>
                <a:gd name="connsiteY77" fmla="*/ 1122020 h 1679289"/>
                <a:gd name="connsiteX78" fmla="*/ 2030459 w 2189411"/>
                <a:gd name="connsiteY78" fmla="*/ 1278680 h 1679289"/>
                <a:gd name="connsiteX79" fmla="*/ 1907053 w 2189411"/>
                <a:gd name="connsiteY79" fmla="*/ 1164224 h 1679289"/>
                <a:gd name="connsiteX80" fmla="*/ 1995824 w 2189411"/>
                <a:gd name="connsiteY80" fmla="*/ 1265272 h 1679289"/>
                <a:gd name="connsiteX81" fmla="*/ 1898355 w 2189411"/>
                <a:gd name="connsiteY81" fmla="*/ 1260907 h 1679289"/>
                <a:gd name="connsiteX82" fmla="*/ 1897507 w 2189411"/>
                <a:gd name="connsiteY82" fmla="*/ 1272714 h 1679289"/>
                <a:gd name="connsiteX83" fmla="*/ 1977329 w 2189411"/>
                <a:gd name="connsiteY83" fmla="*/ 1284396 h 1679289"/>
                <a:gd name="connsiteX84" fmla="*/ 2000157 w 2189411"/>
                <a:gd name="connsiteY84" fmla="*/ 1329707 h 1679289"/>
                <a:gd name="connsiteX85" fmla="*/ 2011650 w 2189411"/>
                <a:gd name="connsiteY85" fmla="*/ 1336019 h 1679289"/>
                <a:gd name="connsiteX86" fmla="*/ 1913176 w 2189411"/>
                <a:gd name="connsiteY86" fmla="*/ 1421587 h 1679289"/>
                <a:gd name="connsiteX87" fmla="*/ 1843435 w 2189411"/>
                <a:gd name="connsiteY87" fmla="*/ 1302357 h 1679289"/>
                <a:gd name="connsiteX88" fmla="*/ 1832570 w 2189411"/>
                <a:gd name="connsiteY88" fmla="*/ 1307758 h 1679289"/>
                <a:gd name="connsiteX89" fmla="*/ 1872732 w 2189411"/>
                <a:gd name="connsiteY89" fmla="*/ 1393452 h 1679289"/>
                <a:gd name="connsiteX90" fmla="*/ 1752968 w 2189411"/>
                <a:gd name="connsiteY90" fmla="*/ 1422278 h 1679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189411" h="1679289">
                  <a:moveTo>
                    <a:pt x="1752936" y="1422403"/>
                  </a:moveTo>
                  <a:cubicBezTo>
                    <a:pt x="1769265" y="1451167"/>
                    <a:pt x="1790618" y="1432986"/>
                    <a:pt x="1808705" y="1427741"/>
                  </a:cubicBezTo>
                  <a:cubicBezTo>
                    <a:pt x="1855618" y="1414113"/>
                    <a:pt x="1868367" y="1423126"/>
                    <a:pt x="1871193" y="1472174"/>
                  </a:cubicBezTo>
                  <a:cubicBezTo>
                    <a:pt x="1872669" y="1497515"/>
                    <a:pt x="1864254" y="1512210"/>
                    <a:pt x="1837437" y="1510264"/>
                  </a:cubicBezTo>
                  <a:cubicBezTo>
                    <a:pt x="1804371" y="1507846"/>
                    <a:pt x="1771400" y="1504015"/>
                    <a:pt x="1738398" y="1500812"/>
                  </a:cubicBezTo>
                  <a:cubicBezTo>
                    <a:pt x="1737613" y="1504988"/>
                    <a:pt x="1736828" y="1509165"/>
                    <a:pt x="1736074" y="1513341"/>
                  </a:cubicBezTo>
                  <a:cubicBezTo>
                    <a:pt x="1775043" y="1520124"/>
                    <a:pt x="1814012" y="1526906"/>
                    <a:pt x="1851756" y="1533500"/>
                  </a:cubicBezTo>
                  <a:cubicBezTo>
                    <a:pt x="1828582" y="1580194"/>
                    <a:pt x="1785029" y="1602646"/>
                    <a:pt x="1732149" y="1585092"/>
                  </a:cubicBezTo>
                  <a:cubicBezTo>
                    <a:pt x="1697043" y="1573443"/>
                    <a:pt x="1674685" y="1580822"/>
                    <a:pt x="1651480" y="1607952"/>
                  </a:cubicBezTo>
                  <a:cubicBezTo>
                    <a:pt x="1630064" y="1632979"/>
                    <a:pt x="1605006" y="1640359"/>
                    <a:pt x="1568675" y="1624752"/>
                  </a:cubicBezTo>
                  <a:cubicBezTo>
                    <a:pt x="1479622" y="1586443"/>
                    <a:pt x="1392138" y="1591812"/>
                    <a:pt x="1314483" y="1656687"/>
                  </a:cubicBezTo>
                  <a:cubicBezTo>
                    <a:pt x="1271118" y="1692924"/>
                    <a:pt x="1220908" y="1684885"/>
                    <a:pt x="1189915" y="1637627"/>
                  </a:cubicBezTo>
                  <a:cubicBezTo>
                    <a:pt x="1177511" y="1618755"/>
                    <a:pt x="1162753" y="1599945"/>
                    <a:pt x="1145074" y="1586286"/>
                  </a:cubicBezTo>
                  <a:cubicBezTo>
                    <a:pt x="1098161" y="1550143"/>
                    <a:pt x="1062175" y="1553346"/>
                    <a:pt x="1018653" y="1594638"/>
                  </a:cubicBezTo>
                  <a:cubicBezTo>
                    <a:pt x="1002105" y="1610339"/>
                    <a:pt x="987252" y="1627861"/>
                    <a:pt x="970201" y="1646073"/>
                  </a:cubicBezTo>
                  <a:cubicBezTo>
                    <a:pt x="927684" y="1620701"/>
                    <a:pt x="895184" y="1596303"/>
                    <a:pt x="897633" y="1538933"/>
                  </a:cubicBezTo>
                  <a:cubicBezTo>
                    <a:pt x="900177" y="1479271"/>
                    <a:pt x="839981" y="1440585"/>
                    <a:pt x="782863" y="1459394"/>
                  </a:cubicBezTo>
                  <a:cubicBezTo>
                    <a:pt x="731961" y="1476162"/>
                    <a:pt x="680620" y="1497044"/>
                    <a:pt x="631321" y="1460933"/>
                  </a:cubicBezTo>
                  <a:cubicBezTo>
                    <a:pt x="614835" y="1448843"/>
                    <a:pt x="598726" y="1425669"/>
                    <a:pt x="597031" y="1406326"/>
                  </a:cubicBezTo>
                  <a:cubicBezTo>
                    <a:pt x="594048" y="1372004"/>
                    <a:pt x="586040" y="1350181"/>
                    <a:pt x="549113" y="1342645"/>
                  </a:cubicBezTo>
                  <a:cubicBezTo>
                    <a:pt x="516424" y="1335956"/>
                    <a:pt x="484772" y="1324212"/>
                    <a:pt x="447373" y="1313127"/>
                  </a:cubicBezTo>
                  <a:cubicBezTo>
                    <a:pt x="470045" y="1227214"/>
                    <a:pt x="438455" y="1141206"/>
                    <a:pt x="427025" y="1053346"/>
                  </a:cubicBezTo>
                  <a:cubicBezTo>
                    <a:pt x="425989" y="1045276"/>
                    <a:pt x="426837" y="1035291"/>
                    <a:pt x="422409" y="1029576"/>
                  </a:cubicBezTo>
                  <a:cubicBezTo>
                    <a:pt x="380363" y="975440"/>
                    <a:pt x="366327" y="911162"/>
                    <a:pt x="348522" y="847041"/>
                  </a:cubicBezTo>
                  <a:cubicBezTo>
                    <a:pt x="343687" y="829676"/>
                    <a:pt x="307638" y="821512"/>
                    <a:pt x="286757" y="807853"/>
                  </a:cubicBezTo>
                  <a:cubicBezTo>
                    <a:pt x="266628" y="794664"/>
                    <a:pt x="246500" y="781099"/>
                    <a:pt x="228288" y="765430"/>
                  </a:cubicBezTo>
                  <a:cubicBezTo>
                    <a:pt x="182096" y="725739"/>
                    <a:pt x="139454" y="682248"/>
                    <a:pt x="70434" y="684320"/>
                  </a:cubicBezTo>
                  <a:cubicBezTo>
                    <a:pt x="50118" y="684949"/>
                    <a:pt x="28985" y="670504"/>
                    <a:pt x="8982" y="661398"/>
                  </a:cubicBezTo>
                  <a:cubicBezTo>
                    <a:pt x="4303" y="659262"/>
                    <a:pt x="-93" y="650564"/>
                    <a:pt x="1" y="644975"/>
                  </a:cubicBezTo>
                  <a:cubicBezTo>
                    <a:pt x="535" y="606101"/>
                    <a:pt x="68770" y="563583"/>
                    <a:pt x="106954" y="575736"/>
                  </a:cubicBezTo>
                  <a:cubicBezTo>
                    <a:pt x="134461" y="584497"/>
                    <a:pt x="163256" y="589270"/>
                    <a:pt x="191485" y="595801"/>
                  </a:cubicBezTo>
                  <a:cubicBezTo>
                    <a:pt x="194186" y="592284"/>
                    <a:pt x="196887" y="588736"/>
                    <a:pt x="199587" y="585187"/>
                  </a:cubicBezTo>
                  <a:cubicBezTo>
                    <a:pt x="193432" y="571653"/>
                    <a:pt x="190795" y="553818"/>
                    <a:pt x="180464" y="545402"/>
                  </a:cubicBezTo>
                  <a:cubicBezTo>
                    <a:pt x="149314" y="520061"/>
                    <a:pt x="128432" y="491266"/>
                    <a:pt x="125229" y="449911"/>
                  </a:cubicBezTo>
                  <a:cubicBezTo>
                    <a:pt x="124381" y="438827"/>
                    <a:pt x="114113" y="428653"/>
                    <a:pt x="108932" y="417694"/>
                  </a:cubicBezTo>
                  <a:cubicBezTo>
                    <a:pt x="105698" y="410880"/>
                    <a:pt x="99575" y="400329"/>
                    <a:pt x="102149" y="396655"/>
                  </a:cubicBezTo>
                  <a:cubicBezTo>
                    <a:pt x="127773" y="360104"/>
                    <a:pt x="98319" y="352160"/>
                    <a:pt x="74516" y="342111"/>
                  </a:cubicBezTo>
                  <a:cubicBezTo>
                    <a:pt x="27917" y="322391"/>
                    <a:pt x="23364" y="273468"/>
                    <a:pt x="1352" y="236855"/>
                  </a:cubicBezTo>
                  <a:cubicBezTo>
                    <a:pt x="-626" y="233526"/>
                    <a:pt x="8574" y="217669"/>
                    <a:pt x="14069" y="216758"/>
                  </a:cubicBezTo>
                  <a:cubicBezTo>
                    <a:pt x="31340" y="213901"/>
                    <a:pt x="52912" y="209191"/>
                    <a:pt x="66101" y="216821"/>
                  </a:cubicBezTo>
                  <a:cubicBezTo>
                    <a:pt x="82335" y="226210"/>
                    <a:pt x="95241" y="245741"/>
                    <a:pt x="103500" y="263671"/>
                  </a:cubicBezTo>
                  <a:cubicBezTo>
                    <a:pt x="122340" y="304587"/>
                    <a:pt x="154841" y="309454"/>
                    <a:pt x="194343" y="308575"/>
                  </a:cubicBezTo>
                  <a:cubicBezTo>
                    <a:pt x="253628" y="307256"/>
                    <a:pt x="313133" y="308104"/>
                    <a:pt x="372293" y="311841"/>
                  </a:cubicBezTo>
                  <a:cubicBezTo>
                    <a:pt x="404919" y="313913"/>
                    <a:pt x="418515" y="334324"/>
                    <a:pt x="420054" y="369995"/>
                  </a:cubicBezTo>
                  <a:cubicBezTo>
                    <a:pt x="423163" y="442752"/>
                    <a:pt x="432049" y="515320"/>
                    <a:pt x="440088" y="587793"/>
                  </a:cubicBezTo>
                  <a:cubicBezTo>
                    <a:pt x="443731" y="620639"/>
                    <a:pt x="471489" y="627265"/>
                    <a:pt x="497552" y="637250"/>
                  </a:cubicBezTo>
                  <a:cubicBezTo>
                    <a:pt x="517397" y="644849"/>
                    <a:pt x="539315" y="655777"/>
                    <a:pt x="551939" y="671823"/>
                  </a:cubicBezTo>
                  <a:cubicBezTo>
                    <a:pt x="595241" y="726806"/>
                    <a:pt x="628997" y="732710"/>
                    <a:pt x="687968" y="697446"/>
                  </a:cubicBezTo>
                  <a:cubicBezTo>
                    <a:pt x="730329" y="672105"/>
                    <a:pt x="777964" y="655620"/>
                    <a:pt x="820795" y="630907"/>
                  </a:cubicBezTo>
                  <a:cubicBezTo>
                    <a:pt x="849715" y="614202"/>
                    <a:pt x="872984" y="587888"/>
                    <a:pt x="901339" y="569926"/>
                  </a:cubicBezTo>
                  <a:cubicBezTo>
                    <a:pt x="929192" y="552279"/>
                    <a:pt x="958928" y="534914"/>
                    <a:pt x="990298" y="526247"/>
                  </a:cubicBezTo>
                  <a:cubicBezTo>
                    <a:pt x="1026378" y="516262"/>
                    <a:pt x="1056429" y="499274"/>
                    <a:pt x="1064813" y="464670"/>
                  </a:cubicBezTo>
                  <a:cubicBezTo>
                    <a:pt x="1078692" y="407394"/>
                    <a:pt x="1089525" y="348423"/>
                    <a:pt x="1092603" y="289703"/>
                  </a:cubicBezTo>
                  <a:cubicBezTo>
                    <a:pt x="1096214" y="220746"/>
                    <a:pt x="1089431" y="151287"/>
                    <a:pt x="1088521" y="82016"/>
                  </a:cubicBezTo>
                  <a:cubicBezTo>
                    <a:pt x="1087799" y="24772"/>
                    <a:pt x="1114709" y="6465"/>
                    <a:pt x="1170509" y="17895"/>
                  </a:cubicBezTo>
                  <a:cubicBezTo>
                    <a:pt x="1188408" y="21569"/>
                    <a:pt x="1210859" y="15069"/>
                    <a:pt x="1228161" y="6810"/>
                  </a:cubicBezTo>
                  <a:cubicBezTo>
                    <a:pt x="1252780" y="-4934"/>
                    <a:pt x="1269360" y="-2390"/>
                    <a:pt x="1282328" y="21538"/>
                  </a:cubicBezTo>
                  <a:cubicBezTo>
                    <a:pt x="1313855" y="79787"/>
                    <a:pt x="1359732" y="119195"/>
                    <a:pt x="1425549" y="134927"/>
                  </a:cubicBezTo>
                  <a:cubicBezTo>
                    <a:pt x="1437355" y="137753"/>
                    <a:pt x="1451109" y="148272"/>
                    <a:pt x="1456604" y="158980"/>
                  </a:cubicBezTo>
                  <a:cubicBezTo>
                    <a:pt x="1490298" y="224797"/>
                    <a:pt x="1527602" y="289672"/>
                    <a:pt x="1552409" y="358879"/>
                  </a:cubicBezTo>
                  <a:cubicBezTo>
                    <a:pt x="1573573" y="418008"/>
                    <a:pt x="1548201" y="450037"/>
                    <a:pt x="1494945" y="484955"/>
                  </a:cubicBezTo>
                  <a:cubicBezTo>
                    <a:pt x="1464926" y="504612"/>
                    <a:pt x="1444892" y="539561"/>
                    <a:pt x="1424732" y="562610"/>
                  </a:cubicBezTo>
                  <a:cubicBezTo>
                    <a:pt x="1453872" y="587605"/>
                    <a:pt x="1479496" y="614421"/>
                    <a:pt x="1509923" y="633639"/>
                  </a:cubicBezTo>
                  <a:cubicBezTo>
                    <a:pt x="1524965" y="643154"/>
                    <a:pt x="1549143" y="641458"/>
                    <a:pt x="1568738" y="639731"/>
                  </a:cubicBezTo>
                  <a:cubicBezTo>
                    <a:pt x="1596025" y="637344"/>
                    <a:pt x="1595460" y="616023"/>
                    <a:pt x="1595491" y="594074"/>
                  </a:cubicBezTo>
                  <a:cubicBezTo>
                    <a:pt x="1595554" y="549202"/>
                    <a:pt x="1624914" y="523264"/>
                    <a:pt x="1670100" y="524834"/>
                  </a:cubicBezTo>
                  <a:cubicBezTo>
                    <a:pt x="1765152" y="528163"/>
                    <a:pt x="1860297" y="530141"/>
                    <a:pt x="1955254" y="535605"/>
                  </a:cubicBezTo>
                  <a:cubicBezTo>
                    <a:pt x="1977894" y="536892"/>
                    <a:pt x="2003549" y="544774"/>
                    <a:pt x="2021447" y="558151"/>
                  </a:cubicBezTo>
                  <a:cubicBezTo>
                    <a:pt x="2067010" y="592158"/>
                    <a:pt x="2110501" y="629400"/>
                    <a:pt x="2151511" y="668777"/>
                  </a:cubicBezTo>
                  <a:cubicBezTo>
                    <a:pt x="2165516" y="682217"/>
                    <a:pt x="2172141" y="705202"/>
                    <a:pt x="2177825" y="725048"/>
                  </a:cubicBezTo>
                  <a:cubicBezTo>
                    <a:pt x="2185801" y="752901"/>
                    <a:pt x="2176914" y="772589"/>
                    <a:pt x="2144069" y="775886"/>
                  </a:cubicBezTo>
                  <a:cubicBezTo>
                    <a:pt x="2135779" y="776703"/>
                    <a:pt x="2128023" y="782763"/>
                    <a:pt x="2122057" y="795166"/>
                  </a:cubicBezTo>
                  <a:cubicBezTo>
                    <a:pt x="2140709" y="792686"/>
                    <a:pt x="2159393" y="790205"/>
                    <a:pt x="2182127" y="787190"/>
                  </a:cubicBezTo>
                  <a:cubicBezTo>
                    <a:pt x="2182127" y="848014"/>
                    <a:pt x="2201344" y="917536"/>
                    <a:pt x="2177354" y="965454"/>
                  </a:cubicBezTo>
                  <a:cubicBezTo>
                    <a:pt x="2146016" y="1028037"/>
                    <a:pt x="2147146" y="1087354"/>
                    <a:pt x="2143441" y="1150187"/>
                  </a:cubicBezTo>
                  <a:cubicBezTo>
                    <a:pt x="2142876" y="1159513"/>
                    <a:pt x="2136407" y="1171414"/>
                    <a:pt x="2128871" y="1176847"/>
                  </a:cubicBezTo>
                  <a:cubicBezTo>
                    <a:pt x="2109842" y="1190601"/>
                    <a:pt x="2088677" y="1201340"/>
                    <a:pt x="2063399" y="1216161"/>
                  </a:cubicBezTo>
                  <a:cubicBezTo>
                    <a:pt x="2049520" y="1191637"/>
                    <a:pt x="2032249" y="1161084"/>
                    <a:pt x="2010143" y="1122020"/>
                  </a:cubicBezTo>
                  <a:cubicBezTo>
                    <a:pt x="2001288" y="1180364"/>
                    <a:pt x="2072819" y="1214968"/>
                    <a:pt x="2030459" y="1278680"/>
                  </a:cubicBezTo>
                  <a:cubicBezTo>
                    <a:pt x="2000252" y="1220557"/>
                    <a:pt x="1970954" y="1172451"/>
                    <a:pt x="1907053" y="1164224"/>
                  </a:cubicBezTo>
                  <a:cubicBezTo>
                    <a:pt x="1939396" y="1195373"/>
                    <a:pt x="1990235" y="1210697"/>
                    <a:pt x="1995824" y="1265272"/>
                  </a:cubicBezTo>
                  <a:cubicBezTo>
                    <a:pt x="1962382" y="1263765"/>
                    <a:pt x="1930353" y="1262321"/>
                    <a:pt x="1898355" y="1260907"/>
                  </a:cubicBezTo>
                  <a:cubicBezTo>
                    <a:pt x="1898073" y="1264832"/>
                    <a:pt x="1897790" y="1268789"/>
                    <a:pt x="1897507" y="1272714"/>
                  </a:cubicBezTo>
                  <a:cubicBezTo>
                    <a:pt x="1927119" y="1277048"/>
                    <a:pt x="1956730" y="1281381"/>
                    <a:pt x="1977329" y="1284396"/>
                  </a:cubicBezTo>
                  <a:cubicBezTo>
                    <a:pt x="1987377" y="1304367"/>
                    <a:pt x="1993783" y="1317021"/>
                    <a:pt x="2000157" y="1329707"/>
                  </a:cubicBezTo>
                  <a:cubicBezTo>
                    <a:pt x="2003988" y="1331811"/>
                    <a:pt x="2007819" y="1333915"/>
                    <a:pt x="2011650" y="1336019"/>
                  </a:cubicBezTo>
                  <a:cubicBezTo>
                    <a:pt x="1979935" y="1363589"/>
                    <a:pt x="1948220" y="1391128"/>
                    <a:pt x="1913176" y="1421587"/>
                  </a:cubicBezTo>
                  <a:cubicBezTo>
                    <a:pt x="1886580" y="1376087"/>
                    <a:pt x="1865007" y="1339222"/>
                    <a:pt x="1843435" y="1302357"/>
                  </a:cubicBezTo>
                  <a:cubicBezTo>
                    <a:pt x="1839823" y="1304147"/>
                    <a:pt x="1836181" y="1305968"/>
                    <a:pt x="1832570" y="1307758"/>
                  </a:cubicBezTo>
                  <a:cubicBezTo>
                    <a:pt x="1846072" y="1336553"/>
                    <a:pt x="1859575" y="1365347"/>
                    <a:pt x="1872732" y="1393452"/>
                  </a:cubicBezTo>
                  <a:cubicBezTo>
                    <a:pt x="1832036" y="1403249"/>
                    <a:pt x="1793381" y="1412575"/>
                    <a:pt x="1752968" y="142227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A47F3FC1-A4BA-5020-72A2-D925365D9E16}"/>
                </a:ext>
              </a:extLst>
            </p:cNvPr>
            <p:cNvSpPr/>
            <p:nvPr/>
          </p:nvSpPr>
          <p:spPr>
            <a:xfrm>
              <a:off x="6439215" y="2634646"/>
              <a:ext cx="1660112" cy="2190318"/>
            </a:xfrm>
            <a:custGeom>
              <a:avLst/>
              <a:gdLst>
                <a:gd name="connsiteX0" fmla="*/ 708628 w 1660112"/>
                <a:gd name="connsiteY0" fmla="*/ 0 h 2190318"/>
                <a:gd name="connsiteX1" fmla="*/ 787005 w 1660112"/>
                <a:gd name="connsiteY1" fmla="*/ 58469 h 2190318"/>
                <a:gd name="connsiteX2" fmla="*/ 816271 w 1660112"/>
                <a:gd name="connsiteY2" fmla="*/ 94454 h 2190318"/>
                <a:gd name="connsiteX3" fmla="*/ 867831 w 1660112"/>
                <a:gd name="connsiteY3" fmla="*/ 196068 h 2190318"/>
                <a:gd name="connsiteX4" fmla="*/ 882370 w 1660112"/>
                <a:gd name="connsiteY4" fmla="*/ 313760 h 2190318"/>
                <a:gd name="connsiteX5" fmla="*/ 877911 w 1660112"/>
                <a:gd name="connsiteY5" fmla="*/ 341110 h 2190318"/>
                <a:gd name="connsiteX6" fmla="*/ 885761 w 1660112"/>
                <a:gd name="connsiteY6" fmla="*/ 380832 h 2190318"/>
                <a:gd name="connsiteX7" fmla="*/ 918105 w 1660112"/>
                <a:gd name="connsiteY7" fmla="*/ 454782 h 2190318"/>
                <a:gd name="connsiteX8" fmla="*/ 957921 w 1660112"/>
                <a:gd name="connsiteY8" fmla="*/ 553413 h 2190318"/>
                <a:gd name="connsiteX9" fmla="*/ 979745 w 1660112"/>
                <a:gd name="connsiteY9" fmla="*/ 627677 h 2190318"/>
                <a:gd name="connsiteX10" fmla="*/ 1034289 w 1660112"/>
                <a:gd name="connsiteY10" fmla="*/ 750895 h 2190318"/>
                <a:gd name="connsiteX11" fmla="*/ 1046723 w 1660112"/>
                <a:gd name="connsiteY11" fmla="*/ 766250 h 2190318"/>
                <a:gd name="connsiteX12" fmla="*/ 1157224 w 1660112"/>
                <a:gd name="connsiteY12" fmla="*/ 844250 h 2190318"/>
                <a:gd name="connsiteX13" fmla="*/ 1322739 w 1660112"/>
                <a:gd name="connsiteY13" fmla="*/ 936946 h 2190318"/>
                <a:gd name="connsiteX14" fmla="*/ 1374143 w 1660112"/>
                <a:gd name="connsiteY14" fmla="*/ 1036205 h 2190318"/>
                <a:gd name="connsiteX15" fmla="*/ 1502039 w 1660112"/>
                <a:gd name="connsiteY15" fmla="*/ 1164133 h 2190318"/>
                <a:gd name="connsiteX16" fmla="*/ 1530928 w 1660112"/>
                <a:gd name="connsiteY16" fmla="*/ 1186679 h 2190318"/>
                <a:gd name="connsiteX17" fmla="*/ 1506938 w 1660112"/>
                <a:gd name="connsiteY17" fmla="*/ 1205582 h 2190318"/>
                <a:gd name="connsiteX18" fmla="*/ 1479713 w 1660112"/>
                <a:gd name="connsiteY18" fmla="*/ 1290460 h 2190318"/>
                <a:gd name="connsiteX19" fmla="*/ 1603810 w 1660112"/>
                <a:gd name="connsiteY19" fmla="*/ 1477547 h 2190318"/>
                <a:gd name="connsiteX20" fmla="*/ 1660112 w 1660112"/>
                <a:gd name="connsiteY20" fmla="*/ 1551654 h 2190318"/>
                <a:gd name="connsiteX21" fmla="*/ 1616685 w 1660112"/>
                <a:gd name="connsiteY21" fmla="*/ 1551623 h 2190318"/>
                <a:gd name="connsiteX22" fmla="*/ 1557682 w 1660112"/>
                <a:gd name="connsiteY22" fmla="*/ 1551497 h 2190318"/>
                <a:gd name="connsiteX23" fmla="*/ 1505682 w 1660112"/>
                <a:gd name="connsiteY23" fmla="*/ 1538214 h 2190318"/>
                <a:gd name="connsiteX24" fmla="*/ 1485114 w 1660112"/>
                <a:gd name="connsiteY24" fmla="*/ 1507849 h 2190318"/>
                <a:gd name="connsiteX25" fmla="*/ 1399295 w 1660112"/>
                <a:gd name="connsiteY25" fmla="*/ 1481253 h 2190318"/>
                <a:gd name="connsiteX26" fmla="*/ 1353418 w 1660112"/>
                <a:gd name="connsiteY26" fmla="*/ 1485712 h 2190318"/>
                <a:gd name="connsiteX27" fmla="*/ 1254850 w 1660112"/>
                <a:gd name="connsiteY27" fmla="*/ 1559002 h 2190318"/>
                <a:gd name="connsiteX28" fmla="*/ 1258147 w 1660112"/>
                <a:gd name="connsiteY28" fmla="*/ 1774884 h 2190318"/>
                <a:gd name="connsiteX29" fmla="*/ 1235067 w 1660112"/>
                <a:gd name="connsiteY29" fmla="*/ 1938484 h 2190318"/>
                <a:gd name="connsiteX30" fmla="*/ 1164477 w 1660112"/>
                <a:gd name="connsiteY30" fmla="*/ 1996325 h 2190318"/>
                <a:gd name="connsiteX31" fmla="*/ 1034697 w 1660112"/>
                <a:gd name="connsiteY31" fmla="*/ 2074984 h 2190318"/>
                <a:gd name="connsiteX32" fmla="*/ 971800 w 1660112"/>
                <a:gd name="connsiteY32" fmla="*/ 2109024 h 2190318"/>
                <a:gd name="connsiteX33" fmla="*/ 862273 w 1660112"/>
                <a:gd name="connsiteY33" fmla="*/ 2169376 h 2190318"/>
                <a:gd name="connsiteX34" fmla="*/ 749889 w 1660112"/>
                <a:gd name="connsiteY34" fmla="*/ 2147584 h 2190318"/>
                <a:gd name="connsiteX35" fmla="*/ 684700 w 1660112"/>
                <a:gd name="connsiteY35" fmla="*/ 2106417 h 2190318"/>
                <a:gd name="connsiteX36" fmla="*/ 639325 w 1660112"/>
                <a:gd name="connsiteY36" fmla="*/ 2051088 h 2190318"/>
                <a:gd name="connsiteX37" fmla="*/ 621018 w 1660112"/>
                <a:gd name="connsiteY37" fmla="*/ 1821389 h 2190318"/>
                <a:gd name="connsiteX38" fmla="*/ 604062 w 1660112"/>
                <a:gd name="connsiteY38" fmla="*/ 1801670 h 2190318"/>
                <a:gd name="connsiteX39" fmla="*/ 495257 w 1660112"/>
                <a:gd name="connsiteY39" fmla="*/ 1773440 h 2190318"/>
                <a:gd name="connsiteX40" fmla="*/ 353795 w 1660112"/>
                <a:gd name="connsiteY40" fmla="*/ 1777051 h 2190318"/>
                <a:gd name="connsiteX41" fmla="*/ 307667 w 1660112"/>
                <a:gd name="connsiteY41" fmla="*/ 1751145 h 2190318"/>
                <a:gd name="connsiteX42" fmla="*/ 236638 w 1660112"/>
                <a:gd name="connsiteY42" fmla="*/ 1668843 h 2190318"/>
                <a:gd name="connsiteX43" fmla="*/ 223701 w 1660112"/>
                <a:gd name="connsiteY43" fmla="*/ 1566538 h 2190318"/>
                <a:gd name="connsiteX44" fmla="*/ 280223 w 1660112"/>
                <a:gd name="connsiteY44" fmla="*/ 1495038 h 2190318"/>
                <a:gd name="connsiteX45" fmla="*/ 234785 w 1660112"/>
                <a:gd name="connsiteY45" fmla="*/ 1328643 h 2190318"/>
                <a:gd name="connsiteX46" fmla="*/ 311561 w 1660112"/>
                <a:gd name="connsiteY46" fmla="*/ 1410977 h 2190318"/>
                <a:gd name="connsiteX47" fmla="*/ 292563 w 1660112"/>
                <a:gd name="connsiteY47" fmla="*/ 1362023 h 2190318"/>
                <a:gd name="connsiteX48" fmla="*/ 309708 w 1660112"/>
                <a:gd name="connsiteY48" fmla="*/ 1317935 h 2190318"/>
                <a:gd name="connsiteX49" fmla="*/ 311466 w 1660112"/>
                <a:gd name="connsiteY49" fmla="*/ 1284745 h 2190318"/>
                <a:gd name="connsiteX50" fmla="*/ 310839 w 1660112"/>
                <a:gd name="connsiteY50" fmla="*/ 1242855 h 2190318"/>
                <a:gd name="connsiteX51" fmla="*/ 355931 w 1660112"/>
                <a:gd name="connsiteY51" fmla="*/ 1200056 h 2190318"/>
                <a:gd name="connsiteX52" fmla="*/ 364000 w 1660112"/>
                <a:gd name="connsiteY52" fmla="*/ 1113985 h 2190318"/>
                <a:gd name="connsiteX53" fmla="*/ 282578 w 1660112"/>
                <a:gd name="connsiteY53" fmla="*/ 1191358 h 2190318"/>
                <a:gd name="connsiteX54" fmla="*/ 279626 w 1660112"/>
                <a:gd name="connsiteY54" fmla="*/ 1142372 h 2190318"/>
                <a:gd name="connsiteX55" fmla="*/ 257865 w 1660112"/>
                <a:gd name="connsiteY55" fmla="*/ 1101550 h 2190318"/>
                <a:gd name="connsiteX56" fmla="*/ 238302 w 1660112"/>
                <a:gd name="connsiteY56" fmla="*/ 1140739 h 2190318"/>
                <a:gd name="connsiteX57" fmla="*/ 213778 w 1660112"/>
                <a:gd name="connsiteY57" fmla="*/ 1229667 h 2190318"/>
                <a:gd name="connsiteX58" fmla="*/ 158512 w 1660112"/>
                <a:gd name="connsiteY58" fmla="*/ 1203039 h 2190318"/>
                <a:gd name="connsiteX59" fmla="*/ 198894 w 1660112"/>
                <a:gd name="connsiteY59" fmla="*/ 1132983 h 2190318"/>
                <a:gd name="connsiteX60" fmla="*/ 196852 w 1660112"/>
                <a:gd name="connsiteY60" fmla="*/ 1089116 h 2190318"/>
                <a:gd name="connsiteX61" fmla="*/ 163724 w 1660112"/>
                <a:gd name="connsiteY61" fmla="*/ 1107046 h 2190318"/>
                <a:gd name="connsiteX62" fmla="*/ 136154 w 1660112"/>
                <a:gd name="connsiteY62" fmla="*/ 1145418 h 2190318"/>
                <a:gd name="connsiteX63" fmla="*/ 84311 w 1660112"/>
                <a:gd name="connsiteY63" fmla="*/ 1050744 h 2190318"/>
                <a:gd name="connsiteX64" fmla="*/ 51528 w 1660112"/>
                <a:gd name="connsiteY64" fmla="*/ 982478 h 2190318"/>
                <a:gd name="connsiteX65" fmla="*/ 10989 w 1660112"/>
                <a:gd name="connsiteY65" fmla="*/ 937731 h 2190318"/>
                <a:gd name="connsiteX66" fmla="*/ 313 w 1660112"/>
                <a:gd name="connsiteY66" fmla="*/ 917163 h 2190318"/>
                <a:gd name="connsiteX67" fmla="*/ 63837 w 1660112"/>
                <a:gd name="connsiteY67" fmla="*/ 753783 h 2190318"/>
                <a:gd name="connsiteX68" fmla="*/ 83055 w 1660112"/>
                <a:gd name="connsiteY68" fmla="*/ 712554 h 2190318"/>
                <a:gd name="connsiteX69" fmla="*/ 146736 w 1660112"/>
                <a:gd name="connsiteY69" fmla="*/ 616466 h 2190318"/>
                <a:gd name="connsiteX70" fmla="*/ 283928 w 1660112"/>
                <a:gd name="connsiteY70" fmla="*/ 542454 h 2190318"/>
                <a:gd name="connsiteX71" fmla="*/ 307007 w 1660112"/>
                <a:gd name="connsiteY71" fmla="*/ 520316 h 2190318"/>
                <a:gd name="connsiteX72" fmla="*/ 500721 w 1660112"/>
                <a:gd name="connsiteY72" fmla="*/ 308578 h 2190318"/>
                <a:gd name="connsiteX73" fmla="*/ 600011 w 1660112"/>
                <a:gd name="connsiteY73" fmla="*/ 243296 h 2190318"/>
                <a:gd name="connsiteX74" fmla="*/ 619574 w 1660112"/>
                <a:gd name="connsiteY74" fmla="*/ 177134 h 2190318"/>
                <a:gd name="connsiteX75" fmla="*/ 664478 w 1660112"/>
                <a:gd name="connsiteY75" fmla="*/ 40696 h 2190318"/>
                <a:gd name="connsiteX76" fmla="*/ 708690 w 1660112"/>
                <a:gd name="connsiteY76" fmla="*/ 31 h 2190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660112" h="2190318">
                  <a:moveTo>
                    <a:pt x="708628" y="0"/>
                  </a:moveTo>
                  <a:cubicBezTo>
                    <a:pt x="735476" y="23111"/>
                    <a:pt x="734722" y="81831"/>
                    <a:pt x="787005" y="58469"/>
                  </a:cubicBezTo>
                  <a:cubicBezTo>
                    <a:pt x="798089" y="72631"/>
                    <a:pt x="804621" y="88865"/>
                    <a:pt x="816271" y="94454"/>
                  </a:cubicBezTo>
                  <a:cubicBezTo>
                    <a:pt x="860672" y="115744"/>
                    <a:pt x="863812" y="155247"/>
                    <a:pt x="867831" y="196068"/>
                  </a:cubicBezTo>
                  <a:cubicBezTo>
                    <a:pt x="871694" y="235383"/>
                    <a:pt x="878225" y="274477"/>
                    <a:pt x="882370" y="313760"/>
                  </a:cubicBezTo>
                  <a:cubicBezTo>
                    <a:pt x="883312" y="322615"/>
                    <a:pt x="877377" y="332098"/>
                    <a:pt x="877911" y="341110"/>
                  </a:cubicBezTo>
                  <a:cubicBezTo>
                    <a:pt x="878727" y="354832"/>
                    <a:pt x="877660" y="374803"/>
                    <a:pt x="885761" y="380832"/>
                  </a:cubicBezTo>
                  <a:cubicBezTo>
                    <a:pt x="912201" y="400490"/>
                    <a:pt x="912609" y="426239"/>
                    <a:pt x="918105" y="454782"/>
                  </a:cubicBezTo>
                  <a:cubicBezTo>
                    <a:pt x="924699" y="488915"/>
                    <a:pt x="945360" y="520159"/>
                    <a:pt x="957921" y="553413"/>
                  </a:cubicBezTo>
                  <a:cubicBezTo>
                    <a:pt x="967027" y="577498"/>
                    <a:pt x="974469" y="602493"/>
                    <a:pt x="979745" y="627677"/>
                  </a:cubicBezTo>
                  <a:cubicBezTo>
                    <a:pt x="989165" y="672831"/>
                    <a:pt x="993090" y="719807"/>
                    <a:pt x="1034289" y="750895"/>
                  </a:cubicBezTo>
                  <a:cubicBezTo>
                    <a:pt x="1039469" y="754820"/>
                    <a:pt x="1046033" y="760660"/>
                    <a:pt x="1046723" y="766250"/>
                  </a:cubicBezTo>
                  <a:cubicBezTo>
                    <a:pt x="1054825" y="832788"/>
                    <a:pt x="1113419" y="834045"/>
                    <a:pt x="1157224" y="844250"/>
                  </a:cubicBezTo>
                  <a:cubicBezTo>
                    <a:pt x="1222726" y="859574"/>
                    <a:pt x="1274318" y="897381"/>
                    <a:pt x="1322739" y="936946"/>
                  </a:cubicBezTo>
                  <a:cubicBezTo>
                    <a:pt x="1349273" y="958644"/>
                    <a:pt x="1359478" y="1001601"/>
                    <a:pt x="1374143" y="1036205"/>
                  </a:cubicBezTo>
                  <a:cubicBezTo>
                    <a:pt x="1399672" y="1096558"/>
                    <a:pt x="1440776" y="1139734"/>
                    <a:pt x="1502039" y="1164133"/>
                  </a:cubicBezTo>
                  <a:cubicBezTo>
                    <a:pt x="1512935" y="1168466"/>
                    <a:pt x="1521351" y="1178986"/>
                    <a:pt x="1530928" y="1186679"/>
                  </a:cubicBezTo>
                  <a:cubicBezTo>
                    <a:pt x="1522984" y="1193116"/>
                    <a:pt x="1515981" y="1201720"/>
                    <a:pt x="1506938" y="1205582"/>
                  </a:cubicBezTo>
                  <a:cubicBezTo>
                    <a:pt x="1470010" y="1221377"/>
                    <a:pt x="1456194" y="1250235"/>
                    <a:pt x="1479713" y="1290460"/>
                  </a:cubicBezTo>
                  <a:cubicBezTo>
                    <a:pt x="1517394" y="1354989"/>
                    <a:pt x="1561607" y="1415719"/>
                    <a:pt x="1603810" y="1477547"/>
                  </a:cubicBezTo>
                  <a:cubicBezTo>
                    <a:pt x="1618946" y="1499716"/>
                    <a:pt x="1636216" y="1520378"/>
                    <a:pt x="1660112" y="1551654"/>
                  </a:cubicBezTo>
                  <a:cubicBezTo>
                    <a:pt x="1638445" y="1551654"/>
                    <a:pt x="1627549" y="1551842"/>
                    <a:pt x="1616685" y="1551623"/>
                  </a:cubicBezTo>
                  <a:cubicBezTo>
                    <a:pt x="1596808" y="1551214"/>
                    <a:pt x="1574419" y="1544494"/>
                    <a:pt x="1557682" y="1551497"/>
                  </a:cubicBezTo>
                  <a:cubicBezTo>
                    <a:pt x="1533660" y="1561545"/>
                    <a:pt x="1519216" y="1557432"/>
                    <a:pt x="1505682" y="1538214"/>
                  </a:cubicBezTo>
                  <a:cubicBezTo>
                    <a:pt x="1498648" y="1528229"/>
                    <a:pt x="1491928" y="1517992"/>
                    <a:pt x="1485114" y="1507849"/>
                  </a:cubicBezTo>
                  <a:cubicBezTo>
                    <a:pt x="1454278" y="1461847"/>
                    <a:pt x="1449474" y="1461219"/>
                    <a:pt x="1399295" y="1481253"/>
                  </a:cubicBezTo>
                  <a:cubicBezTo>
                    <a:pt x="1385447" y="1486779"/>
                    <a:pt x="1367580" y="1489260"/>
                    <a:pt x="1353418" y="1485712"/>
                  </a:cubicBezTo>
                  <a:cubicBezTo>
                    <a:pt x="1296802" y="1471581"/>
                    <a:pt x="1254912" y="1500313"/>
                    <a:pt x="1254850" y="1559002"/>
                  </a:cubicBezTo>
                  <a:cubicBezTo>
                    <a:pt x="1254787" y="1630973"/>
                    <a:pt x="1261004" y="1703101"/>
                    <a:pt x="1258147" y="1774884"/>
                  </a:cubicBezTo>
                  <a:cubicBezTo>
                    <a:pt x="1255949" y="1829711"/>
                    <a:pt x="1246623" y="1884725"/>
                    <a:pt x="1235067" y="1938484"/>
                  </a:cubicBezTo>
                  <a:cubicBezTo>
                    <a:pt x="1227751" y="1972648"/>
                    <a:pt x="1201656" y="1993562"/>
                    <a:pt x="1164477" y="1996325"/>
                  </a:cubicBezTo>
                  <a:cubicBezTo>
                    <a:pt x="1107830" y="2000564"/>
                    <a:pt x="1075769" y="2044902"/>
                    <a:pt x="1034697" y="2074984"/>
                  </a:cubicBezTo>
                  <a:cubicBezTo>
                    <a:pt x="1015636" y="2088958"/>
                    <a:pt x="992776" y="2097656"/>
                    <a:pt x="971800" y="2109024"/>
                  </a:cubicBezTo>
                  <a:cubicBezTo>
                    <a:pt x="935155" y="2128900"/>
                    <a:pt x="897756" y="2147584"/>
                    <a:pt x="862273" y="2169376"/>
                  </a:cubicBezTo>
                  <a:cubicBezTo>
                    <a:pt x="809928" y="2201531"/>
                    <a:pt x="784242" y="2198454"/>
                    <a:pt x="749889" y="2147584"/>
                  </a:cubicBezTo>
                  <a:cubicBezTo>
                    <a:pt x="733497" y="2123311"/>
                    <a:pt x="715536" y="2108395"/>
                    <a:pt x="684700" y="2106417"/>
                  </a:cubicBezTo>
                  <a:cubicBezTo>
                    <a:pt x="652859" y="2104376"/>
                    <a:pt x="640738" y="2084562"/>
                    <a:pt x="639325" y="2051088"/>
                  </a:cubicBezTo>
                  <a:cubicBezTo>
                    <a:pt x="636091" y="1974376"/>
                    <a:pt x="628304" y="1897851"/>
                    <a:pt x="621018" y="1821389"/>
                  </a:cubicBezTo>
                  <a:cubicBezTo>
                    <a:pt x="620328" y="1814136"/>
                    <a:pt x="611284" y="1803899"/>
                    <a:pt x="604062" y="1801670"/>
                  </a:cubicBezTo>
                  <a:cubicBezTo>
                    <a:pt x="568202" y="1790585"/>
                    <a:pt x="532091" y="1776266"/>
                    <a:pt x="495257" y="1773440"/>
                  </a:cubicBezTo>
                  <a:cubicBezTo>
                    <a:pt x="448501" y="1769860"/>
                    <a:pt x="400865" y="1778621"/>
                    <a:pt x="353795" y="1777051"/>
                  </a:cubicBezTo>
                  <a:cubicBezTo>
                    <a:pt x="337938" y="1776517"/>
                    <a:pt x="319694" y="1763454"/>
                    <a:pt x="307667" y="1751145"/>
                  </a:cubicBezTo>
                  <a:cubicBezTo>
                    <a:pt x="282358" y="1725302"/>
                    <a:pt x="262481" y="1694026"/>
                    <a:pt x="236638" y="1668843"/>
                  </a:cubicBezTo>
                  <a:cubicBezTo>
                    <a:pt x="201186" y="1634239"/>
                    <a:pt x="195220" y="1605758"/>
                    <a:pt x="223701" y="1566538"/>
                  </a:cubicBezTo>
                  <a:cubicBezTo>
                    <a:pt x="241442" y="1542139"/>
                    <a:pt x="261099" y="1519123"/>
                    <a:pt x="280223" y="1495038"/>
                  </a:cubicBezTo>
                  <a:cubicBezTo>
                    <a:pt x="225930" y="1471958"/>
                    <a:pt x="215944" y="1434779"/>
                    <a:pt x="234785" y="1328643"/>
                  </a:cubicBezTo>
                  <a:cubicBezTo>
                    <a:pt x="299785" y="1319506"/>
                    <a:pt x="257017" y="1407334"/>
                    <a:pt x="311561" y="1410977"/>
                  </a:cubicBezTo>
                  <a:cubicBezTo>
                    <a:pt x="304464" y="1393235"/>
                    <a:pt x="296111" y="1378163"/>
                    <a:pt x="292563" y="1362023"/>
                  </a:cubicBezTo>
                  <a:cubicBezTo>
                    <a:pt x="288921" y="1345411"/>
                    <a:pt x="277553" y="1323336"/>
                    <a:pt x="309708" y="1317935"/>
                  </a:cubicBezTo>
                  <a:cubicBezTo>
                    <a:pt x="312346" y="1317496"/>
                    <a:pt x="315329" y="1286440"/>
                    <a:pt x="311466" y="1284745"/>
                  </a:cubicBezTo>
                  <a:cubicBezTo>
                    <a:pt x="277961" y="1269954"/>
                    <a:pt x="298152" y="1256075"/>
                    <a:pt x="310839" y="1242855"/>
                  </a:cubicBezTo>
                  <a:cubicBezTo>
                    <a:pt x="324624" y="1228474"/>
                    <a:pt x="339727" y="1215317"/>
                    <a:pt x="355931" y="1200056"/>
                  </a:cubicBezTo>
                  <a:cubicBezTo>
                    <a:pt x="331595" y="1170225"/>
                    <a:pt x="310839" y="1140833"/>
                    <a:pt x="364000" y="1113985"/>
                  </a:cubicBezTo>
                  <a:cubicBezTo>
                    <a:pt x="343590" y="1113075"/>
                    <a:pt x="316459" y="1138855"/>
                    <a:pt x="282578" y="1191358"/>
                  </a:cubicBezTo>
                  <a:cubicBezTo>
                    <a:pt x="281573" y="1169440"/>
                    <a:pt x="283551" y="1154995"/>
                    <a:pt x="279626" y="1142372"/>
                  </a:cubicBezTo>
                  <a:cubicBezTo>
                    <a:pt x="275104" y="1127896"/>
                    <a:pt x="265370" y="1115084"/>
                    <a:pt x="257865" y="1101550"/>
                  </a:cubicBezTo>
                  <a:cubicBezTo>
                    <a:pt x="251208" y="1114582"/>
                    <a:pt x="242729" y="1126986"/>
                    <a:pt x="238302" y="1140739"/>
                  </a:cubicBezTo>
                  <a:cubicBezTo>
                    <a:pt x="229384" y="1168372"/>
                    <a:pt x="222696" y="1196759"/>
                    <a:pt x="213778" y="1229667"/>
                  </a:cubicBezTo>
                  <a:cubicBezTo>
                    <a:pt x="188783" y="1217641"/>
                    <a:pt x="174746" y="1210858"/>
                    <a:pt x="158512" y="1203039"/>
                  </a:cubicBezTo>
                  <a:cubicBezTo>
                    <a:pt x="172611" y="1179394"/>
                    <a:pt x="188814" y="1157444"/>
                    <a:pt x="198894" y="1132983"/>
                  </a:cubicBezTo>
                  <a:cubicBezTo>
                    <a:pt x="203949" y="1120736"/>
                    <a:pt x="197889" y="1103874"/>
                    <a:pt x="196852" y="1089116"/>
                  </a:cubicBezTo>
                  <a:cubicBezTo>
                    <a:pt x="185642" y="1094925"/>
                    <a:pt x="172359" y="1098599"/>
                    <a:pt x="163724" y="1107046"/>
                  </a:cubicBezTo>
                  <a:cubicBezTo>
                    <a:pt x="152546" y="1117911"/>
                    <a:pt x="145072" y="1132606"/>
                    <a:pt x="136154" y="1145418"/>
                  </a:cubicBezTo>
                  <a:cubicBezTo>
                    <a:pt x="94077" y="1126294"/>
                    <a:pt x="92727" y="1087703"/>
                    <a:pt x="84311" y="1050744"/>
                  </a:cubicBezTo>
                  <a:cubicBezTo>
                    <a:pt x="78816" y="1026659"/>
                    <a:pt x="65125" y="1003673"/>
                    <a:pt x="51528" y="982478"/>
                  </a:cubicBezTo>
                  <a:cubicBezTo>
                    <a:pt x="40789" y="965772"/>
                    <a:pt x="24115" y="952992"/>
                    <a:pt x="10989" y="937731"/>
                  </a:cubicBezTo>
                  <a:cubicBezTo>
                    <a:pt x="5934" y="931859"/>
                    <a:pt x="-1634" y="921748"/>
                    <a:pt x="313" y="917163"/>
                  </a:cubicBezTo>
                  <a:cubicBezTo>
                    <a:pt x="23173" y="863562"/>
                    <a:pt x="8414" y="795610"/>
                    <a:pt x="63837" y="753783"/>
                  </a:cubicBezTo>
                  <a:cubicBezTo>
                    <a:pt x="74608" y="745650"/>
                    <a:pt x="79695" y="727218"/>
                    <a:pt x="83055" y="712554"/>
                  </a:cubicBezTo>
                  <a:cubicBezTo>
                    <a:pt x="92287" y="672140"/>
                    <a:pt x="77560" y="616937"/>
                    <a:pt x="146736" y="616466"/>
                  </a:cubicBezTo>
                  <a:cubicBezTo>
                    <a:pt x="174526" y="558688"/>
                    <a:pt x="247063" y="583747"/>
                    <a:pt x="283928" y="542454"/>
                  </a:cubicBezTo>
                  <a:cubicBezTo>
                    <a:pt x="291024" y="534509"/>
                    <a:pt x="302046" y="529203"/>
                    <a:pt x="307007" y="520316"/>
                  </a:cubicBezTo>
                  <a:cubicBezTo>
                    <a:pt x="355020" y="434466"/>
                    <a:pt x="425233" y="368806"/>
                    <a:pt x="500721" y="308578"/>
                  </a:cubicBezTo>
                  <a:cubicBezTo>
                    <a:pt x="531557" y="283991"/>
                    <a:pt x="566946" y="265151"/>
                    <a:pt x="600011" y="243296"/>
                  </a:cubicBezTo>
                  <a:cubicBezTo>
                    <a:pt x="624881" y="226873"/>
                    <a:pt x="629654" y="206619"/>
                    <a:pt x="619574" y="177134"/>
                  </a:cubicBezTo>
                  <a:cubicBezTo>
                    <a:pt x="591721" y="95710"/>
                    <a:pt x="593291" y="95491"/>
                    <a:pt x="664478" y="40696"/>
                  </a:cubicBezTo>
                  <a:cubicBezTo>
                    <a:pt x="679425" y="29172"/>
                    <a:pt x="692425" y="15104"/>
                    <a:pt x="708690" y="31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8A8EAA06-7B14-21C2-9488-74996498882D}"/>
                </a:ext>
              </a:extLst>
            </p:cNvPr>
            <p:cNvSpPr/>
            <p:nvPr/>
          </p:nvSpPr>
          <p:spPr>
            <a:xfrm>
              <a:off x="5373515" y="5464225"/>
              <a:ext cx="3345615" cy="1376041"/>
            </a:xfrm>
            <a:custGeom>
              <a:avLst/>
              <a:gdLst>
                <a:gd name="connsiteX0" fmla="*/ 3013572 w 3345615"/>
                <a:gd name="connsiteY0" fmla="*/ 304156 h 1376041"/>
                <a:gd name="connsiteX1" fmla="*/ 2921441 w 3345615"/>
                <a:gd name="connsiteY1" fmla="*/ 336750 h 1376041"/>
                <a:gd name="connsiteX2" fmla="*/ 3014891 w 3345615"/>
                <a:gd name="connsiteY2" fmla="*/ 319103 h 1376041"/>
                <a:gd name="connsiteX3" fmla="*/ 3115249 w 3345615"/>
                <a:gd name="connsiteY3" fmla="*/ 328146 h 1376041"/>
                <a:gd name="connsiteX4" fmla="*/ 3107022 w 3345615"/>
                <a:gd name="connsiteY4" fmla="*/ 356816 h 1376041"/>
                <a:gd name="connsiteX5" fmla="*/ 3069246 w 3345615"/>
                <a:gd name="connsiteY5" fmla="*/ 364697 h 1376041"/>
                <a:gd name="connsiteX6" fmla="*/ 3069811 w 3345615"/>
                <a:gd name="connsiteY6" fmla="*/ 377069 h 1376041"/>
                <a:gd name="connsiteX7" fmla="*/ 3122879 w 3345615"/>
                <a:gd name="connsiteY7" fmla="*/ 371543 h 1376041"/>
                <a:gd name="connsiteX8" fmla="*/ 3310218 w 3345615"/>
                <a:gd name="connsiteY8" fmla="*/ 321113 h 1376041"/>
                <a:gd name="connsiteX9" fmla="*/ 3343755 w 3345615"/>
                <a:gd name="connsiteY9" fmla="*/ 337441 h 1376041"/>
                <a:gd name="connsiteX10" fmla="*/ 3336877 w 3345615"/>
                <a:gd name="connsiteY10" fmla="*/ 373835 h 1376041"/>
                <a:gd name="connsiteX11" fmla="*/ 3324977 w 3345615"/>
                <a:gd name="connsiteY11" fmla="*/ 429760 h 1376041"/>
                <a:gd name="connsiteX12" fmla="*/ 3300170 w 3345615"/>
                <a:gd name="connsiteY12" fmla="*/ 526853 h 1376041"/>
                <a:gd name="connsiteX13" fmla="*/ 3199152 w 3345615"/>
                <a:gd name="connsiteY13" fmla="*/ 573263 h 1376041"/>
                <a:gd name="connsiteX14" fmla="*/ 3144295 w 3345615"/>
                <a:gd name="connsiteY14" fmla="*/ 662223 h 1376041"/>
                <a:gd name="connsiteX15" fmla="*/ 3150449 w 3345615"/>
                <a:gd name="connsiteY15" fmla="*/ 694942 h 1376041"/>
                <a:gd name="connsiteX16" fmla="*/ 3109094 w 3345615"/>
                <a:gd name="connsiteY16" fmla="*/ 691080 h 1376041"/>
                <a:gd name="connsiteX17" fmla="*/ 3009552 w 3345615"/>
                <a:gd name="connsiteY17" fmla="*/ 705336 h 1376041"/>
                <a:gd name="connsiteX18" fmla="*/ 2939340 w 3345615"/>
                <a:gd name="connsiteY18" fmla="*/ 739532 h 1376041"/>
                <a:gd name="connsiteX19" fmla="*/ 2841745 w 3345615"/>
                <a:gd name="connsiteY19" fmla="*/ 812100 h 1376041"/>
                <a:gd name="connsiteX20" fmla="*/ 2784752 w 3345615"/>
                <a:gd name="connsiteY20" fmla="*/ 827079 h 1376041"/>
                <a:gd name="connsiteX21" fmla="*/ 2575809 w 3345615"/>
                <a:gd name="connsiteY21" fmla="*/ 775549 h 1376041"/>
                <a:gd name="connsiteX22" fmla="*/ 2379835 w 3345615"/>
                <a:gd name="connsiteY22" fmla="*/ 808960 h 1376041"/>
                <a:gd name="connsiteX23" fmla="*/ 2341149 w 3345615"/>
                <a:gd name="connsiteY23" fmla="*/ 837880 h 1376041"/>
                <a:gd name="connsiteX24" fmla="*/ 2300893 w 3345615"/>
                <a:gd name="connsiteY24" fmla="*/ 848462 h 1376041"/>
                <a:gd name="connsiteX25" fmla="*/ 2284124 w 3345615"/>
                <a:gd name="connsiteY25" fmla="*/ 797624 h 1376041"/>
                <a:gd name="connsiteX26" fmla="*/ 2326861 w 3345615"/>
                <a:gd name="connsiteY26" fmla="*/ 764527 h 1376041"/>
                <a:gd name="connsiteX27" fmla="*/ 2312417 w 3345615"/>
                <a:gd name="connsiteY27" fmla="*/ 749172 h 1376041"/>
                <a:gd name="connsiteX28" fmla="*/ 2241042 w 3345615"/>
                <a:gd name="connsiteY28" fmla="*/ 811692 h 1376041"/>
                <a:gd name="connsiteX29" fmla="*/ 2241042 w 3345615"/>
                <a:gd name="connsiteY29" fmla="*/ 751025 h 1376041"/>
                <a:gd name="connsiteX30" fmla="*/ 2229989 w 3345615"/>
                <a:gd name="connsiteY30" fmla="*/ 757085 h 1376041"/>
                <a:gd name="connsiteX31" fmla="*/ 2149288 w 3345615"/>
                <a:gd name="connsiteY31" fmla="*/ 804846 h 1376041"/>
                <a:gd name="connsiteX32" fmla="*/ 2068776 w 3345615"/>
                <a:gd name="connsiteY32" fmla="*/ 724868 h 1376041"/>
                <a:gd name="connsiteX33" fmla="*/ 2072669 w 3345615"/>
                <a:gd name="connsiteY33" fmla="*/ 688725 h 1376041"/>
                <a:gd name="connsiteX34" fmla="*/ 1982674 w 3345615"/>
                <a:gd name="connsiteY34" fmla="*/ 688725 h 1376041"/>
                <a:gd name="connsiteX35" fmla="*/ 2094493 w 3345615"/>
                <a:gd name="connsiteY35" fmla="*/ 793636 h 1376041"/>
                <a:gd name="connsiteX36" fmla="*/ 2023338 w 3345615"/>
                <a:gd name="connsiteY36" fmla="*/ 822148 h 1376041"/>
                <a:gd name="connsiteX37" fmla="*/ 1990712 w 3345615"/>
                <a:gd name="connsiteY37" fmla="*/ 836216 h 1376041"/>
                <a:gd name="connsiteX38" fmla="*/ 1917202 w 3345615"/>
                <a:gd name="connsiteY38" fmla="*/ 849216 h 1376041"/>
                <a:gd name="connsiteX39" fmla="*/ 1821900 w 3345615"/>
                <a:gd name="connsiteY39" fmla="*/ 863472 h 1376041"/>
                <a:gd name="connsiteX40" fmla="*/ 1731842 w 3345615"/>
                <a:gd name="connsiteY40" fmla="*/ 852199 h 1376041"/>
                <a:gd name="connsiteX41" fmla="*/ 1764782 w 3345615"/>
                <a:gd name="connsiteY41" fmla="*/ 870443 h 1376041"/>
                <a:gd name="connsiteX42" fmla="*/ 1793419 w 3345615"/>
                <a:gd name="connsiteY42" fmla="*/ 926902 h 1376041"/>
                <a:gd name="connsiteX43" fmla="*/ 1733632 w 3345615"/>
                <a:gd name="connsiteY43" fmla="*/ 952934 h 1376041"/>
                <a:gd name="connsiteX44" fmla="*/ 1601339 w 3345615"/>
                <a:gd name="connsiteY44" fmla="*/ 919272 h 1376041"/>
                <a:gd name="connsiteX45" fmla="*/ 1540766 w 3345615"/>
                <a:gd name="connsiteY45" fmla="*/ 923072 h 1376041"/>
                <a:gd name="connsiteX46" fmla="*/ 1567897 w 3345615"/>
                <a:gd name="connsiteY46" fmla="*/ 1004212 h 1376041"/>
                <a:gd name="connsiteX47" fmla="*/ 1501358 w 3345615"/>
                <a:gd name="connsiteY47" fmla="*/ 940719 h 1376041"/>
                <a:gd name="connsiteX48" fmla="*/ 1454602 w 3345615"/>
                <a:gd name="connsiteY48" fmla="*/ 896255 h 1376041"/>
                <a:gd name="connsiteX49" fmla="*/ 1448007 w 3345615"/>
                <a:gd name="connsiteY49" fmla="*/ 891482 h 1376041"/>
                <a:gd name="connsiteX50" fmla="*/ 1189137 w 3345615"/>
                <a:gd name="connsiteY50" fmla="*/ 894936 h 1376041"/>
                <a:gd name="connsiteX51" fmla="*/ 1165240 w 3345615"/>
                <a:gd name="connsiteY51" fmla="*/ 914279 h 1376041"/>
                <a:gd name="connsiteX52" fmla="*/ 1082624 w 3345615"/>
                <a:gd name="connsiteY52" fmla="*/ 969734 h 1376041"/>
                <a:gd name="connsiteX53" fmla="*/ 1069781 w 3345615"/>
                <a:gd name="connsiteY53" fmla="*/ 992311 h 1376041"/>
                <a:gd name="connsiteX54" fmla="*/ 1060706 w 3345615"/>
                <a:gd name="connsiteY54" fmla="*/ 1100080 h 1376041"/>
                <a:gd name="connsiteX55" fmla="*/ 1025945 w 3345615"/>
                <a:gd name="connsiteY55" fmla="*/ 1149348 h 1376041"/>
                <a:gd name="connsiteX56" fmla="*/ 999882 w 3345615"/>
                <a:gd name="connsiteY56" fmla="*/ 1180749 h 1376041"/>
                <a:gd name="connsiteX57" fmla="*/ 897263 w 3345615"/>
                <a:gd name="connsiteY57" fmla="*/ 1211365 h 1376041"/>
                <a:gd name="connsiteX58" fmla="*/ 873838 w 3345615"/>
                <a:gd name="connsiteY58" fmla="*/ 1184392 h 1376041"/>
                <a:gd name="connsiteX59" fmla="*/ 826297 w 3345615"/>
                <a:gd name="connsiteY59" fmla="*/ 1160275 h 1376041"/>
                <a:gd name="connsiteX60" fmla="*/ 796277 w 3345615"/>
                <a:gd name="connsiteY60" fmla="*/ 1153964 h 1376041"/>
                <a:gd name="connsiteX61" fmla="*/ 804191 w 3345615"/>
                <a:gd name="connsiteY61" fmla="*/ 1080674 h 1376041"/>
                <a:gd name="connsiteX62" fmla="*/ 758219 w 3345615"/>
                <a:gd name="connsiteY62" fmla="*/ 1047734 h 1376041"/>
                <a:gd name="connsiteX63" fmla="*/ 728671 w 3345615"/>
                <a:gd name="connsiteY63" fmla="*/ 1132925 h 1376041"/>
                <a:gd name="connsiteX64" fmla="*/ 720789 w 3345615"/>
                <a:gd name="connsiteY64" fmla="*/ 1132517 h 1376041"/>
                <a:gd name="connsiteX65" fmla="*/ 600963 w 3345615"/>
                <a:gd name="connsiteY65" fmla="*/ 1124980 h 1376041"/>
                <a:gd name="connsiteX66" fmla="*/ 515646 w 3345615"/>
                <a:gd name="connsiteY66" fmla="*/ 1125389 h 1376041"/>
                <a:gd name="connsiteX67" fmla="*/ 473317 w 3345615"/>
                <a:gd name="connsiteY67" fmla="*/ 1157073 h 1376041"/>
                <a:gd name="connsiteX68" fmla="*/ 436923 w 3345615"/>
                <a:gd name="connsiteY68" fmla="*/ 1195099 h 1376041"/>
                <a:gd name="connsiteX69" fmla="*/ 386933 w 3345615"/>
                <a:gd name="connsiteY69" fmla="*/ 1216609 h 1376041"/>
                <a:gd name="connsiteX70" fmla="*/ 305572 w 3345615"/>
                <a:gd name="connsiteY70" fmla="*/ 1275643 h 1376041"/>
                <a:gd name="connsiteX71" fmla="*/ 269838 w 3345615"/>
                <a:gd name="connsiteY71" fmla="*/ 1375781 h 1376041"/>
                <a:gd name="connsiteX72" fmla="*/ 236584 w 3345615"/>
                <a:gd name="connsiteY72" fmla="*/ 1351666 h 1376041"/>
                <a:gd name="connsiteX73" fmla="*/ 141156 w 3345615"/>
                <a:gd name="connsiteY73" fmla="*/ 1254730 h 1376041"/>
                <a:gd name="connsiteX74" fmla="*/ 108688 w 3345615"/>
                <a:gd name="connsiteY74" fmla="*/ 1263302 h 1376041"/>
                <a:gd name="connsiteX75" fmla="*/ 13071 w 3345615"/>
                <a:gd name="connsiteY75" fmla="*/ 1332322 h 1376041"/>
                <a:gd name="connsiteX76" fmla="*/ 40 w 3345615"/>
                <a:gd name="connsiteY76" fmla="*/ 1243897 h 1376041"/>
                <a:gd name="connsiteX77" fmla="*/ 8549 w 3345615"/>
                <a:gd name="connsiteY77" fmla="*/ 1226752 h 1376041"/>
                <a:gd name="connsiteX78" fmla="*/ 143291 w 3345615"/>
                <a:gd name="connsiteY78" fmla="*/ 1201882 h 1376041"/>
                <a:gd name="connsiteX79" fmla="*/ 261108 w 3345615"/>
                <a:gd name="connsiteY79" fmla="*/ 1111227 h 1376041"/>
                <a:gd name="connsiteX80" fmla="*/ 293326 w 3345615"/>
                <a:gd name="connsiteY80" fmla="*/ 1063435 h 1376041"/>
                <a:gd name="connsiteX81" fmla="*/ 303249 w 3345615"/>
                <a:gd name="connsiteY81" fmla="*/ 1043244 h 1376041"/>
                <a:gd name="connsiteX82" fmla="*/ 346300 w 3345615"/>
                <a:gd name="connsiteY82" fmla="*/ 980002 h 1376041"/>
                <a:gd name="connsiteX83" fmla="*/ 437897 w 3345615"/>
                <a:gd name="connsiteY83" fmla="*/ 908533 h 1376041"/>
                <a:gd name="connsiteX84" fmla="*/ 460191 w 3345615"/>
                <a:gd name="connsiteY84" fmla="*/ 900651 h 1376041"/>
                <a:gd name="connsiteX85" fmla="*/ 562810 w 3345615"/>
                <a:gd name="connsiteY85" fmla="*/ 783180 h 1376041"/>
                <a:gd name="connsiteX86" fmla="*/ 578574 w 3345615"/>
                <a:gd name="connsiteY86" fmla="*/ 703138 h 1376041"/>
                <a:gd name="connsiteX87" fmla="*/ 594777 w 3345615"/>
                <a:gd name="connsiteY87" fmla="*/ 595338 h 1376041"/>
                <a:gd name="connsiteX88" fmla="*/ 697050 w 3345615"/>
                <a:gd name="connsiteY88" fmla="*/ 632643 h 1376041"/>
                <a:gd name="connsiteX89" fmla="*/ 742801 w 3345615"/>
                <a:gd name="connsiteY89" fmla="*/ 599609 h 1376041"/>
                <a:gd name="connsiteX90" fmla="*/ 794331 w 3345615"/>
                <a:gd name="connsiteY90" fmla="*/ 476203 h 1376041"/>
                <a:gd name="connsiteX91" fmla="*/ 1003933 w 3345615"/>
                <a:gd name="connsiteY91" fmla="*/ 477082 h 1376041"/>
                <a:gd name="connsiteX92" fmla="*/ 1032037 w 3345615"/>
                <a:gd name="connsiteY92" fmla="*/ 479562 h 1376041"/>
                <a:gd name="connsiteX93" fmla="*/ 1129443 w 3345615"/>
                <a:gd name="connsiteY93" fmla="*/ 501229 h 1376041"/>
                <a:gd name="connsiteX94" fmla="*/ 1196704 w 3345615"/>
                <a:gd name="connsiteY94" fmla="*/ 492657 h 1376041"/>
                <a:gd name="connsiteX95" fmla="*/ 1245407 w 3345615"/>
                <a:gd name="connsiteY95" fmla="*/ 490050 h 1376041"/>
                <a:gd name="connsiteX96" fmla="*/ 1287171 w 3345615"/>
                <a:gd name="connsiteY96" fmla="*/ 509927 h 1376041"/>
                <a:gd name="connsiteX97" fmla="*/ 1287893 w 3345615"/>
                <a:gd name="connsiteY97" fmla="*/ 423543 h 1376041"/>
                <a:gd name="connsiteX98" fmla="*/ 1304912 w 3345615"/>
                <a:gd name="connsiteY98" fmla="*/ 376818 h 1376041"/>
                <a:gd name="connsiteX99" fmla="*/ 1429637 w 3345615"/>
                <a:gd name="connsiteY99" fmla="*/ 290873 h 1376041"/>
                <a:gd name="connsiteX100" fmla="*/ 1457930 w 3345615"/>
                <a:gd name="connsiteY100" fmla="*/ 265313 h 1376041"/>
                <a:gd name="connsiteX101" fmla="*/ 1516838 w 3345615"/>
                <a:gd name="connsiteY101" fmla="*/ 145894 h 1376041"/>
                <a:gd name="connsiteX102" fmla="*/ 1530058 w 3345615"/>
                <a:gd name="connsiteY102" fmla="*/ 131293 h 1376041"/>
                <a:gd name="connsiteX103" fmla="*/ 1644013 w 3345615"/>
                <a:gd name="connsiteY103" fmla="*/ 33541 h 1376041"/>
                <a:gd name="connsiteX104" fmla="*/ 1817535 w 3345615"/>
                <a:gd name="connsiteY104" fmla="*/ 29208 h 1376041"/>
                <a:gd name="connsiteX105" fmla="*/ 1825762 w 3345615"/>
                <a:gd name="connsiteY105" fmla="*/ 51126 h 1376041"/>
                <a:gd name="connsiteX106" fmla="*/ 1980005 w 3345615"/>
                <a:gd name="connsiteY106" fmla="*/ 153022 h 1376041"/>
                <a:gd name="connsiteX107" fmla="*/ 2022459 w 3345615"/>
                <a:gd name="connsiteY107" fmla="*/ 138860 h 1376041"/>
                <a:gd name="connsiteX108" fmla="*/ 2128218 w 3345615"/>
                <a:gd name="connsiteY108" fmla="*/ 214003 h 1376041"/>
                <a:gd name="connsiteX109" fmla="*/ 2203047 w 3345615"/>
                <a:gd name="connsiteY109" fmla="*/ 316999 h 1376041"/>
                <a:gd name="connsiteX110" fmla="*/ 2235704 w 3345615"/>
                <a:gd name="connsiteY110" fmla="*/ 311724 h 1376041"/>
                <a:gd name="connsiteX111" fmla="*/ 2260793 w 3345615"/>
                <a:gd name="connsiteY111" fmla="*/ 285441 h 1376041"/>
                <a:gd name="connsiteX112" fmla="*/ 2421787 w 3345615"/>
                <a:gd name="connsiteY112" fmla="*/ 302586 h 1376041"/>
                <a:gd name="connsiteX113" fmla="*/ 2519319 w 3345615"/>
                <a:gd name="connsiteY113" fmla="*/ 352828 h 1376041"/>
                <a:gd name="connsiteX114" fmla="*/ 2576406 w 3345615"/>
                <a:gd name="connsiteY114" fmla="*/ 326168 h 1376041"/>
                <a:gd name="connsiteX115" fmla="*/ 2805728 w 3345615"/>
                <a:gd name="connsiteY115" fmla="*/ 296557 h 1376041"/>
                <a:gd name="connsiteX116" fmla="*/ 2899869 w 3345615"/>
                <a:gd name="connsiteY116" fmla="*/ 292067 h 1376041"/>
                <a:gd name="connsiteX117" fmla="*/ 3008956 w 3345615"/>
                <a:gd name="connsiteY117" fmla="*/ 284687 h 1376041"/>
                <a:gd name="connsiteX118" fmla="*/ 3013572 w 3345615"/>
                <a:gd name="connsiteY118" fmla="*/ 304282 h 137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3345615" h="1376041">
                  <a:moveTo>
                    <a:pt x="3013572" y="304156"/>
                  </a:moveTo>
                  <a:cubicBezTo>
                    <a:pt x="2982799" y="315052"/>
                    <a:pt x="2951994" y="325948"/>
                    <a:pt x="2921441" y="336750"/>
                  </a:cubicBezTo>
                  <a:cubicBezTo>
                    <a:pt x="2957929" y="351383"/>
                    <a:pt x="2981951" y="346798"/>
                    <a:pt x="3014891" y="319103"/>
                  </a:cubicBezTo>
                  <a:cubicBezTo>
                    <a:pt x="3035395" y="301864"/>
                    <a:pt x="3100930" y="306197"/>
                    <a:pt x="3115249" y="328146"/>
                  </a:cubicBezTo>
                  <a:cubicBezTo>
                    <a:pt x="3119048" y="333956"/>
                    <a:pt x="3113647" y="352545"/>
                    <a:pt x="3107022" y="356816"/>
                  </a:cubicBezTo>
                  <a:cubicBezTo>
                    <a:pt x="3096911" y="363315"/>
                    <a:pt x="3082089" y="362437"/>
                    <a:pt x="3069246" y="364697"/>
                  </a:cubicBezTo>
                  <a:cubicBezTo>
                    <a:pt x="3069435" y="368811"/>
                    <a:pt x="3069623" y="372956"/>
                    <a:pt x="3069811" y="377069"/>
                  </a:cubicBezTo>
                  <a:cubicBezTo>
                    <a:pt x="3087522" y="375374"/>
                    <a:pt x="3105860" y="375970"/>
                    <a:pt x="3122879" y="371543"/>
                  </a:cubicBezTo>
                  <a:cubicBezTo>
                    <a:pt x="3185461" y="355246"/>
                    <a:pt x="3247353" y="336248"/>
                    <a:pt x="3310218" y="321113"/>
                  </a:cubicBezTo>
                  <a:cubicBezTo>
                    <a:pt x="3320109" y="318726"/>
                    <a:pt x="3339264" y="328303"/>
                    <a:pt x="3343755" y="337441"/>
                  </a:cubicBezTo>
                  <a:cubicBezTo>
                    <a:pt x="3348339" y="346767"/>
                    <a:pt x="3343849" y="370758"/>
                    <a:pt x="3336877" y="373835"/>
                  </a:cubicBezTo>
                  <a:cubicBezTo>
                    <a:pt x="3304158" y="388374"/>
                    <a:pt x="3314237" y="407277"/>
                    <a:pt x="3324977" y="429760"/>
                  </a:cubicBezTo>
                  <a:cubicBezTo>
                    <a:pt x="3346737" y="475355"/>
                    <a:pt x="3340300" y="496959"/>
                    <a:pt x="3300170" y="526853"/>
                  </a:cubicBezTo>
                  <a:cubicBezTo>
                    <a:pt x="3269742" y="549524"/>
                    <a:pt x="3240257" y="569369"/>
                    <a:pt x="3199152" y="573263"/>
                  </a:cubicBezTo>
                  <a:cubicBezTo>
                    <a:pt x="3153307" y="577597"/>
                    <a:pt x="3133713" y="615780"/>
                    <a:pt x="3144295" y="662223"/>
                  </a:cubicBezTo>
                  <a:cubicBezTo>
                    <a:pt x="3146304" y="671078"/>
                    <a:pt x="3147686" y="680058"/>
                    <a:pt x="3150449" y="694942"/>
                  </a:cubicBezTo>
                  <a:cubicBezTo>
                    <a:pt x="3133870" y="693718"/>
                    <a:pt x="3118106" y="697298"/>
                    <a:pt x="3109094" y="691080"/>
                  </a:cubicBezTo>
                  <a:cubicBezTo>
                    <a:pt x="3070313" y="664389"/>
                    <a:pt x="3041016" y="688066"/>
                    <a:pt x="3009552" y="705336"/>
                  </a:cubicBezTo>
                  <a:cubicBezTo>
                    <a:pt x="2986567" y="717960"/>
                    <a:pt x="2963738" y="736738"/>
                    <a:pt x="2939340" y="739532"/>
                  </a:cubicBezTo>
                  <a:cubicBezTo>
                    <a:pt x="2890354" y="745122"/>
                    <a:pt x="2860083" y="769112"/>
                    <a:pt x="2841745" y="812100"/>
                  </a:cubicBezTo>
                  <a:cubicBezTo>
                    <a:pt x="2828619" y="842873"/>
                    <a:pt x="2816499" y="839513"/>
                    <a:pt x="2784752" y="827079"/>
                  </a:cubicBezTo>
                  <a:cubicBezTo>
                    <a:pt x="2718244" y="800984"/>
                    <a:pt x="2646430" y="778909"/>
                    <a:pt x="2575809" y="775549"/>
                  </a:cubicBezTo>
                  <a:cubicBezTo>
                    <a:pt x="2511091" y="772472"/>
                    <a:pt x="2444804" y="794861"/>
                    <a:pt x="2379835" y="808960"/>
                  </a:cubicBezTo>
                  <a:cubicBezTo>
                    <a:pt x="2365233" y="812132"/>
                    <a:pt x="2348654" y="824849"/>
                    <a:pt x="2341149" y="837880"/>
                  </a:cubicBezTo>
                  <a:cubicBezTo>
                    <a:pt x="2329468" y="858228"/>
                    <a:pt x="2320424" y="863755"/>
                    <a:pt x="2300893" y="848462"/>
                  </a:cubicBezTo>
                  <a:cubicBezTo>
                    <a:pt x="2283182" y="834615"/>
                    <a:pt x="2261170" y="822619"/>
                    <a:pt x="2284124" y="797624"/>
                  </a:cubicBezTo>
                  <a:cubicBezTo>
                    <a:pt x="2296151" y="784530"/>
                    <a:pt x="2312479" y="775423"/>
                    <a:pt x="2326861" y="764527"/>
                  </a:cubicBezTo>
                  <a:cubicBezTo>
                    <a:pt x="2322057" y="759409"/>
                    <a:pt x="2317253" y="754291"/>
                    <a:pt x="2312417" y="749172"/>
                  </a:cubicBezTo>
                  <a:cubicBezTo>
                    <a:pt x="2290562" y="768296"/>
                    <a:pt x="2268738" y="787450"/>
                    <a:pt x="2241042" y="811692"/>
                  </a:cubicBezTo>
                  <a:lnTo>
                    <a:pt x="2241042" y="751025"/>
                  </a:lnTo>
                  <a:cubicBezTo>
                    <a:pt x="2234165" y="754699"/>
                    <a:pt x="2230366" y="755515"/>
                    <a:pt x="2229989" y="757085"/>
                  </a:cubicBezTo>
                  <a:cubicBezTo>
                    <a:pt x="2218590" y="807453"/>
                    <a:pt x="2196201" y="826262"/>
                    <a:pt x="2149288" y="804846"/>
                  </a:cubicBezTo>
                  <a:cubicBezTo>
                    <a:pt x="2116882" y="790057"/>
                    <a:pt x="2093771" y="753600"/>
                    <a:pt x="2068776" y="724868"/>
                  </a:cubicBezTo>
                  <a:cubicBezTo>
                    <a:pt x="2064223" y="719624"/>
                    <a:pt x="2070597" y="704865"/>
                    <a:pt x="2072669" y="688725"/>
                  </a:cubicBezTo>
                  <a:lnTo>
                    <a:pt x="1982674" y="688725"/>
                  </a:lnTo>
                  <a:cubicBezTo>
                    <a:pt x="2018660" y="722481"/>
                    <a:pt x="2051756" y="753568"/>
                    <a:pt x="2094493" y="793636"/>
                  </a:cubicBezTo>
                  <a:cubicBezTo>
                    <a:pt x="2063123" y="806197"/>
                    <a:pt x="2043215" y="814141"/>
                    <a:pt x="2023338" y="822148"/>
                  </a:cubicBezTo>
                  <a:cubicBezTo>
                    <a:pt x="2012222" y="826607"/>
                    <a:pt x="1997464" y="828115"/>
                    <a:pt x="1990712" y="836216"/>
                  </a:cubicBezTo>
                  <a:cubicBezTo>
                    <a:pt x="1964681" y="867429"/>
                    <a:pt x="1938461" y="871448"/>
                    <a:pt x="1917202" y="849216"/>
                  </a:cubicBezTo>
                  <a:cubicBezTo>
                    <a:pt x="1880024" y="855277"/>
                    <a:pt x="1850789" y="864446"/>
                    <a:pt x="1821900" y="863472"/>
                  </a:cubicBezTo>
                  <a:cubicBezTo>
                    <a:pt x="1792697" y="862499"/>
                    <a:pt x="1763808" y="851509"/>
                    <a:pt x="1731842" y="852199"/>
                  </a:cubicBezTo>
                  <a:cubicBezTo>
                    <a:pt x="1742770" y="858417"/>
                    <a:pt x="1753037" y="866832"/>
                    <a:pt x="1764782" y="870443"/>
                  </a:cubicBezTo>
                  <a:cubicBezTo>
                    <a:pt x="1794895" y="879675"/>
                    <a:pt x="1802840" y="900557"/>
                    <a:pt x="1793419" y="926902"/>
                  </a:cubicBezTo>
                  <a:cubicBezTo>
                    <a:pt x="1783622" y="954410"/>
                    <a:pt x="1759852" y="959528"/>
                    <a:pt x="1733632" y="952934"/>
                  </a:cubicBezTo>
                  <a:cubicBezTo>
                    <a:pt x="1689482" y="941849"/>
                    <a:pt x="1645866" y="928316"/>
                    <a:pt x="1601339" y="919272"/>
                  </a:cubicBezTo>
                  <a:cubicBezTo>
                    <a:pt x="1583754" y="915692"/>
                    <a:pt x="1564285" y="921282"/>
                    <a:pt x="1540766" y="923072"/>
                  </a:cubicBezTo>
                  <a:cubicBezTo>
                    <a:pt x="1553955" y="954849"/>
                    <a:pt x="1605295" y="963642"/>
                    <a:pt x="1567897" y="1004212"/>
                  </a:cubicBezTo>
                  <a:cubicBezTo>
                    <a:pt x="1545728" y="983048"/>
                    <a:pt x="1523558" y="961883"/>
                    <a:pt x="1501358" y="940719"/>
                  </a:cubicBezTo>
                  <a:cubicBezTo>
                    <a:pt x="1485783" y="925866"/>
                    <a:pt x="1470239" y="911045"/>
                    <a:pt x="1454602" y="896255"/>
                  </a:cubicBezTo>
                  <a:cubicBezTo>
                    <a:pt x="1452655" y="894402"/>
                    <a:pt x="1450080" y="893209"/>
                    <a:pt x="1448007" y="891482"/>
                  </a:cubicBezTo>
                  <a:cubicBezTo>
                    <a:pt x="1360806" y="817344"/>
                    <a:pt x="1274925" y="869533"/>
                    <a:pt x="1189137" y="894936"/>
                  </a:cubicBezTo>
                  <a:cubicBezTo>
                    <a:pt x="1180062" y="897605"/>
                    <a:pt x="1173750" y="908501"/>
                    <a:pt x="1165240" y="914279"/>
                  </a:cubicBezTo>
                  <a:cubicBezTo>
                    <a:pt x="1137827" y="932932"/>
                    <a:pt x="1109535" y="950391"/>
                    <a:pt x="1082624" y="969734"/>
                  </a:cubicBezTo>
                  <a:cubicBezTo>
                    <a:pt x="1076124" y="974412"/>
                    <a:pt x="1070597" y="984304"/>
                    <a:pt x="1069781" y="992311"/>
                  </a:cubicBezTo>
                  <a:cubicBezTo>
                    <a:pt x="1066201" y="1028234"/>
                    <a:pt x="1068022" y="1065068"/>
                    <a:pt x="1060706" y="1100080"/>
                  </a:cubicBezTo>
                  <a:cubicBezTo>
                    <a:pt x="1056907" y="1118167"/>
                    <a:pt x="1038411" y="1133334"/>
                    <a:pt x="1025945" y="1149348"/>
                  </a:cubicBezTo>
                  <a:cubicBezTo>
                    <a:pt x="1017530" y="1160150"/>
                    <a:pt x="1003368" y="1168786"/>
                    <a:pt x="999882" y="1180749"/>
                  </a:cubicBezTo>
                  <a:cubicBezTo>
                    <a:pt x="985752" y="1229296"/>
                    <a:pt x="935604" y="1245372"/>
                    <a:pt x="897263" y="1211365"/>
                  </a:cubicBezTo>
                  <a:cubicBezTo>
                    <a:pt x="888314" y="1203420"/>
                    <a:pt x="876539" y="1194754"/>
                    <a:pt x="873838" y="1184392"/>
                  </a:cubicBezTo>
                  <a:cubicBezTo>
                    <a:pt x="866490" y="1156162"/>
                    <a:pt x="847932" y="1158266"/>
                    <a:pt x="826297" y="1160275"/>
                  </a:cubicBezTo>
                  <a:cubicBezTo>
                    <a:pt x="816468" y="1161186"/>
                    <a:pt x="804410" y="1159177"/>
                    <a:pt x="796277" y="1153964"/>
                  </a:cubicBezTo>
                  <a:cubicBezTo>
                    <a:pt x="755048" y="1127430"/>
                    <a:pt x="755519" y="1121275"/>
                    <a:pt x="804191" y="1080674"/>
                  </a:cubicBezTo>
                  <a:cubicBezTo>
                    <a:pt x="787956" y="1069024"/>
                    <a:pt x="773072" y="1058379"/>
                    <a:pt x="758219" y="1047734"/>
                  </a:cubicBezTo>
                  <a:cubicBezTo>
                    <a:pt x="749019" y="1074236"/>
                    <a:pt x="739850" y="1100739"/>
                    <a:pt x="728671" y="1132925"/>
                  </a:cubicBezTo>
                  <a:cubicBezTo>
                    <a:pt x="732941" y="1132925"/>
                    <a:pt x="724180" y="1135626"/>
                    <a:pt x="720789" y="1132517"/>
                  </a:cubicBezTo>
                  <a:cubicBezTo>
                    <a:pt x="682386" y="1097191"/>
                    <a:pt x="644799" y="1106046"/>
                    <a:pt x="600963" y="1124980"/>
                  </a:cubicBezTo>
                  <a:cubicBezTo>
                    <a:pt x="576627" y="1135500"/>
                    <a:pt x="542242" y="1133114"/>
                    <a:pt x="515646" y="1125389"/>
                  </a:cubicBezTo>
                  <a:cubicBezTo>
                    <a:pt x="480853" y="1115309"/>
                    <a:pt x="473348" y="1128529"/>
                    <a:pt x="473317" y="1157073"/>
                  </a:cubicBezTo>
                  <a:cubicBezTo>
                    <a:pt x="473317" y="1181722"/>
                    <a:pt x="476677" y="1204237"/>
                    <a:pt x="436923" y="1195099"/>
                  </a:cubicBezTo>
                  <a:cubicBezTo>
                    <a:pt x="422541" y="1191802"/>
                    <a:pt x="402256" y="1206592"/>
                    <a:pt x="386933" y="1216609"/>
                  </a:cubicBezTo>
                  <a:cubicBezTo>
                    <a:pt x="358797" y="1235010"/>
                    <a:pt x="332326" y="1256017"/>
                    <a:pt x="305572" y="1275643"/>
                  </a:cubicBezTo>
                  <a:cubicBezTo>
                    <a:pt x="319734" y="1314864"/>
                    <a:pt x="303343" y="1365167"/>
                    <a:pt x="269838" y="1375781"/>
                  </a:cubicBezTo>
                  <a:cubicBezTo>
                    <a:pt x="261579" y="1378388"/>
                    <a:pt x="237055" y="1360803"/>
                    <a:pt x="236584" y="1351666"/>
                  </a:cubicBezTo>
                  <a:cubicBezTo>
                    <a:pt x="233381" y="1290056"/>
                    <a:pt x="172181" y="1287325"/>
                    <a:pt x="141156" y="1254730"/>
                  </a:cubicBezTo>
                  <a:cubicBezTo>
                    <a:pt x="137168" y="1250553"/>
                    <a:pt x="109221" y="1258844"/>
                    <a:pt x="108688" y="1263302"/>
                  </a:cubicBezTo>
                  <a:cubicBezTo>
                    <a:pt x="101685" y="1322274"/>
                    <a:pt x="50784" y="1312602"/>
                    <a:pt x="13071" y="1332322"/>
                  </a:cubicBezTo>
                  <a:cubicBezTo>
                    <a:pt x="7953" y="1298912"/>
                    <a:pt x="3086" y="1271498"/>
                    <a:pt x="40" y="1243897"/>
                  </a:cubicBezTo>
                  <a:cubicBezTo>
                    <a:pt x="-588" y="1238307"/>
                    <a:pt x="6414" y="1226469"/>
                    <a:pt x="8549" y="1226752"/>
                  </a:cubicBezTo>
                  <a:cubicBezTo>
                    <a:pt x="57378" y="1233974"/>
                    <a:pt x="89282" y="1157575"/>
                    <a:pt x="143291" y="1201882"/>
                  </a:cubicBezTo>
                  <a:cubicBezTo>
                    <a:pt x="183673" y="1170261"/>
                    <a:pt x="220538" y="1137918"/>
                    <a:pt x="261108" y="1111227"/>
                  </a:cubicBezTo>
                  <a:cubicBezTo>
                    <a:pt x="280546" y="1098447"/>
                    <a:pt x="297816" y="1090816"/>
                    <a:pt x="293326" y="1063435"/>
                  </a:cubicBezTo>
                  <a:cubicBezTo>
                    <a:pt x="292290" y="1057123"/>
                    <a:pt x="298758" y="1043935"/>
                    <a:pt x="303249" y="1043244"/>
                  </a:cubicBezTo>
                  <a:cubicBezTo>
                    <a:pt x="341370" y="1037183"/>
                    <a:pt x="335152" y="1003835"/>
                    <a:pt x="346300" y="980002"/>
                  </a:cubicBezTo>
                  <a:cubicBezTo>
                    <a:pt x="364073" y="941944"/>
                    <a:pt x="390167" y="910668"/>
                    <a:pt x="437897" y="908533"/>
                  </a:cubicBezTo>
                  <a:cubicBezTo>
                    <a:pt x="445559" y="908187"/>
                    <a:pt x="455419" y="905832"/>
                    <a:pt x="460191" y="900651"/>
                  </a:cubicBezTo>
                  <a:cubicBezTo>
                    <a:pt x="495518" y="862405"/>
                    <a:pt x="533576" y="825791"/>
                    <a:pt x="562810" y="783180"/>
                  </a:cubicBezTo>
                  <a:cubicBezTo>
                    <a:pt x="576941" y="762581"/>
                    <a:pt x="574240" y="730237"/>
                    <a:pt x="578574" y="703138"/>
                  </a:cubicBezTo>
                  <a:cubicBezTo>
                    <a:pt x="584320" y="667121"/>
                    <a:pt x="589438" y="631010"/>
                    <a:pt x="594777" y="595338"/>
                  </a:cubicBezTo>
                  <a:cubicBezTo>
                    <a:pt x="635975" y="611353"/>
                    <a:pt x="665649" y="628153"/>
                    <a:pt x="697050" y="632643"/>
                  </a:cubicBezTo>
                  <a:cubicBezTo>
                    <a:pt x="710647" y="634590"/>
                    <a:pt x="727854" y="611070"/>
                    <a:pt x="742801" y="599609"/>
                  </a:cubicBezTo>
                  <a:cubicBezTo>
                    <a:pt x="705905" y="535865"/>
                    <a:pt x="727164" y="493096"/>
                    <a:pt x="794331" y="476203"/>
                  </a:cubicBezTo>
                  <a:cubicBezTo>
                    <a:pt x="864920" y="458430"/>
                    <a:pt x="933940" y="443734"/>
                    <a:pt x="1003933" y="477082"/>
                  </a:cubicBezTo>
                  <a:cubicBezTo>
                    <a:pt x="1011972" y="480913"/>
                    <a:pt x="1023245" y="481604"/>
                    <a:pt x="1032037" y="479562"/>
                  </a:cubicBezTo>
                  <a:cubicBezTo>
                    <a:pt x="1068337" y="471147"/>
                    <a:pt x="1099298" y="478369"/>
                    <a:pt x="1129443" y="501229"/>
                  </a:cubicBezTo>
                  <a:cubicBezTo>
                    <a:pt x="1151832" y="518217"/>
                    <a:pt x="1176325" y="519567"/>
                    <a:pt x="1196704" y="492657"/>
                  </a:cubicBezTo>
                  <a:cubicBezTo>
                    <a:pt x="1210364" y="474664"/>
                    <a:pt x="1227006" y="473753"/>
                    <a:pt x="1245407" y="490050"/>
                  </a:cubicBezTo>
                  <a:cubicBezTo>
                    <a:pt x="1254671" y="498277"/>
                    <a:pt x="1268487" y="501355"/>
                    <a:pt x="1287171" y="509927"/>
                  </a:cubicBezTo>
                  <a:cubicBezTo>
                    <a:pt x="1287171" y="476391"/>
                    <a:pt x="1285161" y="449700"/>
                    <a:pt x="1287893" y="423543"/>
                  </a:cubicBezTo>
                  <a:cubicBezTo>
                    <a:pt x="1289589" y="407214"/>
                    <a:pt x="1293702" y="385579"/>
                    <a:pt x="1304912" y="376818"/>
                  </a:cubicBezTo>
                  <a:cubicBezTo>
                    <a:pt x="1344635" y="345794"/>
                    <a:pt x="1388062" y="319574"/>
                    <a:pt x="1429637" y="290873"/>
                  </a:cubicBezTo>
                  <a:cubicBezTo>
                    <a:pt x="1440094" y="283651"/>
                    <a:pt x="1452278" y="275895"/>
                    <a:pt x="1457930" y="265313"/>
                  </a:cubicBezTo>
                  <a:cubicBezTo>
                    <a:pt x="1478812" y="226156"/>
                    <a:pt x="1497056" y="185617"/>
                    <a:pt x="1516838" y="145894"/>
                  </a:cubicBezTo>
                  <a:cubicBezTo>
                    <a:pt x="1519727" y="140117"/>
                    <a:pt x="1524846" y="132266"/>
                    <a:pt x="1530058" y="131293"/>
                  </a:cubicBezTo>
                  <a:cubicBezTo>
                    <a:pt x="1586957" y="120522"/>
                    <a:pt x="1608278" y="68302"/>
                    <a:pt x="1644013" y="33541"/>
                  </a:cubicBezTo>
                  <a:cubicBezTo>
                    <a:pt x="1686781" y="-8096"/>
                    <a:pt x="1775050" y="-12587"/>
                    <a:pt x="1817535" y="29208"/>
                  </a:cubicBezTo>
                  <a:cubicBezTo>
                    <a:pt x="1822622" y="34201"/>
                    <a:pt x="1824663" y="43495"/>
                    <a:pt x="1825762" y="51126"/>
                  </a:cubicBezTo>
                  <a:cubicBezTo>
                    <a:pt x="1837318" y="130696"/>
                    <a:pt x="1900843" y="172993"/>
                    <a:pt x="1980005" y="153022"/>
                  </a:cubicBezTo>
                  <a:cubicBezTo>
                    <a:pt x="1994449" y="149380"/>
                    <a:pt x="2009741" y="146114"/>
                    <a:pt x="2022459" y="138860"/>
                  </a:cubicBezTo>
                  <a:cubicBezTo>
                    <a:pt x="2081273" y="105167"/>
                    <a:pt x="2126836" y="151923"/>
                    <a:pt x="2128218" y="214003"/>
                  </a:cubicBezTo>
                  <a:cubicBezTo>
                    <a:pt x="2129443" y="269175"/>
                    <a:pt x="2168254" y="290653"/>
                    <a:pt x="2203047" y="316999"/>
                  </a:cubicBezTo>
                  <a:cubicBezTo>
                    <a:pt x="2209327" y="321740"/>
                    <a:pt x="2226409" y="316999"/>
                    <a:pt x="2235704" y="311724"/>
                  </a:cubicBezTo>
                  <a:cubicBezTo>
                    <a:pt x="2245784" y="305977"/>
                    <a:pt x="2252755" y="294610"/>
                    <a:pt x="2260793" y="285441"/>
                  </a:cubicBezTo>
                  <a:cubicBezTo>
                    <a:pt x="2320487" y="217614"/>
                    <a:pt x="2375658" y="222199"/>
                    <a:pt x="2421787" y="302586"/>
                  </a:cubicBezTo>
                  <a:cubicBezTo>
                    <a:pt x="2444741" y="342622"/>
                    <a:pt x="2476990" y="358762"/>
                    <a:pt x="2519319" y="352828"/>
                  </a:cubicBezTo>
                  <a:cubicBezTo>
                    <a:pt x="2539352" y="350033"/>
                    <a:pt x="2560611" y="339231"/>
                    <a:pt x="2576406" y="326168"/>
                  </a:cubicBezTo>
                  <a:cubicBezTo>
                    <a:pt x="2634938" y="277685"/>
                    <a:pt x="2739723" y="260508"/>
                    <a:pt x="2805728" y="296557"/>
                  </a:cubicBezTo>
                  <a:cubicBezTo>
                    <a:pt x="2840552" y="315586"/>
                    <a:pt x="2868750" y="314047"/>
                    <a:pt x="2899869" y="292067"/>
                  </a:cubicBezTo>
                  <a:cubicBezTo>
                    <a:pt x="2934943" y="267291"/>
                    <a:pt x="2972123" y="270400"/>
                    <a:pt x="3008956" y="284687"/>
                  </a:cubicBezTo>
                  <a:cubicBezTo>
                    <a:pt x="3010495" y="291219"/>
                    <a:pt x="3012033" y="297750"/>
                    <a:pt x="3013572" y="304282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A82805CB-85BB-BD2B-C455-77C0C2162A3D}"/>
                </a:ext>
              </a:extLst>
            </p:cNvPr>
            <p:cNvSpPr/>
            <p:nvPr/>
          </p:nvSpPr>
          <p:spPr>
            <a:xfrm>
              <a:off x="5245186" y="486057"/>
              <a:ext cx="1503611" cy="1572786"/>
            </a:xfrm>
            <a:custGeom>
              <a:avLst/>
              <a:gdLst>
                <a:gd name="connsiteX0" fmla="*/ 1131257 w 1503611"/>
                <a:gd name="connsiteY0" fmla="*/ 61326 h 1572786"/>
                <a:gd name="connsiteX1" fmla="*/ 1244238 w 1503611"/>
                <a:gd name="connsiteY1" fmla="*/ 52440 h 1572786"/>
                <a:gd name="connsiteX2" fmla="*/ 1304999 w 1503611"/>
                <a:gd name="connsiteY2" fmla="*/ 45123 h 1572786"/>
                <a:gd name="connsiteX3" fmla="*/ 1360077 w 1503611"/>
                <a:gd name="connsiteY3" fmla="*/ 2041 h 1572786"/>
                <a:gd name="connsiteX4" fmla="*/ 1472650 w 1503611"/>
                <a:gd name="connsiteY4" fmla="*/ 0 h 1572786"/>
                <a:gd name="connsiteX5" fmla="*/ 1503611 w 1503611"/>
                <a:gd name="connsiteY5" fmla="*/ 46850 h 1572786"/>
                <a:gd name="connsiteX6" fmla="*/ 1448220 w 1503611"/>
                <a:gd name="connsiteY6" fmla="*/ 145764 h 1572786"/>
                <a:gd name="connsiteX7" fmla="*/ 1484865 w 1503611"/>
                <a:gd name="connsiteY7" fmla="*/ 198455 h 1572786"/>
                <a:gd name="connsiteX8" fmla="*/ 1396094 w 1503611"/>
                <a:gd name="connsiteY8" fmla="*/ 292407 h 1572786"/>
                <a:gd name="connsiteX9" fmla="*/ 1320072 w 1503611"/>
                <a:gd name="connsiteY9" fmla="*/ 360516 h 1572786"/>
                <a:gd name="connsiteX10" fmla="*/ 1208409 w 1503611"/>
                <a:gd name="connsiteY10" fmla="*/ 456164 h 1572786"/>
                <a:gd name="connsiteX11" fmla="*/ 1178013 w 1503611"/>
                <a:gd name="connsiteY11" fmla="*/ 492338 h 1572786"/>
                <a:gd name="connsiteX12" fmla="*/ 1110815 w 1503611"/>
                <a:gd name="connsiteY12" fmla="*/ 545186 h 1572786"/>
                <a:gd name="connsiteX13" fmla="*/ 1068957 w 1503611"/>
                <a:gd name="connsiteY13" fmla="*/ 587672 h 1572786"/>
                <a:gd name="connsiteX14" fmla="*/ 983672 w 1503611"/>
                <a:gd name="connsiteY14" fmla="*/ 561106 h 1572786"/>
                <a:gd name="connsiteX15" fmla="*/ 938925 w 1503611"/>
                <a:gd name="connsiteY15" fmla="*/ 550461 h 1572786"/>
                <a:gd name="connsiteX16" fmla="*/ 935063 w 1503611"/>
                <a:gd name="connsiteY16" fmla="*/ 565440 h 1572786"/>
                <a:gd name="connsiteX17" fmla="*/ 1075206 w 1503611"/>
                <a:gd name="connsiteY17" fmla="*/ 606104 h 1572786"/>
                <a:gd name="connsiteX18" fmla="*/ 1149846 w 1503611"/>
                <a:gd name="connsiteY18" fmla="*/ 613107 h 1572786"/>
                <a:gd name="connsiteX19" fmla="*/ 1201878 w 1503611"/>
                <a:gd name="connsiteY19" fmla="*/ 589085 h 1572786"/>
                <a:gd name="connsiteX20" fmla="*/ 1120863 w 1503611"/>
                <a:gd name="connsiteY20" fmla="*/ 718520 h 1572786"/>
                <a:gd name="connsiteX21" fmla="*/ 952899 w 1503611"/>
                <a:gd name="connsiteY21" fmla="*/ 786064 h 1572786"/>
                <a:gd name="connsiteX22" fmla="*/ 1011273 w 1503611"/>
                <a:gd name="connsiteY22" fmla="*/ 741317 h 1572786"/>
                <a:gd name="connsiteX23" fmla="*/ 1091158 w 1503611"/>
                <a:gd name="connsiteY23" fmla="*/ 720027 h 1572786"/>
                <a:gd name="connsiteX24" fmla="*/ 1076148 w 1503611"/>
                <a:gd name="connsiteY24" fmla="*/ 777428 h 1572786"/>
                <a:gd name="connsiteX25" fmla="*/ 1031119 w 1503611"/>
                <a:gd name="connsiteY25" fmla="*/ 860170 h 1572786"/>
                <a:gd name="connsiteX26" fmla="*/ 1008416 w 1503611"/>
                <a:gd name="connsiteY26" fmla="*/ 884632 h 1572786"/>
                <a:gd name="connsiteX27" fmla="*/ 994191 w 1503611"/>
                <a:gd name="connsiteY27" fmla="*/ 897632 h 1572786"/>
                <a:gd name="connsiteX28" fmla="*/ 721064 w 1503611"/>
                <a:gd name="connsiteY28" fmla="*/ 1240971 h 1572786"/>
                <a:gd name="connsiteX29" fmla="*/ 578126 w 1503611"/>
                <a:gd name="connsiteY29" fmla="*/ 1302486 h 1572786"/>
                <a:gd name="connsiteX30" fmla="*/ 541262 w 1503611"/>
                <a:gd name="connsiteY30" fmla="*/ 1305783 h 1572786"/>
                <a:gd name="connsiteX31" fmla="*/ 542109 w 1503611"/>
                <a:gd name="connsiteY31" fmla="*/ 1315957 h 1572786"/>
                <a:gd name="connsiteX32" fmla="*/ 650883 w 1503611"/>
                <a:gd name="connsiteY32" fmla="*/ 1315957 h 1572786"/>
                <a:gd name="connsiteX33" fmla="*/ 427244 w 1503611"/>
                <a:gd name="connsiteY33" fmla="*/ 1572787 h 1572786"/>
                <a:gd name="connsiteX34" fmla="*/ 280193 w 1503611"/>
                <a:gd name="connsiteY34" fmla="*/ 1452144 h 1572786"/>
                <a:gd name="connsiteX35" fmla="*/ 360862 w 1503611"/>
                <a:gd name="connsiteY35" fmla="*/ 1444419 h 1572786"/>
                <a:gd name="connsiteX36" fmla="*/ 438737 w 1503611"/>
                <a:gd name="connsiteY36" fmla="*/ 1415813 h 1572786"/>
                <a:gd name="connsiteX37" fmla="*/ 367205 w 1503611"/>
                <a:gd name="connsiteY37" fmla="*/ 1421120 h 1572786"/>
                <a:gd name="connsiteX38" fmla="*/ 298060 w 1503611"/>
                <a:gd name="connsiteY38" fmla="*/ 1429284 h 1572786"/>
                <a:gd name="connsiteX39" fmla="*/ 187685 w 1503611"/>
                <a:gd name="connsiteY39" fmla="*/ 1421842 h 1572786"/>
                <a:gd name="connsiteX40" fmla="*/ 205270 w 1503611"/>
                <a:gd name="connsiteY40" fmla="*/ 1367612 h 1572786"/>
                <a:gd name="connsiteX41" fmla="*/ 263801 w 1503611"/>
                <a:gd name="connsiteY41" fmla="*/ 1354487 h 1572786"/>
                <a:gd name="connsiteX42" fmla="*/ 353106 w 1503611"/>
                <a:gd name="connsiteY42" fmla="*/ 1380863 h 1572786"/>
                <a:gd name="connsiteX43" fmla="*/ 418232 w 1503611"/>
                <a:gd name="connsiteY43" fmla="*/ 1372856 h 1572786"/>
                <a:gd name="connsiteX44" fmla="*/ 494568 w 1503611"/>
                <a:gd name="connsiteY44" fmla="*/ 1324090 h 1572786"/>
                <a:gd name="connsiteX45" fmla="*/ 488225 w 1503611"/>
                <a:gd name="connsiteY45" fmla="*/ 1313288 h 1572786"/>
                <a:gd name="connsiteX46" fmla="*/ 430730 w 1503611"/>
                <a:gd name="connsiteY46" fmla="*/ 1345223 h 1572786"/>
                <a:gd name="connsiteX47" fmla="*/ 319319 w 1503611"/>
                <a:gd name="connsiteY47" fmla="*/ 1320196 h 1572786"/>
                <a:gd name="connsiteX48" fmla="*/ 415092 w 1503611"/>
                <a:gd name="connsiteY48" fmla="*/ 1306474 h 1572786"/>
                <a:gd name="connsiteX49" fmla="*/ 415751 w 1503611"/>
                <a:gd name="connsiteY49" fmla="*/ 1298561 h 1572786"/>
                <a:gd name="connsiteX50" fmla="*/ 358915 w 1503611"/>
                <a:gd name="connsiteY50" fmla="*/ 1290899 h 1572786"/>
                <a:gd name="connsiteX51" fmla="*/ 330497 w 1503611"/>
                <a:gd name="connsiteY51" fmla="*/ 1274885 h 1572786"/>
                <a:gd name="connsiteX52" fmla="*/ 373486 w 1503611"/>
                <a:gd name="connsiteY52" fmla="*/ 1175469 h 1572786"/>
                <a:gd name="connsiteX53" fmla="*/ 407462 w 1503611"/>
                <a:gd name="connsiteY53" fmla="*/ 1191797 h 1572786"/>
                <a:gd name="connsiteX54" fmla="*/ 485368 w 1503611"/>
                <a:gd name="connsiteY54" fmla="*/ 1203636 h 1572786"/>
                <a:gd name="connsiteX55" fmla="*/ 379012 w 1503611"/>
                <a:gd name="connsiteY55" fmla="*/ 1154995 h 1572786"/>
                <a:gd name="connsiteX56" fmla="*/ 479025 w 1503611"/>
                <a:gd name="connsiteY56" fmla="*/ 1134459 h 1572786"/>
                <a:gd name="connsiteX57" fmla="*/ 526629 w 1503611"/>
                <a:gd name="connsiteY57" fmla="*/ 1120862 h 1572786"/>
                <a:gd name="connsiteX58" fmla="*/ 417259 w 1503611"/>
                <a:gd name="connsiteY58" fmla="*/ 1079852 h 1572786"/>
                <a:gd name="connsiteX59" fmla="*/ 459336 w 1503611"/>
                <a:gd name="connsiteY59" fmla="*/ 1015826 h 1572786"/>
                <a:gd name="connsiteX60" fmla="*/ 528544 w 1503611"/>
                <a:gd name="connsiteY60" fmla="*/ 1038780 h 1572786"/>
                <a:gd name="connsiteX61" fmla="*/ 462256 w 1503611"/>
                <a:gd name="connsiteY61" fmla="*/ 996074 h 1572786"/>
                <a:gd name="connsiteX62" fmla="*/ 419834 w 1503611"/>
                <a:gd name="connsiteY62" fmla="*/ 1036425 h 1572786"/>
                <a:gd name="connsiteX63" fmla="*/ 304748 w 1503611"/>
                <a:gd name="connsiteY63" fmla="*/ 1186396 h 1572786"/>
                <a:gd name="connsiteX64" fmla="*/ 317529 w 1503611"/>
                <a:gd name="connsiteY64" fmla="*/ 1070024 h 1572786"/>
                <a:gd name="connsiteX65" fmla="*/ 251963 w 1503611"/>
                <a:gd name="connsiteY65" fmla="*/ 1067355 h 1572786"/>
                <a:gd name="connsiteX66" fmla="*/ 181845 w 1503611"/>
                <a:gd name="connsiteY66" fmla="*/ 1057150 h 1572786"/>
                <a:gd name="connsiteX67" fmla="*/ 106984 w 1503611"/>
                <a:gd name="connsiteY67" fmla="*/ 970420 h 1572786"/>
                <a:gd name="connsiteX68" fmla="*/ 123878 w 1503611"/>
                <a:gd name="connsiteY68" fmla="*/ 937605 h 1572786"/>
                <a:gd name="connsiteX69" fmla="*/ 152579 w 1503611"/>
                <a:gd name="connsiteY69" fmla="*/ 939458 h 1572786"/>
                <a:gd name="connsiteX70" fmla="*/ 194028 w 1503611"/>
                <a:gd name="connsiteY70" fmla="*/ 966651 h 1572786"/>
                <a:gd name="connsiteX71" fmla="*/ 94016 w 1503611"/>
                <a:gd name="connsiteY71" fmla="*/ 898731 h 1572786"/>
                <a:gd name="connsiteX72" fmla="*/ 72569 w 1503611"/>
                <a:gd name="connsiteY72" fmla="*/ 941374 h 1572786"/>
                <a:gd name="connsiteX73" fmla="*/ 5465 w 1503611"/>
                <a:gd name="connsiteY73" fmla="*/ 882496 h 1572786"/>
                <a:gd name="connsiteX74" fmla="*/ 7286 w 1503611"/>
                <a:gd name="connsiteY74" fmla="*/ 833103 h 1572786"/>
                <a:gd name="connsiteX75" fmla="*/ 69491 w 1503611"/>
                <a:gd name="connsiteY75" fmla="*/ 825661 h 1572786"/>
                <a:gd name="connsiteX76" fmla="*/ 84627 w 1503611"/>
                <a:gd name="connsiteY76" fmla="*/ 711612 h 1572786"/>
                <a:gd name="connsiteX77" fmla="*/ 185110 w 1503611"/>
                <a:gd name="connsiteY77" fmla="*/ 830339 h 1572786"/>
                <a:gd name="connsiteX78" fmla="*/ 196352 w 1503611"/>
                <a:gd name="connsiteY78" fmla="*/ 651165 h 1572786"/>
                <a:gd name="connsiteX79" fmla="*/ 263016 w 1503611"/>
                <a:gd name="connsiteY79" fmla="*/ 795516 h 1572786"/>
                <a:gd name="connsiteX80" fmla="*/ 273190 w 1503611"/>
                <a:gd name="connsiteY80" fmla="*/ 955755 h 1572786"/>
                <a:gd name="connsiteX81" fmla="*/ 333952 w 1503611"/>
                <a:gd name="connsiteY81" fmla="*/ 761728 h 1572786"/>
                <a:gd name="connsiteX82" fmla="*/ 333449 w 1503611"/>
                <a:gd name="connsiteY82" fmla="*/ 814639 h 1572786"/>
                <a:gd name="connsiteX83" fmla="*/ 313258 w 1503611"/>
                <a:gd name="connsiteY83" fmla="*/ 892482 h 1572786"/>
                <a:gd name="connsiteX84" fmla="*/ 347234 w 1503611"/>
                <a:gd name="connsiteY84" fmla="*/ 999842 h 1572786"/>
                <a:gd name="connsiteX85" fmla="*/ 399454 w 1503611"/>
                <a:gd name="connsiteY85" fmla="*/ 990265 h 1572786"/>
                <a:gd name="connsiteX86" fmla="*/ 475759 w 1503611"/>
                <a:gd name="connsiteY86" fmla="*/ 946115 h 1572786"/>
                <a:gd name="connsiteX87" fmla="*/ 524399 w 1503611"/>
                <a:gd name="connsiteY87" fmla="*/ 919832 h 1572786"/>
                <a:gd name="connsiteX88" fmla="*/ 517711 w 1503611"/>
                <a:gd name="connsiteY88" fmla="*/ 908654 h 1572786"/>
                <a:gd name="connsiteX89" fmla="*/ 463261 w 1503611"/>
                <a:gd name="connsiteY89" fmla="*/ 935533 h 1572786"/>
                <a:gd name="connsiteX90" fmla="*/ 451768 w 1503611"/>
                <a:gd name="connsiteY90" fmla="*/ 891509 h 1572786"/>
                <a:gd name="connsiteX91" fmla="*/ 384005 w 1503611"/>
                <a:gd name="connsiteY91" fmla="*/ 953997 h 1572786"/>
                <a:gd name="connsiteX92" fmla="*/ 386423 w 1503611"/>
                <a:gd name="connsiteY92" fmla="*/ 757395 h 1572786"/>
                <a:gd name="connsiteX93" fmla="*/ 466244 w 1503611"/>
                <a:gd name="connsiteY93" fmla="*/ 823494 h 1572786"/>
                <a:gd name="connsiteX94" fmla="*/ 478145 w 1503611"/>
                <a:gd name="connsiteY94" fmla="*/ 810148 h 1572786"/>
                <a:gd name="connsiteX95" fmla="*/ 419802 w 1503611"/>
                <a:gd name="connsiteY95" fmla="*/ 757740 h 1572786"/>
                <a:gd name="connsiteX96" fmla="*/ 391918 w 1503611"/>
                <a:gd name="connsiteY96" fmla="*/ 703950 h 1572786"/>
                <a:gd name="connsiteX97" fmla="*/ 438800 w 1503611"/>
                <a:gd name="connsiteY97" fmla="*/ 673145 h 1572786"/>
                <a:gd name="connsiteX98" fmla="*/ 384036 w 1503611"/>
                <a:gd name="connsiteY98" fmla="*/ 650976 h 1572786"/>
                <a:gd name="connsiteX99" fmla="*/ 410099 w 1503611"/>
                <a:gd name="connsiteY99" fmla="*/ 552565 h 1572786"/>
                <a:gd name="connsiteX100" fmla="*/ 487723 w 1503611"/>
                <a:gd name="connsiteY100" fmla="*/ 630534 h 1572786"/>
                <a:gd name="connsiteX101" fmla="*/ 478302 w 1503611"/>
                <a:gd name="connsiteY101" fmla="*/ 574012 h 1572786"/>
                <a:gd name="connsiteX102" fmla="*/ 495385 w 1503611"/>
                <a:gd name="connsiteY102" fmla="*/ 516988 h 1572786"/>
                <a:gd name="connsiteX103" fmla="*/ 530711 w 1503611"/>
                <a:gd name="connsiteY103" fmla="*/ 568517 h 1572786"/>
                <a:gd name="connsiteX104" fmla="*/ 559286 w 1503611"/>
                <a:gd name="connsiteY104" fmla="*/ 520285 h 1572786"/>
                <a:gd name="connsiteX105" fmla="*/ 613453 w 1503611"/>
                <a:gd name="connsiteY105" fmla="*/ 600389 h 1572786"/>
                <a:gd name="connsiteX106" fmla="*/ 625825 w 1503611"/>
                <a:gd name="connsiteY106" fmla="*/ 592445 h 1572786"/>
                <a:gd name="connsiteX107" fmla="*/ 598129 w 1503611"/>
                <a:gd name="connsiteY107" fmla="*/ 549017 h 1572786"/>
                <a:gd name="connsiteX108" fmla="*/ 687905 w 1503611"/>
                <a:gd name="connsiteY108" fmla="*/ 616152 h 1572786"/>
                <a:gd name="connsiteX109" fmla="*/ 650600 w 1503611"/>
                <a:gd name="connsiteY109" fmla="*/ 524775 h 1572786"/>
                <a:gd name="connsiteX110" fmla="*/ 565535 w 1503611"/>
                <a:gd name="connsiteY110" fmla="*/ 389688 h 1572786"/>
                <a:gd name="connsiteX111" fmla="*/ 644697 w 1503611"/>
                <a:gd name="connsiteY111" fmla="*/ 435847 h 1572786"/>
                <a:gd name="connsiteX112" fmla="*/ 623030 w 1503611"/>
                <a:gd name="connsiteY112" fmla="*/ 396816 h 1572786"/>
                <a:gd name="connsiteX113" fmla="*/ 583528 w 1503611"/>
                <a:gd name="connsiteY113" fmla="*/ 322898 h 1572786"/>
                <a:gd name="connsiteX114" fmla="*/ 612793 w 1503611"/>
                <a:gd name="connsiteY114" fmla="*/ 281919 h 1572786"/>
                <a:gd name="connsiteX115" fmla="*/ 712617 w 1503611"/>
                <a:gd name="connsiteY115" fmla="*/ 310054 h 1572786"/>
                <a:gd name="connsiteX116" fmla="*/ 754098 w 1503611"/>
                <a:gd name="connsiteY116" fmla="*/ 331125 h 1572786"/>
                <a:gd name="connsiteX117" fmla="*/ 760598 w 1503611"/>
                <a:gd name="connsiteY117" fmla="*/ 320762 h 1572786"/>
                <a:gd name="connsiteX118" fmla="*/ 707530 w 1503611"/>
                <a:gd name="connsiteY118" fmla="*/ 286912 h 1572786"/>
                <a:gd name="connsiteX119" fmla="*/ 677511 w 1503611"/>
                <a:gd name="connsiteY119" fmla="*/ 185643 h 1572786"/>
                <a:gd name="connsiteX120" fmla="*/ 757301 w 1503611"/>
                <a:gd name="connsiteY120" fmla="*/ 172894 h 1572786"/>
                <a:gd name="connsiteX121" fmla="*/ 718772 w 1503611"/>
                <a:gd name="connsiteY121" fmla="*/ 141619 h 1572786"/>
                <a:gd name="connsiteX122" fmla="*/ 718332 w 1503611"/>
                <a:gd name="connsiteY122" fmla="*/ 75928 h 1572786"/>
                <a:gd name="connsiteX123" fmla="*/ 741506 w 1503611"/>
                <a:gd name="connsiteY123" fmla="*/ 48452 h 1572786"/>
                <a:gd name="connsiteX124" fmla="*/ 794700 w 1503611"/>
                <a:gd name="connsiteY124" fmla="*/ 29517 h 1572786"/>
                <a:gd name="connsiteX125" fmla="*/ 801137 w 1503611"/>
                <a:gd name="connsiteY125" fmla="*/ 34353 h 1572786"/>
                <a:gd name="connsiteX126" fmla="*/ 818816 w 1503611"/>
                <a:gd name="connsiteY126" fmla="*/ 130848 h 1572786"/>
                <a:gd name="connsiteX127" fmla="*/ 800415 w 1503611"/>
                <a:gd name="connsiteY127" fmla="*/ 160177 h 1572786"/>
                <a:gd name="connsiteX128" fmla="*/ 811657 w 1503611"/>
                <a:gd name="connsiteY128" fmla="*/ 168844 h 1572786"/>
                <a:gd name="connsiteX129" fmla="*/ 877913 w 1503611"/>
                <a:gd name="connsiteY129" fmla="*/ 79570 h 1572786"/>
                <a:gd name="connsiteX130" fmla="*/ 926867 w 1503611"/>
                <a:gd name="connsiteY130" fmla="*/ 59851 h 1572786"/>
                <a:gd name="connsiteX131" fmla="*/ 945425 w 1503611"/>
                <a:gd name="connsiteY131" fmla="*/ 119513 h 1572786"/>
                <a:gd name="connsiteX132" fmla="*/ 941720 w 1503611"/>
                <a:gd name="connsiteY132" fmla="*/ 150600 h 1572786"/>
                <a:gd name="connsiteX133" fmla="*/ 1008133 w 1503611"/>
                <a:gd name="connsiteY133" fmla="*/ 68078 h 1572786"/>
                <a:gd name="connsiteX134" fmla="*/ 1020568 w 1503611"/>
                <a:gd name="connsiteY134" fmla="*/ 98254 h 1572786"/>
                <a:gd name="connsiteX135" fmla="*/ 1131288 w 1503611"/>
                <a:gd name="connsiteY135" fmla="*/ 61232 h 1572786"/>
                <a:gd name="connsiteX136" fmla="*/ 972650 w 1503611"/>
                <a:gd name="connsiteY136" fmla="*/ 447748 h 1572786"/>
                <a:gd name="connsiteX137" fmla="*/ 982133 w 1503611"/>
                <a:gd name="connsiteY137" fmla="*/ 433932 h 1572786"/>
                <a:gd name="connsiteX138" fmla="*/ 840922 w 1503611"/>
                <a:gd name="connsiteY138" fmla="*/ 346825 h 1572786"/>
                <a:gd name="connsiteX139" fmla="*/ 832224 w 1503611"/>
                <a:gd name="connsiteY139" fmla="*/ 360171 h 1572786"/>
                <a:gd name="connsiteX140" fmla="*/ 972618 w 1503611"/>
                <a:gd name="connsiteY140" fmla="*/ 447717 h 1572786"/>
                <a:gd name="connsiteX141" fmla="*/ 501288 w 1503611"/>
                <a:gd name="connsiteY141" fmla="*/ 667870 h 1572786"/>
                <a:gd name="connsiteX142" fmla="*/ 599385 w 1503611"/>
                <a:gd name="connsiteY142" fmla="*/ 770269 h 1572786"/>
                <a:gd name="connsiteX143" fmla="*/ 501288 w 1503611"/>
                <a:gd name="connsiteY143" fmla="*/ 667870 h 157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</a:cxnLst>
              <a:rect l="l" t="t" r="r" b="b"/>
              <a:pathLst>
                <a:path w="1503611" h="1572786">
                  <a:moveTo>
                    <a:pt x="1131257" y="61326"/>
                  </a:moveTo>
                  <a:cubicBezTo>
                    <a:pt x="1167714" y="86479"/>
                    <a:pt x="1204045" y="80952"/>
                    <a:pt x="1244238" y="52440"/>
                  </a:cubicBezTo>
                  <a:cubicBezTo>
                    <a:pt x="1259216" y="41826"/>
                    <a:pt x="1287572" y="38686"/>
                    <a:pt x="1304999" y="45123"/>
                  </a:cubicBezTo>
                  <a:cubicBezTo>
                    <a:pt x="1343528" y="59411"/>
                    <a:pt x="1361772" y="52283"/>
                    <a:pt x="1360077" y="2041"/>
                  </a:cubicBezTo>
                  <a:cubicBezTo>
                    <a:pt x="1403316" y="52597"/>
                    <a:pt x="1436381" y="1256"/>
                    <a:pt x="1472650" y="0"/>
                  </a:cubicBezTo>
                  <a:cubicBezTo>
                    <a:pt x="1483326" y="16140"/>
                    <a:pt x="1493029" y="30805"/>
                    <a:pt x="1503611" y="46850"/>
                  </a:cubicBezTo>
                  <a:cubicBezTo>
                    <a:pt x="1487408" y="75802"/>
                    <a:pt x="1469761" y="107298"/>
                    <a:pt x="1448220" y="145764"/>
                  </a:cubicBezTo>
                  <a:cubicBezTo>
                    <a:pt x="1503517" y="145481"/>
                    <a:pt x="1507316" y="170006"/>
                    <a:pt x="1484865" y="198455"/>
                  </a:cubicBezTo>
                  <a:cubicBezTo>
                    <a:pt x="1458299" y="232180"/>
                    <a:pt x="1426930" y="262325"/>
                    <a:pt x="1396094" y="292407"/>
                  </a:cubicBezTo>
                  <a:cubicBezTo>
                    <a:pt x="1371758" y="316178"/>
                    <a:pt x="1342586" y="335301"/>
                    <a:pt x="1320072" y="360516"/>
                  </a:cubicBezTo>
                  <a:cubicBezTo>
                    <a:pt x="1286975" y="397601"/>
                    <a:pt x="1259185" y="438705"/>
                    <a:pt x="1208409" y="456164"/>
                  </a:cubicBezTo>
                  <a:cubicBezTo>
                    <a:pt x="1195692" y="460529"/>
                    <a:pt x="1189789" y="481881"/>
                    <a:pt x="1178013" y="492338"/>
                  </a:cubicBezTo>
                  <a:cubicBezTo>
                    <a:pt x="1157163" y="510833"/>
                    <a:pt x="1134240" y="527005"/>
                    <a:pt x="1110815" y="545186"/>
                  </a:cubicBezTo>
                  <a:cubicBezTo>
                    <a:pt x="1121554" y="581957"/>
                    <a:pt x="1111600" y="595271"/>
                    <a:pt x="1068957" y="587672"/>
                  </a:cubicBezTo>
                  <a:cubicBezTo>
                    <a:pt x="1039880" y="582490"/>
                    <a:pt x="1012215" y="569710"/>
                    <a:pt x="983672" y="561106"/>
                  </a:cubicBezTo>
                  <a:cubicBezTo>
                    <a:pt x="969007" y="556679"/>
                    <a:pt x="953872" y="553947"/>
                    <a:pt x="938925" y="550461"/>
                  </a:cubicBezTo>
                  <a:cubicBezTo>
                    <a:pt x="937638" y="555454"/>
                    <a:pt x="936350" y="560447"/>
                    <a:pt x="935063" y="565440"/>
                  </a:cubicBezTo>
                  <a:cubicBezTo>
                    <a:pt x="981725" y="579193"/>
                    <a:pt x="1028041" y="594391"/>
                    <a:pt x="1075206" y="606104"/>
                  </a:cubicBezTo>
                  <a:cubicBezTo>
                    <a:pt x="1099322" y="612102"/>
                    <a:pt x="1125385" y="615650"/>
                    <a:pt x="1149846" y="613107"/>
                  </a:cubicBezTo>
                  <a:cubicBezTo>
                    <a:pt x="1167682" y="611254"/>
                    <a:pt x="1184262" y="597657"/>
                    <a:pt x="1201878" y="589085"/>
                  </a:cubicBezTo>
                  <a:cubicBezTo>
                    <a:pt x="1219243" y="616875"/>
                    <a:pt x="1199837" y="650034"/>
                    <a:pt x="1120863" y="718520"/>
                  </a:cubicBezTo>
                  <a:cubicBezTo>
                    <a:pt x="1077498" y="682314"/>
                    <a:pt x="1000817" y="709162"/>
                    <a:pt x="952899" y="786064"/>
                  </a:cubicBezTo>
                  <a:cubicBezTo>
                    <a:pt x="972179" y="770803"/>
                    <a:pt x="989607" y="751648"/>
                    <a:pt x="1011273" y="741317"/>
                  </a:cubicBezTo>
                  <a:cubicBezTo>
                    <a:pt x="1034604" y="730201"/>
                    <a:pt x="1061861" y="727407"/>
                    <a:pt x="1091158" y="720027"/>
                  </a:cubicBezTo>
                  <a:cubicBezTo>
                    <a:pt x="1113547" y="742667"/>
                    <a:pt x="1093136" y="763518"/>
                    <a:pt x="1076148" y="777428"/>
                  </a:cubicBezTo>
                  <a:cubicBezTo>
                    <a:pt x="1048829" y="799817"/>
                    <a:pt x="1034950" y="825692"/>
                    <a:pt x="1031119" y="860170"/>
                  </a:cubicBezTo>
                  <a:cubicBezTo>
                    <a:pt x="1030114" y="869057"/>
                    <a:pt x="1016486" y="876656"/>
                    <a:pt x="1008416" y="884632"/>
                  </a:cubicBezTo>
                  <a:cubicBezTo>
                    <a:pt x="1003831" y="889154"/>
                    <a:pt x="996892" y="892294"/>
                    <a:pt x="994191" y="897632"/>
                  </a:cubicBezTo>
                  <a:cubicBezTo>
                    <a:pt x="926773" y="1031055"/>
                    <a:pt x="809898" y="1124913"/>
                    <a:pt x="721064" y="1240971"/>
                  </a:cubicBezTo>
                  <a:cubicBezTo>
                    <a:pt x="682033" y="1291967"/>
                    <a:pt x="636784" y="1307008"/>
                    <a:pt x="578126" y="1302486"/>
                  </a:cubicBezTo>
                  <a:cubicBezTo>
                    <a:pt x="566006" y="1301544"/>
                    <a:pt x="553540" y="1304590"/>
                    <a:pt x="541262" y="1305783"/>
                  </a:cubicBezTo>
                  <a:cubicBezTo>
                    <a:pt x="541544" y="1309175"/>
                    <a:pt x="541827" y="1312566"/>
                    <a:pt x="542109" y="1315957"/>
                  </a:cubicBezTo>
                  <a:lnTo>
                    <a:pt x="650883" y="1315957"/>
                  </a:lnTo>
                  <a:cubicBezTo>
                    <a:pt x="572317" y="1406204"/>
                    <a:pt x="500629" y="1488538"/>
                    <a:pt x="427244" y="1572787"/>
                  </a:cubicBezTo>
                  <a:cubicBezTo>
                    <a:pt x="366640" y="1548074"/>
                    <a:pt x="293004" y="1535639"/>
                    <a:pt x="280193" y="1452144"/>
                  </a:cubicBezTo>
                  <a:cubicBezTo>
                    <a:pt x="306162" y="1449789"/>
                    <a:pt x="333794" y="1448910"/>
                    <a:pt x="360862" y="1444419"/>
                  </a:cubicBezTo>
                  <a:cubicBezTo>
                    <a:pt x="386705" y="1440149"/>
                    <a:pt x="411952" y="1432110"/>
                    <a:pt x="438737" y="1415813"/>
                  </a:cubicBezTo>
                  <a:cubicBezTo>
                    <a:pt x="414872" y="1417540"/>
                    <a:pt x="390976" y="1418733"/>
                    <a:pt x="367205" y="1421120"/>
                  </a:cubicBezTo>
                  <a:cubicBezTo>
                    <a:pt x="344094" y="1423412"/>
                    <a:pt x="321108" y="1429410"/>
                    <a:pt x="298060" y="1429284"/>
                  </a:cubicBezTo>
                  <a:cubicBezTo>
                    <a:pt x="264367" y="1429127"/>
                    <a:pt x="230673" y="1424982"/>
                    <a:pt x="187685" y="1421842"/>
                  </a:cubicBezTo>
                  <a:cubicBezTo>
                    <a:pt x="193557" y="1401557"/>
                    <a:pt x="193432" y="1377127"/>
                    <a:pt x="205270" y="1367612"/>
                  </a:cubicBezTo>
                  <a:cubicBezTo>
                    <a:pt x="219526" y="1356182"/>
                    <a:pt x="244867" y="1351597"/>
                    <a:pt x="263801" y="1354487"/>
                  </a:cubicBezTo>
                  <a:cubicBezTo>
                    <a:pt x="294198" y="1359165"/>
                    <a:pt x="322710" y="1375839"/>
                    <a:pt x="353106" y="1380863"/>
                  </a:cubicBezTo>
                  <a:cubicBezTo>
                    <a:pt x="374051" y="1384318"/>
                    <a:pt x="398921" y="1381460"/>
                    <a:pt x="418232" y="1372856"/>
                  </a:cubicBezTo>
                  <a:cubicBezTo>
                    <a:pt x="445520" y="1360735"/>
                    <a:pt x="469290" y="1340733"/>
                    <a:pt x="494568" y="1324090"/>
                  </a:cubicBezTo>
                  <a:cubicBezTo>
                    <a:pt x="492464" y="1320479"/>
                    <a:pt x="490329" y="1316899"/>
                    <a:pt x="488225" y="1313288"/>
                  </a:cubicBezTo>
                  <a:cubicBezTo>
                    <a:pt x="469039" y="1323870"/>
                    <a:pt x="449319" y="1333636"/>
                    <a:pt x="430730" y="1345223"/>
                  </a:cubicBezTo>
                  <a:cubicBezTo>
                    <a:pt x="372732" y="1381366"/>
                    <a:pt x="369529" y="1381115"/>
                    <a:pt x="319319" y="1320196"/>
                  </a:cubicBezTo>
                  <a:cubicBezTo>
                    <a:pt x="354708" y="1315109"/>
                    <a:pt x="384884" y="1310776"/>
                    <a:pt x="415092" y="1306474"/>
                  </a:cubicBezTo>
                  <a:cubicBezTo>
                    <a:pt x="415312" y="1303837"/>
                    <a:pt x="415532" y="1301199"/>
                    <a:pt x="415751" y="1298561"/>
                  </a:cubicBezTo>
                  <a:cubicBezTo>
                    <a:pt x="396754" y="1296206"/>
                    <a:pt x="377411" y="1295327"/>
                    <a:pt x="358915" y="1290899"/>
                  </a:cubicBezTo>
                  <a:cubicBezTo>
                    <a:pt x="348271" y="1288356"/>
                    <a:pt x="329838" y="1276518"/>
                    <a:pt x="330497" y="1274885"/>
                  </a:cubicBezTo>
                  <a:cubicBezTo>
                    <a:pt x="343466" y="1241223"/>
                    <a:pt x="358727" y="1208440"/>
                    <a:pt x="373486" y="1175469"/>
                  </a:cubicBezTo>
                  <a:cubicBezTo>
                    <a:pt x="384916" y="1180776"/>
                    <a:pt x="398167" y="1183947"/>
                    <a:pt x="407462" y="1191797"/>
                  </a:cubicBezTo>
                  <a:cubicBezTo>
                    <a:pt x="432802" y="1213276"/>
                    <a:pt x="458488" y="1216855"/>
                    <a:pt x="485368" y="1203636"/>
                  </a:cubicBezTo>
                  <a:cubicBezTo>
                    <a:pt x="450198" y="1187558"/>
                    <a:pt x="415280" y="1171575"/>
                    <a:pt x="379012" y="1154995"/>
                  </a:cubicBezTo>
                  <a:cubicBezTo>
                    <a:pt x="416568" y="1106386"/>
                    <a:pt x="438078" y="1101865"/>
                    <a:pt x="479025" y="1134459"/>
                  </a:cubicBezTo>
                  <a:cubicBezTo>
                    <a:pt x="503266" y="1153771"/>
                    <a:pt x="513315" y="1140237"/>
                    <a:pt x="526629" y="1120862"/>
                  </a:cubicBezTo>
                  <a:cubicBezTo>
                    <a:pt x="490926" y="1107454"/>
                    <a:pt x="457609" y="1094988"/>
                    <a:pt x="417259" y="1079852"/>
                  </a:cubicBezTo>
                  <a:cubicBezTo>
                    <a:pt x="431169" y="1056835"/>
                    <a:pt x="439899" y="1025277"/>
                    <a:pt x="459336" y="1015826"/>
                  </a:cubicBezTo>
                  <a:cubicBezTo>
                    <a:pt x="474252" y="1008603"/>
                    <a:pt x="502733" y="1029265"/>
                    <a:pt x="528544" y="1038780"/>
                  </a:cubicBezTo>
                  <a:cubicBezTo>
                    <a:pt x="514257" y="1008070"/>
                    <a:pt x="492558" y="988507"/>
                    <a:pt x="462256" y="996074"/>
                  </a:cubicBezTo>
                  <a:cubicBezTo>
                    <a:pt x="445708" y="1000219"/>
                    <a:pt x="432049" y="1020975"/>
                    <a:pt x="419834" y="1036425"/>
                  </a:cubicBezTo>
                  <a:cubicBezTo>
                    <a:pt x="381085" y="1085473"/>
                    <a:pt x="343623" y="1135527"/>
                    <a:pt x="304748" y="1186396"/>
                  </a:cubicBezTo>
                  <a:cubicBezTo>
                    <a:pt x="288900" y="1168350"/>
                    <a:pt x="293161" y="1129560"/>
                    <a:pt x="317529" y="1070024"/>
                  </a:cubicBezTo>
                  <a:cubicBezTo>
                    <a:pt x="291466" y="1089744"/>
                    <a:pt x="273975" y="1096464"/>
                    <a:pt x="251963" y="1067355"/>
                  </a:cubicBezTo>
                  <a:cubicBezTo>
                    <a:pt x="241915" y="1054041"/>
                    <a:pt x="205552" y="1062142"/>
                    <a:pt x="181845" y="1057150"/>
                  </a:cubicBezTo>
                  <a:cubicBezTo>
                    <a:pt x="136344" y="1047541"/>
                    <a:pt x="138542" y="994127"/>
                    <a:pt x="106984" y="970420"/>
                  </a:cubicBezTo>
                  <a:cubicBezTo>
                    <a:pt x="104975" y="968912"/>
                    <a:pt x="114992" y="945864"/>
                    <a:pt x="123878" y="937605"/>
                  </a:cubicBezTo>
                  <a:cubicBezTo>
                    <a:pt x="128871" y="932958"/>
                    <a:pt x="144572" y="935125"/>
                    <a:pt x="152579" y="939458"/>
                  </a:cubicBezTo>
                  <a:cubicBezTo>
                    <a:pt x="166960" y="947277"/>
                    <a:pt x="179175" y="959052"/>
                    <a:pt x="194028" y="966651"/>
                  </a:cubicBezTo>
                  <a:cubicBezTo>
                    <a:pt x="187811" y="949045"/>
                    <a:pt x="154472" y="926405"/>
                    <a:pt x="94016" y="898731"/>
                  </a:cubicBezTo>
                  <a:cubicBezTo>
                    <a:pt x="86856" y="912987"/>
                    <a:pt x="79697" y="927180"/>
                    <a:pt x="72569" y="941374"/>
                  </a:cubicBezTo>
                  <a:cubicBezTo>
                    <a:pt x="49677" y="922125"/>
                    <a:pt x="23395" y="905576"/>
                    <a:pt x="5465" y="882496"/>
                  </a:cubicBezTo>
                  <a:cubicBezTo>
                    <a:pt x="-2825" y="871852"/>
                    <a:pt x="-1255" y="838755"/>
                    <a:pt x="7286" y="833103"/>
                  </a:cubicBezTo>
                  <a:cubicBezTo>
                    <a:pt x="21699" y="823525"/>
                    <a:pt x="45250" y="827670"/>
                    <a:pt x="69491" y="825661"/>
                  </a:cubicBezTo>
                  <a:cubicBezTo>
                    <a:pt x="77844" y="795484"/>
                    <a:pt x="33506" y="749576"/>
                    <a:pt x="84627" y="711612"/>
                  </a:cubicBezTo>
                  <a:cubicBezTo>
                    <a:pt x="113453" y="756264"/>
                    <a:pt x="109842" y="829020"/>
                    <a:pt x="185110" y="830339"/>
                  </a:cubicBezTo>
                  <a:cubicBezTo>
                    <a:pt x="113076" y="716699"/>
                    <a:pt x="142939" y="710984"/>
                    <a:pt x="196352" y="651165"/>
                  </a:cubicBezTo>
                  <a:cubicBezTo>
                    <a:pt x="220939" y="699334"/>
                    <a:pt x="277398" y="724047"/>
                    <a:pt x="263016" y="795516"/>
                  </a:cubicBezTo>
                  <a:cubicBezTo>
                    <a:pt x="252811" y="846165"/>
                    <a:pt x="265811" y="901494"/>
                    <a:pt x="273190" y="955755"/>
                  </a:cubicBezTo>
                  <a:cubicBezTo>
                    <a:pt x="287289" y="892356"/>
                    <a:pt x="277744" y="822206"/>
                    <a:pt x="333952" y="761728"/>
                  </a:cubicBezTo>
                  <a:cubicBezTo>
                    <a:pt x="333952" y="784431"/>
                    <a:pt x="336181" y="800006"/>
                    <a:pt x="333449" y="814639"/>
                  </a:cubicBezTo>
                  <a:cubicBezTo>
                    <a:pt x="328551" y="841016"/>
                    <a:pt x="324657" y="868743"/>
                    <a:pt x="313258" y="892482"/>
                  </a:cubicBezTo>
                  <a:cubicBezTo>
                    <a:pt x="290398" y="940086"/>
                    <a:pt x="331973" y="965961"/>
                    <a:pt x="347234" y="999842"/>
                  </a:cubicBezTo>
                  <a:cubicBezTo>
                    <a:pt x="349244" y="1004270"/>
                    <a:pt x="393143" y="1000847"/>
                    <a:pt x="399454" y="990265"/>
                  </a:cubicBezTo>
                  <a:cubicBezTo>
                    <a:pt x="418075" y="958990"/>
                    <a:pt x="445080" y="953118"/>
                    <a:pt x="475759" y="946115"/>
                  </a:cubicBezTo>
                  <a:cubicBezTo>
                    <a:pt x="493061" y="942159"/>
                    <a:pt x="508259" y="928907"/>
                    <a:pt x="524399" y="919832"/>
                  </a:cubicBezTo>
                  <a:lnTo>
                    <a:pt x="517711" y="908654"/>
                  </a:lnTo>
                  <a:cubicBezTo>
                    <a:pt x="500817" y="917006"/>
                    <a:pt x="483923" y="925328"/>
                    <a:pt x="463261" y="935533"/>
                  </a:cubicBezTo>
                  <a:cubicBezTo>
                    <a:pt x="459085" y="919581"/>
                    <a:pt x="456416" y="909250"/>
                    <a:pt x="451768" y="891509"/>
                  </a:cubicBezTo>
                  <a:cubicBezTo>
                    <a:pt x="434498" y="924480"/>
                    <a:pt x="426742" y="960874"/>
                    <a:pt x="384005" y="953997"/>
                  </a:cubicBezTo>
                  <a:cubicBezTo>
                    <a:pt x="363563" y="887772"/>
                    <a:pt x="356560" y="821013"/>
                    <a:pt x="386423" y="757395"/>
                  </a:cubicBezTo>
                  <a:cubicBezTo>
                    <a:pt x="413679" y="779941"/>
                    <a:pt x="439962" y="801733"/>
                    <a:pt x="466244" y="823494"/>
                  </a:cubicBezTo>
                  <a:cubicBezTo>
                    <a:pt x="470201" y="819035"/>
                    <a:pt x="474189" y="814607"/>
                    <a:pt x="478145" y="810148"/>
                  </a:cubicBezTo>
                  <a:cubicBezTo>
                    <a:pt x="458488" y="792878"/>
                    <a:pt x="436790" y="777334"/>
                    <a:pt x="419802" y="757740"/>
                  </a:cubicBezTo>
                  <a:cubicBezTo>
                    <a:pt x="406582" y="742479"/>
                    <a:pt x="393048" y="722539"/>
                    <a:pt x="391918" y="703950"/>
                  </a:cubicBezTo>
                  <a:cubicBezTo>
                    <a:pt x="391384" y="695315"/>
                    <a:pt x="419991" y="684889"/>
                    <a:pt x="438800" y="673145"/>
                  </a:cubicBezTo>
                  <a:cubicBezTo>
                    <a:pt x="422879" y="666708"/>
                    <a:pt x="403913" y="659015"/>
                    <a:pt x="384036" y="650976"/>
                  </a:cubicBezTo>
                  <a:cubicBezTo>
                    <a:pt x="372355" y="597061"/>
                    <a:pt x="381147" y="562802"/>
                    <a:pt x="410099" y="552565"/>
                  </a:cubicBezTo>
                  <a:cubicBezTo>
                    <a:pt x="438674" y="542485"/>
                    <a:pt x="446336" y="551341"/>
                    <a:pt x="487723" y="630534"/>
                  </a:cubicBezTo>
                  <a:cubicBezTo>
                    <a:pt x="484740" y="611662"/>
                    <a:pt x="483860" y="592131"/>
                    <a:pt x="478302" y="574012"/>
                  </a:cubicBezTo>
                  <a:cubicBezTo>
                    <a:pt x="468442" y="541920"/>
                    <a:pt x="467281" y="542297"/>
                    <a:pt x="495385" y="516988"/>
                  </a:cubicBezTo>
                  <a:cubicBezTo>
                    <a:pt x="506626" y="533379"/>
                    <a:pt x="517460" y="549205"/>
                    <a:pt x="530711" y="568517"/>
                  </a:cubicBezTo>
                  <a:cubicBezTo>
                    <a:pt x="540414" y="552157"/>
                    <a:pt x="549300" y="537147"/>
                    <a:pt x="559286" y="520285"/>
                  </a:cubicBezTo>
                  <a:cubicBezTo>
                    <a:pt x="578315" y="548452"/>
                    <a:pt x="595868" y="574420"/>
                    <a:pt x="613453" y="600389"/>
                  </a:cubicBezTo>
                  <a:cubicBezTo>
                    <a:pt x="617566" y="597751"/>
                    <a:pt x="621680" y="595082"/>
                    <a:pt x="625825" y="592445"/>
                  </a:cubicBezTo>
                  <a:cubicBezTo>
                    <a:pt x="616656" y="578094"/>
                    <a:pt x="607518" y="563744"/>
                    <a:pt x="598129" y="549017"/>
                  </a:cubicBezTo>
                  <a:cubicBezTo>
                    <a:pt x="646832" y="529046"/>
                    <a:pt x="647617" y="529642"/>
                    <a:pt x="687905" y="616152"/>
                  </a:cubicBezTo>
                  <a:cubicBezTo>
                    <a:pt x="703888" y="572348"/>
                    <a:pt x="690731" y="540068"/>
                    <a:pt x="650600" y="524775"/>
                  </a:cubicBezTo>
                  <a:cubicBezTo>
                    <a:pt x="595491" y="503736"/>
                    <a:pt x="554010" y="442033"/>
                    <a:pt x="565535" y="389688"/>
                  </a:cubicBezTo>
                  <a:cubicBezTo>
                    <a:pt x="590436" y="404195"/>
                    <a:pt x="613578" y="417697"/>
                    <a:pt x="644697" y="435847"/>
                  </a:cubicBezTo>
                  <a:cubicBezTo>
                    <a:pt x="635528" y="419299"/>
                    <a:pt x="629216" y="408089"/>
                    <a:pt x="623030" y="396816"/>
                  </a:cubicBezTo>
                  <a:cubicBezTo>
                    <a:pt x="609622" y="372291"/>
                    <a:pt x="594204" y="348584"/>
                    <a:pt x="583528" y="322898"/>
                  </a:cubicBezTo>
                  <a:cubicBezTo>
                    <a:pt x="572788" y="297086"/>
                    <a:pt x="583119" y="277052"/>
                    <a:pt x="612793" y="281919"/>
                  </a:cubicBezTo>
                  <a:cubicBezTo>
                    <a:pt x="646707" y="287509"/>
                    <a:pt x="679772" y="299221"/>
                    <a:pt x="712617" y="310054"/>
                  </a:cubicBezTo>
                  <a:cubicBezTo>
                    <a:pt x="727188" y="314859"/>
                    <a:pt x="740313" y="323965"/>
                    <a:pt x="754098" y="331125"/>
                  </a:cubicBezTo>
                  <a:cubicBezTo>
                    <a:pt x="756265" y="327671"/>
                    <a:pt x="758432" y="324216"/>
                    <a:pt x="760598" y="320762"/>
                  </a:cubicBezTo>
                  <a:cubicBezTo>
                    <a:pt x="742951" y="309426"/>
                    <a:pt x="725806" y="297149"/>
                    <a:pt x="707530" y="286912"/>
                  </a:cubicBezTo>
                  <a:cubicBezTo>
                    <a:pt x="676443" y="269484"/>
                    <a:pt x="659801" y="216008"/>
                    <a:pt x="677511" y="185643"/>
                  </a:cubicBezTo>
                  <a:cubicBezTo>
                    <a:pt x="698801" y="149155"/>
                    <a:pt x="726214" y="172204"/>
                    <a:pt x="757301" y="172894"/>
                  </a:cubicBezTo>
                  <a:cubicBezTo>
                    <a:pt x="744458" y="162469"/>
                    <a:pt x="731709" y="151919"/>
                    <a:pt x="718772" y="141619"/>
                  </a:cubicBezTo>
                  <a:cubicBezTo>
                    <a:pt x="681530" y="111914"/>
                    <a:pt x="681750" y="106230"/>
                    <a:pt x="718332" y="75928"/>
                  </a:cubicBezTo>
                  <a:cubicBezTo>
                    <a:pt x="727564" y="68297"/>
                    <a:pt x="739308" y="58846"/>
                    <a:pt x="741506" y="48452"/>
                  </a:cubicBezTo>
                  <a:cubicBezTo>
                    <a:pt x="749514" y="10833"/>
                    <a:pt x="773096" y="24242"/>
                    <a:pt x="794700" y="29517"/>
                  </a:cubicBezTo>
                  <a:cubicBezTo>
                    <a:pt x="797086" y="30114"/>
                    <a:pt x="798813" y="33003"/>
                    <a:pt x="801137" y="34353"/>
                  </a:cubicBezTo>
                  <a:cubicBezTo>
                    <a:pt x="843654" y="59537"/>
                    <a:pt x="849548" y="91701"/>
                    <a:pt x="818816" y="130848"/>
                  </a:cubicBezTo>
                  <a:cubicBezTo>
                    <a:pt x="811751" y="139892"/>
                    <a:pt x="806507" y="150380"/>
                    <a:pt x="800415" y="160177"/>
                  </a:cubicBezTo>
                  <a:cubicBezTo>
                    <a:pt x="804152" y="163066"/>
                    <a:pt x="807888" y="165955"/>
                    <a:pt x="811657" y="168844"/>
                  </a:cubicBezTo>
                  <a:cubicBezTo>
                    <a:pt x="833888" y="139170"/>
                    <a:pt x="857314" y="110312"/>
                    <a:pt x="877913" y="79570"/>
                  </a:cubicBezTo>
                  <a:cubicBezTo>
                    <a:pt x="890693" y="60510"/>
                    <a:pt x="900145" y="40068"/>
                    <a:pt x="926867" y="59851"/>
                  </a:cubicBezTo>
                  <a:cubicBezTo>
                    <a:pt x="947215" y="74923"/>
                    <a:pt x="973780" y="88268"/>
                    <a:pt x="945425" y="119513"/>
                  </a:cubicBezTo>
                  <a:cubicBezTo>
                    <a:pt x="939302" y="126264"/>
                    <a:pt x="937324" y="136815"/>
                    <a:pt x="941720" y="150600"/>
                  </a:cubicBezTo>
                  <a:cubicBezTo>
                    <a:pt x="961565" y="125950"/>
                    <a:pt x="981379" y="101300"/>
                    <a:pt x="1008133" y="68078"/>
                  </a:cubicBezTo>
                  <a:cubicBezTo>
                    <a:pt x="1014099" y="82585"/>
                    <a:pt x="1018778" y="93952"/>
                    <a:pt x="1020568" y="98254"/>
                  </a:cubicBezTo>
                  <a:cubicBezTo>
                    <a:pt x="1061578" y="84532"/>
                    <a:pt x="1093984" y="73698"/>
                    <a:pt x="1131288" y="61232"/>
                  </a:cubicBezTo>
                  <a:close/>
                  <a:moveTo>
                    <a:pt x="972650" y="447748"/>
                  </a:moveTo>
                  <a:cubicBezTo>
                    <a:pt x="975821" y="443132"/>
                    <a:pt x="978993" y="438548"/>
                    <a:pt x="982133" y="433932"/>
                  </a:cubicBezTo>
                  <a:cubicBezTo>
                    <a:pt x="935063" y="404886"/>
                    <a:pt x="887993" y="375871"/>
                    <a:pt x="840922" y="346825"/>
                  </a:cubicBezTo>
                  <a:cubicBezTo>
                    <a:pt x="838033" y="351284"/>
                    <a:pt x="835113" y="355743"/>
                    <a:pt x="832224" y="360171"/>
                  </a:cubicBezTo>
                  <a:cubicBezTo>
                    <a:pt x="879012" y="389342"/>
                    <a:pt x="925831" y="418545"/>
                    <a:pt x="972618" y="447717"/>
                  </a:cubicBezTo>
                  <a:close/>
                  <a:moveTo>
                    <a:pt x="501288" y="667870"/>
                  </a:moveTo>
                  <a:cubicBezTo>
                    <a:pt x="533097" y="701092"/>
                    <a:pt x="564938" y="734315"/>
                    <a:pt x="599385" y="770269"/>
                  </a:cubicBezTo>
                  <a:cubicBezTo>
                    <a:pt x="593701" y="709100"/>
                    <a:pt x="547448" y="688124"/>
                    <a:pt x="501288" y="667870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2DA90664-B5DE-00B8-A11A-2DF70C9A6F73}"/>
                </a:ext>
              </a:extLst>
            </p:cNvPr>
            <p:cNvSpPr/>
            <p:nvPr/>
          </p:nvSpPr>
          <p:spPr>
            <a:xfrm>
              <a:off x="4577218" y="2940880"/>
              <a:ext cx="1113284" cy="900611"/>
            </a:xfrm>
            <a:custGeom>
              <a:avLst/>
              <a:gdLst>
                <a:gd name="connsiteX0" fmla="*/ 1061927 w 1113284"/>
                <a:gd name="connsiteY0" fmla="*/ 738072 h 900611"/>
                <a:gd name="connsiteX1" fmla="*/ 977803 w 1113284"/>
                <a:gd name="connsiteY1" fmla="*/ 762596 h 900611"/>
                <a:gd name="connsiteX2" fmla="*/ 957550 w 1113284"/>
                <a:gd name="connsiteY2" fmla="*/ 748183 h 900611"/>
                <a:gd name="connsiteX3" fmla="*/ 930953 w 1113284"/>
                <a:gd name="connsiteY3" fmla="*/ 728557 h 900611"/>
                <a:gd name="connsiteX4" fmla="*/ 915252 w 1113284"/>
                <a:gd name="connsiteY4" fmla="*/ 758451 h 900611"/>
                <a:gd name="connsiteX5" fmla="*/ 907716 w 1113284"/>
                <a:gd name="connsiteY5" fmla="*/ 845998 h 900611"/>
                <a:gd name="connsiteX6" fmla="*/ 860803 w 1113284"/>
                <a:gd name="connsiteY6" fmla="*/ 894355 h 900611"/>
                <a:gd name="connsiteX7" fmla="*/ 815648 w 1113284"/>
                <a:gd name="connsiteY7" fmla="*/ 886913 h 900611"/>
                <a:gd name="connsiteX8" fmla="*/ 731964 w 1113284"/>
                <a:gd name="connsiteY8" fmla="*/ 877901 h 900611"/>
                <a:gd name="connsiteX9" fmla="*/ 717048 w 1113284"/>
                <a:gd name="connsiteY9" fmla="*/ 879628 h 900611"/>
                <a:gd name="connsiteX10" fmla="*/ 593360 w 1113284"/>
                <a:gd name="connsiteY10" fmla="*/ 873474 h 900611"/>
                <a:gd name="connsiteX11" fmla="*/ 549084 w 1113284"/>
                <a:gd name="connsiteY11" fmla="*/ 809510 h 900611"/>
                <a:gd name="connsiteX12" fmla="*/ 521859 w 1113284"/>
                <a:gd name="connsiteY12" fmla="*/ 723125 h 900611"/>
                <a:gd name="connsiteX13" fmla="*/ 492562 w 1113284"/>
                <a:gd name="connsiteY13" fmla="*/ 686260 h 900611"/>
                <a:gd name="connsiteX14" fmla="*/ 455383 w 1113284"/>
                <a:gd name="connsiteY14" fmla="*/ 639096 h 900611"/>
                <a:gd name="connsiteX15" fmla="*/ 406335 w 1113284"/>
                <a:gd name="connsiteY15" fmla="*/ 626253 h 900611"/>
                <a:gd name="connsiteX16" fmla="*/ 358417 w 1113284"/>
                <a:gd name="connsiteY16" fmla="*/ 683874 h 900611"/>
                <a:gd name="connsiteX17" fmla="*/ 332197 w 1113284"/>
                <a:gd name="connsiteY17" fmla="*/ 767558 h 900611"/>
                <a:gd name="connsiteX18" fmla="*/ 321112 w 1113284"/>
                <a:gd name="connsiteY18" fmla="*/ 778988 h 900611"/>
                <a:gd name="connsiteX19" fmla="*/ 173684 w 1113284"/>
                <a:gd name="connsiteY19" fmla="*/ 764418 h 900611"/>
                <a:gd name="connsiteX20" fmla="*/ 30589 w 1113284"/>
                <a:gd name="connsiteY20" fmla="*/ 586687 h 900611"/>
                <a:gd name="connsiteX21" fmla="*/ 9456 w 1113284"/>
                <a:gd name="connsiteY21" fmla="*/ 551926 h 900611"/>
                <a:gd name="connsiteX22" fmla="*/ 31154 w 1113284"/>
                <a:gd name="connsiteY22" fmla="*/ 477318 h 900611"/>
                <a:gd name="connsiteX23" fmla="*/ 118763 w 1113284"/>
                <a:gd name="connsiteY23" fmla="*/ 445665 h 900611"/>
                <a:gd name="connsiteX24" fmla="*/ 149285 w 1113284"/>
                <a:gd name="connsiteY24" fmla="*/ 416493 h 900611"/>
                <a:gd name="connsiteX25" fmla="*/ 123944 w 1113284"/>
                <a:gd name="connsiteY25" fmla="*/ 394827 h 900611"/>
                <a:gd name="connsiteX26" fmla="*/ 98290 w 1113284"/>
                <a:gd name="connsiteY26" fmla="*/ 358213 h 900611"/>
                <a:gd name="connsiteX27" fmla="*/ 141592 w 1113284"/>
                <a:gd name="connsiteY27" fmla="*/ 347505 h 900611"/>
                <a:gd name="connsiteX28" fmla="*/ 245090 w 1113284"/>
                <a:gd name="connsiteY28" fmla="*/ 268060 h 900611"/>
                <a:gd name="connsiteX29" fmla="*/ 365074 w 1113284"/>
                <a:gd name="connsiteY29" fmla="*/ 100096 h 900611"/>
                <a:gd name="connsiteX30" fmla="*/ 481980 w 1113284"/>
                <a:gd name="connsiteY30" fmla="*/ 67125 h 900611"/>
                <a:gd name="connsiteX31" fmla="*/ 540166 w 1113284"/>
                <a:gd name="connsiteY31" fmla="*/ 39052 h 900611"/>
                <a:gd name="connsiteX32" fmla="*/ 578695 w 1113284"/>
                <a:gd name="connsiteY32" fmla="*/ 37231 h 900611"/>
                <a:gd name="connsiteX33" fmla="*/ 694251 w 1113284"/>
                <a:gd name="connsiteY33" fmla="*/ 523 h 900611"/>
                <a:gd name="connsiteX34" fmla="*/ 782583 w 1113284"/>
                <a:gd name="connsiteY34" fmla="*/ 19332 h 900611"/>
                <a:gd name="connsiteX35" fmla="*/ 827078 w 1113284"/>
                <a:gd name="connsiteY35" fmla="*/ 28941 h 900611"/>
                <a:gd name="connsiteX36" fmla="*/ 886740 w 1113284"/>
                <a:gd name="connsiteY36" fmla="*/ 80345 h 900611"/>
                <a:gd name="connsiteX37" fmla="*/ 910008 w 1113284"/>
                <a:gd name="connsiteY37" fmla="*/ 173072 h 900611"/>
                <a:gd name="connsiteX38" fmla="*/ 926839 w 1113284"/>
                <a:gd name="connsiteY38" fmla="*/ 233645 h 900611"/>
                <a:gd name="connsiteX39" fmla="*/ 1001668 w 1113284"/>
                <a:gd name="connsiteY39" fmla="*/ 297672 h 900611"/>
                <a:gd name="connsiteX40" fmla="*/ 972434 w 1113284"/>
                <a:gd name="connsiteY40" fmla="*/ 400981 h 900611"/>
                <a:gd name="connsiteX41" fmla="*/ 914593 w 1113284"/>
                <a:gd name="connsiteY41" fmla="*/ 449684 h 900611"/>
                <a:gd name="connsiteX42" fmla="*/ 906397 w 1113284"/>
                <a:gd name="connsiteY42" fmla="*/ 495153 h 900611"/>
                <a:gd name="connsiteX43" fmla="*/ 948663 w 1113284"/>
                <a:gd name="connsiteY43" fmla="*/ 475402 h 900611"/>
                <a:gd name="connsiteX44" fmla="*/ 1011873 w 1113284"/>
                <a:gd name="connsiteY44" fmla="*/ 435711 h 900611"/>
                <a:gd name="connsiteX45" fmla="*/ 1043997 w 1113284"/>
                <a:gd name="connsiteY45" fmla="*/ 444126 h 900611"/>
                <a:gd name="connsiteX46" fmla="*/ 1099106 w 1113284"/>
                <a:gd name="connsiteY46" fmla="*/ 544516 h 900611"/>
                <a:gd name="connsiteX47" fmla="*/ 1085101 w 1113284"/>
                <a:gd name="connsiteY47" fmla="*/ 673951 h 900611"/>
                <a:gd name="connsiteX48" fmla="*/ 1080391 w 1113284"/>
                <a:gd name="connsiteY48" fmla="*/ 617649 h 900611"/>
                <a:gd name="connsiteX49" fmla="*/ 1047231 w 1113284"/>
                <a:gd name="connsiteY49" fmla="*/ 533023 h 900611"/>
                <a:gd name="connsiteX50" fmla="*/ 1010931 w 1113284"/>
                <a:gd name="connsiteY50" fmla="*/ 532521 h 900611"/>
                <a:gd name="connsiteX51" fmla="*/ 1017997 w 1113284"/>
                <a:gd name="connsiteY51" fmla="*/ 564832 h 900611"/>
                <a:gd name="connsiteX52" fmla="*/ 1033163 w 1113284"/>
                <a:gd name="connsiteY52" fmla="*/ 618245 h 900611"/>
                <a:gd name="connsiteX53" fmla="*/ 1061958 w 1113284"/>
                <a:gd name="connsiteY53" fmla="*/ 738135 h 900611"/>
                <a:gd name="connsiteX54" fmla="*/ 703012 w 1113284"/>
                <a:gd name="connsiteY54" fmla="*/ 393759 h 900611"/>
                <a:gd name="connsiteX55" fmla="*/ 663510 w 1113284"/>
                <a:gd name="connsiteY55" fmla="*/ 439605 h 900611"/>
                <a:gd name="connsiteX56" fmla="*/ 643099 w 1113284"/>
                <a:gd name="connsiteY56" fmla="*/ 479924 h 900611"/>
                <a:gd name="connsiteX57" fmla="*/ 613959 w 1113284"/>
                <a:gd name="connsiteY57" fmla="*/ 492829 h 900611"/>
                <a:gd name="connsiteX58" fmla="*/ 598698 w 1113284"/>
                <a:gd name="connsiteY58" fmla="*/ 517416 h 900611"/>
                <a:gd name="connsiteX59" fmla="*/ 620710 w 1113284"/>
                <a:gd name="connsiteY59" fmla="*/ 536132 h 900611"/>
                <a:gd name="connsiteX60" fmla="*/ 664515 w 1113284"/>
                <a:gd name="connsiteY60" fmla="*/ 541093 h 900611"/>
                <a:gd name="connsiteX61" fmla="*/ 739689 w 1113284"/>
                <a:gd name="connsiteY61" fmla="*/ 518704 h 900611"/>
                <a:gd name="connsiteX62" fmla="*/ 727379 w 1113284"/>
                <a:gd name="connsiteY62" fmla="*/ 402206 h 900611"/>
                <a:gd name="connsiteX63" fmla="*/ 702981 w 1113284"/>
                <a:gd name="connsiteY63" fmla="*/ 393790 h 900611"/>
                <a:gd name="connsiteX64" fmla="*/ 70374 w 1113284"/>
                <a:gd name="connsiteY64" fmla="*/ 482624 h 900611"/>
                <a:gd name="connsiteX65" fmla="*/ 29521 w 1113284"/>
                <a:gd name="connsiteY65" fmla="*/ 513083 h 900611"/>
                <a:gd name="connsiteX66" fmla="*/ 43840 w 1113284"/>
                <a:gd name="connsiteY66" fmla="*/ 533180 h 900611"/>
                <a:gd name="connsiteX67" fmla="*/ 188160 w 1113284"/>
                <a:gd name="connsiteY67" fmla="*/ 592779 h 900611"/>
                <a:gd name="connsiteX68" fmla="*/ 215824 w 1113284"/>
                <a:gd name="connsiteY68" fmla="*/ 588132 h 900611"/>
                <a:gd name="connsiteX69" fmla="*/ 212370 w 1113284"/>
                <a:gd name="connsiteY69" fmla="*/ 560813 h 900611"/>
                <a:gd name="connsiteX70" fmla="*/ 70406 w 1113284"/>
                <a:gd name="connsiteY70" fmla="*/ 482624 h 900611"/>
                <a:gd name="connsiteX71" fmla="*/ 187375 w 1113284"/>
                <a:gd name="connsiteY71" fmla="*/ 727647 h 900611"/>
                <a:gd name="connsiteX72" fmla="*/ 205839 w 1113284"/>
                <a:gd name="connsiteY72" fmla="*/ 752705 h 900611"/>
                <a:gd name="connsiteX73" fmla="*/ 234665 w 1113284"/>
                <a:gd name="connsiteY73" fmla="*/ 755060 h 900611"/>
                <a:gd name="connsiteX74" fmla="*/ 239155 w 1113284"/>
                <a:gd name="connsiteY74" fmla="*/ 747461 h 900611"/>
                <a:gd name="connsiteX75" fmla="*/ 220001 w 1113284"/>
                <a:gd name="connsiteY75" fmla="*/ 706891 h 900611"/>
                <a:gd name="connsiteX76" fmla="*/ 190860 w 1113284"/>
                <a:gd name="connsiteY76" fmla="*/ 701333 h 900611"/>
                <a:gd name="connsiteX77" fmla="*/ 190515 w 1113284"/>
                <a:gd name="connsiteY77" fmla="*/ 701615 h 900611"/>
                <a:gd name="connsiteX78" fmla="*/ 187406 w 1113284"/>
                <a:gd name="connsiteY78" fmla="*/ 727678 h 90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113284" h="900611">
                  <a:moveTo>
                    <a:pt x="1061927" y="738072"/>
                  </a:moveTo>
                  <a:cubicBezTo>
                    <a:pt x="1047953" y="763758"/>
                    <a:pt x="1018782" y="778831"/>
                    <a:pt x="977803" y="762596"/>
                  </a:cubicBezTo>
                  <a:cubicBezTo>
                    <a:pt x="970330" y="759645"/>
                    <a:pt x="964238" y="753113"/>
                    <a:pt x="957550" y="748183"/>
                  </a:cubicBezTo>
                  <a:cubicBezTo>
                    <a:pt x="948663" y="741652"/>
                    <a:pt x="939808" y="735120"/>
                    <a:pt x="930953" y="728557"/>
                  </a:cubicBezTo>
                  <a:cubicBezTo>
                    <a:pt x="925520" y="738480"/>
                    <a:pt x="916822" y="747963"/>
                    <a:pt x="915252" y="758451"/>
                  </a:cubicBezTo>
                  <a:cubicBezTo>
                    <a:pt x="910950" y="787403"/>
                    <a:pt x="907653" y="816795"/>
                    <a:pt x="907716" y="845998"/>
                  </a:cubicBezTo>
                  <a:cubicBezTo>
                    <a:pt x="907810" y="879157"/>
                    <a:pt x="879581" y="881575"/>
                    <a:pt x="860803" y="894355"/>
                  </a:cubicBezTo>
                  <a:cubicBezTo>
                    <a:pt x="843626" y="906036"/>
                    <a:pt x="832542" y="900102"/>
                    <a:pt x="815648" y="886913"/>
                  </a:cubicBezTo>
                  <a:cubicBezTo>
                    <a:pt x="792914" y="869203"/>
                    <a:pt x="764150" y="840063"/>
                    <a:pt x="731964" y="877901"/>
                  </a:cubicBezTo>
                  <a:cubicBezTo>
                    <a:pt x="729577" y="880727"/>
                    <a:pt x="722104" y="879879"/>
                    <a:pt x="717048" y="879628"/>
                  </a:cubicBezTo>
                  <a:cubicBezTo>
                    <a:pt x="675819" y="877682"/>
                    <a:pt x="634621" y="875012"/>
                    <a:pt x="593360" y="873474"/>
                  </a:cubicBezTo>
                  <a:cubicBezTo>
                    <a:pt x="550874" y="871903"/>
                    <a:pt x="532253" y="848290"/>
                    <a:pt x="549084" y="809510"/>
                  </a:cubicBezTo>
                  <a:cubicBezTo>
                    <a:pt x="565978" y="770572"/>
                    <a:pt x="570280" y="741464"/>
                    <a:pt x="521859" y="723125"/>
                  </a:cubicBezTo>
                  <a:cubicBezTo>
                    <a:pt x="509236" y="718352"/>
                    <a:pt x="502171" y="698946"/>
                    <a:pt x="492562" y="686260"/>
                  </a:cubicBezTo>
                  <a:cubicBezTo>
                    <a:pt x="480410" y="670183"/>
                    <a:pt x="470864" y="650683"/>
                    <a:pt x="455383" y="639096"/>
                  </a:cubicBezTo>
                  <a:cubicBezTo>
                    <a:pt x="442477" y="629456"/>
                    <a:pt x="420434" y="621919"/>
                    <a:pt x="406335" y="626253"/>
                  </a:cubicBezTo>
                  <a:cubicBezTo>
                    <a:pt x="381025" y="634009"/>
                    <a:pt x="360238" y="649019"/>
                    <a:pt x="358417" y="683874"/>
                  </a:cubicBezTo>
                  <a:cubicBezTo>
                    <a:pt x="356909" y="712166"/>
                    <a:pt x="341962" y="739862"/>
                    <a:pt x="332197" y="767558"/>
                  </a:cubicBezTo>
                  <a:cubicBezTo>
                    <a:pt x="330595" y="772142"/>
                    <a:pt x="325445" y="775973"/>
                    <a:pt x="321112" y="778988"/>
                  </a:cubicBezTo>
                  <a:cubicBezTo>
                    <a:pt x="292631" y="798802"/>
                    <a:pt x="203452" y="781814"/>
                    <a:pt x="173684" y="764418"/>
                  </a:cubicBezTo>
                  <a:cubicBezTo>
                    <a:pt x="102215" y="722591"/>
                    <a:pt x="64879" y="656712"/>
                    <a:pt x="30589" y="586687"/>
                  </a:cubicBezTo>
                  <a:cubicBezTo>
                    <a:pt x="24654" y="574567"/>
                    <a:pt x="15768" y="563890"/>
                    <a:pt x="9456" y="551926"/>
                  </a:cubicBezTo>
                  <a:cubicBezTo>
                    <a:pt x="-7218" y="520337"/>
                    <a:pt x="-2947" y="492704"/>
                    <a:pt x="31154" y="477318"/>
                  </a:cubicBezTo>
                  <a:cubicBezTo>
                    <a:pt x="59384" y="464568"/>
                    <a:pt x="90440" y="458194"/>
                    <a:pt x="118763" y="445665"/>
                  </a:cubicBezTo>
                  <a:cubicBezTo>
                    <a:pt x="130884" y="440296"/>
                    <a:pt x="139237" y="426479"/>
                    <a:pt x="149285" y="416493"/>
                  </a:cubicBezTo>
                  <a:cubicBezTo>
                    <a:pt x="140744" y="409366"/>
                    <a:pt x="131198" y="403085"/>
                    <a:pt x="123944" y="394827"/>
                  </a:cubicBezTo>
                  <a:cubicBezTo>
                    <a:pt x="115560" y="385312"/>
                    <a:pt x="109186" y="374039"/>
                    <a:pt x="98290" y="358213"/>
                  </a:cubicBezTo>
                  <a:cubicBezTo>
                    <a:pt x="116660" y="353503"/>
                    <a:pt x="129000" y="348133"/>
                    <a:pt x="141592" y="347505"/>
                  </a:cubicBezTo>
                  <a:cubicBezTo>
                    <a:pt x="194974" y="344773"/>
                    <a:pt x="219498" y="308976"/>
                    <a:pt x="245090" y="268060"/>
                  </a:cubicBezTo>
                  <a:cubicBezTo>
                    <a:pt x="281201" y="210345"/>
                    <a:pt x="324032" y="156838"/>
                    <a:pt x="365074" y="100096"/>
                  </a:cubicBezTo>
                  <a:cubicBezTo>
                    <a:pt x="403948" y="143995"/>
                    <a:pt x="466719" y="124934"/>
                    <a:pt x="481980" y="67125"/>
                  </a:cubicBezTo>
                  <a:cubicBezTo>
                    <a:pt x="492437" y="27528"/>
                    <a:pt x="509205" y="27497"/>
                    <a:pt x="540166" y="39052"/>
                  </a:cubicBezTo>
                  <a:cubicBezTo>
                    <a:pt x="551314" y="43229"/>
                    <a:pt x="566606" y="40905"/>
                    <a:pt x="578695" y="37231"/>
                  </a:cubicBezTo>
                  <a:cubicBezTo>
                    <a:pt x="617444" y="25393"/>
                    <a:pt x="654843" y="5516"/>
                    <a:pt x="694251" y="523"/>
                  </a:cubicBezTo>
                  <a:cubicBezTo>
                    <a:pt x="722450" y="-3025"/>
                    <a:pt x="753034" y="12393"/>
                    <a:pt x="782583" y="19332"/>
                  </a:cubicBezTo>
                  <a:cubicBezTo>
                    <a:pt x="797404" y="22818"/>
                    <a:pt x="812445" y="29726"/>
                    <a:pt x="827078" y="28941"/>
                  </a:cubicBezTo>
                  <a:cubicBezTo>
                    <a:pt x="868276" y="26712"/>
                    <a:pt x="886929" y="40057"/>
                    <a:pt x="886740" y="80345"/>
                  </a:cubicBezTo>
                  <a:cubicBezTo>
                    <a:pt x="886583" y="113630"/>
                    <a:pt x="884040" y="144529"/>
                    <a:pt x="910008" y="173072"/>
                  </a:cubicBezTo>
                  <a:cubicBezTo>
                    <a:pt x="922663" y="186983"/>
                    <a:pt x="924547" y="212763"/>
                    <a:pt x="926839" y="233645"/>
                  </a:cubicBezTo>
                  <a:cubicBezTo>
                    <a:pt x="931675" y="277638"/>
                    <a:pt x="963830" y="306558"/>
                    <a:pt x="1001668" y="297672"/>
                  </a:cubicBezTo>
                  <a:cubicBezTo>
                    <a:pt x="1032064" y="348102"/>
                    <a:pt x="1022487" y="375955"/>
                    <a:pt x="972434" y="400981"/>
                  </a:cubicBezTo>
                  <a:cubicBezTo>
                    <a:pt x="950327" y="412035"/>
                    <a:pt x="930262" y="430373"/>
                    <a:pt x="914593" y="449684"/>
                  </a:cubicBezTo>
                  <a:cubicBezTo>
                    <a:pt x="906083" y="460172"/>
                    <a:pt x="908784" y="479704"/>
                    <a:pt x="906397" y="495153"/>
                  </a:cubicBezTo>
                  <a:cubicBezTo>
                    <a:pt x="920528" y="488653"/>
                    <a:pt x="935349" y="483283"/>
                    <a:pt x="948663" y="475402"/>
                  </a:cubicBezTo>
                  <a:cubicBezTo>
                    <a:pt x="970079" y="462685"/>
                    <a:pt x="989547" y="446262"/>
                    <a:pt x="1011873" y="435711"/>
                  </a:cubicBezTo>
                  <a:cubicBezTo>
                    <a:pt x="1019881" y="431911"/>
                    <a:pt x="1039506" y="436967"/>
                    <a:pt x="1043997" y="444126"/>
                  </a:cubicBezTo>
                  <a:cubicBezTo>
                    <a:pt x="1064219" y="476407"/>
                    <a:pt x="1080234" y="511293"/>
                    <a:pt x="1099106" y="544516"/>
                  </a:cubicBezTo>
                  <a:cubicBezTo>
                    <a:pt x="1123944" y="588257"/>
                    <a:pt x="1114178" y="630335"/>
                    <a:pt x="1085101" y="673951"/>
                  </a:cubicBezTo>
                  <a:cubicBezTo>
                    <a:pt x="1083311" y="655173"/>
                    <a:pt x="1078632" y="636113"/>
                    <a:pt x="1080391" y="617649"/>
                  </a:cubicBezTo>
                  <a:cubicBezTo>
                    <a:pt x="1083719" y="582888"/>
                    <a:pt x="1080956" y="551204"/>
                    <a:pt x="1047231" y="533023"/>
                  </a:cubicBezTo>
                  <a:cubicBezTo>
                    <a:pt x="1037779" y="527936"/>
                    <a:pt x="1023178" y="532426"/>
                    <a:pt x="1010931" y="532521"/>
                  </a:cubicBezTo>
                  <a:cubicBezTo>
                    <a:pt x="1013255" y="543291"/>
                    <a:pt x="1015171" y="554187"/>
                    <a:pt x="1017997" y="564832"/>
                  </a:cubicBezTo>
                  <a:cubicBezTo>
                    <a:pt x="1022770" y="582699"/>
                    <a:pt x="1028673" y="600315"/>
                    <a:pt x="1033163" y="618245"/>
                  </a:cubicBezTo>
                  <a:cubicBezTo>
                    <a:pt x="1042081" y="653854"/>
                    <a:pt x="1050340" y="689589"/>
                    <a:pt x="1061958" y="738135"/>
                  </a:cubicBezTo>
                  <a:close/>
                  <a:moveTo>
                    <a:pt x="703012" y="393759"/>
                  </a:moveTo>
                  <a:cubicBezTo>
                    <a:pt x="678614" y="401013"/>
                    <a:pt x="650258" y="399474"/>
                    <a:pt x="663510" y="439605"/>
                  </a:cubicBezTo>
                  <a:cubicBezTo>
                    <a:pt x="666932" y="449935"/>
                    <a:pt x="652928" y="468431"/>
                    <a:pt x="643099" y="479924"/>
                  </a:cubicBezTo>
                  <a:cubicBezTo>
                    <a:pt x="636913" y="487177"/>
                    <a:pt x="622154" y="486455"/>
                    <a:pt x="613959" y="492829"/>
                  </a:cubicBezTo>
                  <a:cubicBezTo>
                    <a:pt x="606485" y="498639"/>
                    <a:pt x="597504" y="510006"/>
                    <a:pt x="598698" y="517416"/>
                  </a:cubicBezTo>
                  <a:cubicBezTo>
                    <a:pt x="599891" y="524858"/>
                    <a:pt x="611855" y="533682"/>
                    <a:pt x="620710" y="536132"/>
                  </a:cubicBezTo>
                  <a:cubicBezTo>
                    <a:pt x="634746" y="540025"/>
                    <a:pt x="652048" y="535127"/>
                    <a:pt x="664515" y="541093"/>
                  </a:cubicBezTo>
                  <a:cubicBezTo>
                    <a:pt x="698428" y="557296"/>
                    <a:pt x="734037" y="545489"/>
                    <a:pt x="739689" y="518704"/>
                  </a:cubicBezTo>
                  <a:cubicBezTo>
                    <a:pt x="747413" y="482216"/>
                    <a:pt x="734005" y="441018"/>
                    <a:pt x="727379" y="402206"/>
                  </a:cubicBezTo>
                  <a:cubicBezTo>
                    <a:pt x="726657" y="397967"/>
                    <a:pt x="710831" y="396334"/>
                    <a:pt x="702981" y="393790"/>
                  </a:cubicBezTo>
                  <a:close/>
                  <a:moveTo>
                    <a:pt x="70374" y="482624"/>
                  </a:moveTo>
                  <a:cubicBezTo>
                    <a:pt x="52381" y="495436"/>
                    <a:pt x="40135" y="503380"/>
                    <a:pt x="29521" y="513083"/>
                  </a:cubicBezTo>
                  <a:cubicBezTo>
                    <a:pt x="28642" y="513899"/>
                    <a:pt x="37026" y="530197"/>
                    <a:pt x="43840" y="533180"/>
                  </a:cubicBezTo>
                  <a:cubicBezTo>
                    <a:pt x="91476" y="554156"/>
                    <a:pt x="139582" y="574190"/>
                    <a:pt x="188160" y="592779"/>
                  </a:cubicBezTo>
                  <a:cubicBezTo>
                    <a:pt x="196136" y="595825"/>
                    <a:pt x="211648" y="593721"/>
                    <a:pt x="215824" y="588132"/>
                  </a:cubicBezTo>
                  <a:cubicBezTo>
                    <a:pt x="219969" y="582574"/>
                    <a:pt x="217614" y="563922"/>
                    <a:pt x="212370" y="560813"/>
                  </a:cubicBezTo>
                  <a:cubicBezTo>
                    <a:pt x="166524" y="533902"/>
                    <a:pt x="119391" y="509189"/>
                    <a:pt x="70406" y="482624"/>
                  </a:cubicBezTo>
                  <a:close/>
                  <a:moveTo>
                    <a:pt x="187375" y="727647"/>
                  </a:moveTo>
                  <a:cubicBezTo>
                    <a:pt x="193969" y="736596"/>
                    <a:pt x="199998" y="744823"/>
                    <a:pt x="205839" y="752705"/>
                  </a:cubicBezTo>
                  <a:cubicBezTo>
                    <a:pt x="212747" y="762062"/>
                    <a:pt x="226438" y="763287"/>
                    <a:pt x="234665" y="755060"/>
                  </a:cubicBezTo>
                  <a:cubicBezTo>
                    <a:pt x="237773" y="751951"/>
                    <a:pt x="239783" y="749220"/>
                    <a:pt x="239155" y="747461"/>
                  </a:cubicBezTo>
                  <a:cubicBezTo>
                    <a:pt x="234131" y="733456"/>
                    <a:pt x="227191" y="720142"/>
                    <a:pt x="220001" y="706891"/>
                  </a:cubicBezTo>
                  <a:cubicBezTo>
                    <a:pt x="214223" y="696246"/>
                    <a:pt x="200155" y="693545"/>
                    <a:pt x="190860" y="701333"/>
                  </a:cubicBezTo>
                  <a:lnTo>
                    <a:pt x="190515" y="701615"/>
                  </a:lnTo>
                  <a:cubicBezTo>
                    <a:pt x="182790" y="708084"/>
                    <a:pt x="181409" y="719514"/>
                    <a:pt x="187406" y="72767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3FE041CD-2FB2-543B-87EC-7DAB1048BBA1}"/>
                </a:ext>
              </a:extLst>
            </p:cNvPr>
            <p:cNvSpPr/>
            <p:nvPr/>
          </p:nvSpPr>
          <p:spPr>
            <a:xfrm>
              <a:off x="5626256" y="4992955"/>
              <a:ext cx="1200229" cy="833712"/>
            </a:xfrm>
            <a:custGeom>
              <a:avLst/>
              <a:gdLst>
                <a:gd name="connsiteX0" fmla="*/ 977499 w 1200229"/>
                <a:gd name="connsiteY0" fmla="*/ 830253 h 833712"/>
                <a:gd name="connsiteX1" fmla="*/ 812361 w 1200229"/>
                <a:gd name="connsiteY1" fmla="*/ 826924 h 833712"/>
                <a:gd name="connsiteX2" fmla="*/ 706382 w 1200229"/>
                <a:gd name="connsiteY2" fmla="*/ 760825 h 833712"/>
                <a:gd name="connsiteX3" fmla="*/ 697684 w 1200229"/>
                <a:gd name="connsiteY3" fmla="*/ 715922 h 833712"/>
                <a:gd name="connsiteX4" fmla="*/ 656235 w 1200229"/>
                <a:gd name="connsiteY4" fmla="*/ 669479 h 833712"/>
                <a:gd name="connsiteX5" fmla="*/ 618271 w 1200229"/>
                <a:gd name="connsiteY5" fmla="*/ 696516 h 833712"/>
                <a:gd name="connsiteX6" fmla="*/ 605145 w 1200229"/>
                <a:gd name="connsiteY6" fmla="*/ 709861 h 833712"/>
                <a:gd name="connsiteX7" fmla="*/ 476401 w 1200229"/>
                <a:gd name="connsiteY7" fmla="*/ 699279 h 833712"/>
                <a:gd name="connsiteX8" fmla="*/ 456995 w 1200229"/>
                <a:gd name="connsiteY8" fmla="*/ 668160 h 833712"/>
                <a:gd name="connsiteX9" fmla="*/ 483026 w 1200229"/>
                <a:gd name="connsiteY9" fmla="*/ 649885 h 833712"/>
                <a:gd name="connsiteX10" fmla="*/ 539329 w 1200229"/>
                <a:gd name="connsiteY10" fmla="*/ 642851 h 833712"/>
                <a:gd name="connsiteX11" fmla="*/ 435454 w 1200229"/>
                <a:gd name="connsiteY11" fmla="*/ 605766 h 833712"/>
                <a:gd name="connsiteX12" fmla="*/ 444466 w 1200229"/>
                <a:gd name="connsiteY12" fmla="*/ 526447 h 833712"/>
                <a:gd name="connsiteX13" fmla="*/ 432753 w 1200229"/>
                <a:gd name="connsiteY13" fmla="*/ 528300 h 833712"/>
                <a:gd name="connsiteX14" fmla="*/ 345584 w 1200229"/>
                <a:gd name="connsiteY14" fmla="*/ 572355 h 833712"/>
                <a:gd name="connsiteX15" fmla="*/ 285482 w 1200229"/>
                <a:gd name="connsiteY15" fmla="*/ 606049 h 833712"/>
                <a:gd name="connsiteX16" fmla="*/ 254866 w 1200229"/>
                <a:gd name="connsiteY16" fmla="*/ 630447 h 833712"/>
                <a:gd name="connsiteX17" fmla="*/ 171308 w 1200229"/>
                <a:gd name="connsiteY17" fmla="*/ 650042 h 833712"/>
                <a:gd name="connsiteX18" fmla="*/ 120626 w 1200229"/>
                <a:gd name="connsiteY18" fmla="*/ 642066 h 833712"/>
                <a:gd name="connsiteX19" fmla="*/ 106213 w 1200229"/>
                <a:gd name="connsiteY19" fmla="*/ 603129 h 833712"/>
                <a:gd name="connsiteX20" fmla="*/ 141602 w 1200229"/>
                <a:gd name="connsiteY20" fmla="*/ 596786 h 833712"/>
                <a:gd name="connsiteX21" fmla="*/ 216588 w 1200229"/>
                <a:gd name="connsiteY21" fmla="*/ 548962 h 833712"/>
                <a:gd name="connsiteX22" fmla="*/ 197339 w 1200229"/>
                <a:gd name="connsiteY22" fmla="*/ 515363 h 833712"/>
                <a:gd name="connsiteX23" fmla="*/ 187040 w 1200229"/>
                <a:gd name="connsiteY23" fmla="*/ 566609 h 833712"/>
                <a:gd name="connsiteX24" fmla="*/ 131648 w 1200229"/>
                <a:gd name="connsiteY24" fmla="*/ 575464 h 833712"/>
                <a:gd name="connsiteX25" fmla="*/ 63100 w 1200229"/>
                <a:gd name="connsiteY25" fmla="*/ 593018 h 833712"/>
                <a:gd name="connsiteX26" fmla="*/ 85269 w 1200229"/>
                <a:gd name="connsiteY26" fmla="*/ 522334 h 833712"/>
                <a:gd name="connsiteX27" fmla="*/ 101158 w 1200229"/>
                <a:gd name="connsiteY27" fmla="*/ 501483 h 833712"/>
                <a:gd name="connsiteX28" fmla="*/ 72488 w 1200229"/>
                <a:gd name="connsiteY28" fmla="*/ 464713 h 833712"/>
                <a:gd name="connsiteX29" fmla="*/ 20174 w 1200229"/>
                <a:gd name="connsiteY29" fmla="*/ 462734 h 833712"/>
                <a:gd name="connsiteX30" fmla="*/ 580 w 1200229"/>
                <a:gd name="connsiteY30" fmla="*/ 452215 h 833712"/>
                <a:gd name="connsiteX31" fmla="*/ 7739 w 1200229"/>
                <a:gd name="connsiteY31" fmla="*/ 431773 h 833712"/>
                <a:gd name="connsiteX32" fmla="*/ 61216 w 1200229"/>
                <a:gd name="connsiteY32" fmla="*/ 399210 h 833712"/>
                <a:gd name="connsiteX33" fmla="*/ 114786 w 1200229"/>
                <a:gd name="connsiteY33" fmla="*/ 339046 h 833712"/>
                <a:gd name="connsiteX34" fmla="*/ 159972 w 1200229"/>
                <a:gd name="connsiteY34" fmla="*/ 339642 h 833712"/>
                <a:gd name="connsiteX35" fmla="*/ 270881 w 1200229"/>
                <a:gd name="connsiteY35" fmla="*/ 306985 h 833712"/>
                <a:gd name="connsiteX36" fmla="*/ 372275 w 1200229"/>
                <a:gd name="connsiteY36" fmla="*/ 258596 h 833712"/>
                <a:gd name="connsiteX37" fmla="*/ 384207 w 1200229"/>
                <a:gd name="connsiteY37" fmla="*/ 257434 h 833712"/>
                <a:gd name="connsiteX38" fmla="*/ 577858 w 1200229"/>
                <a:gd name="connsiteY38" fmla="*/ 48240 h 833712"/>
                <a:gd name="connsiteX39" fmla="*/ 603732 w 1200229"/>
                <a:gd name="connsiteY39" fmla="*/ 1672 h 833712"/>
                <a:gd name="connsiteX40" fmla="*/ 706854 w 1200229"/>
                <a:gd name="connsiteY40" fmla="*/ 14013 h 833712"/>
                <a:gd name="connsiteX41" fmla="*/ 783504 w 1200229"/>
                <a:gd name="connsiteY41" fmla="*/ 111984 h 833712"/>
                <a:gd name="connsiteX42" fmla="*/ 848661 w 1200229"/>
                <a:gd name="connsiteY42" fmla="*/ 233789 h 833712"/>
                <a:gd name="connsiteX43" fmla="*/ 970591 w 1200229"/>
                <a:gd name="connsiteY43" fmla="*/ 302840 h 833712"/>
                <a:gd name="connsiteX44" fmla="*/ 1007864 w 1200229"/>
                <a:gd name="connsiteY44" fmla="*/ 328934 h 833712"/>
                <a:gd name="connsiteX45" fmla="*/ 1051732 w 1200229"/>
                <a:gd name="connsiteY45" fmla="*/ 477179 h 833712"/>
                <a:gd name="connsiteX46" fmla="*/ 1165372 w 1200229"/>
                <a:gd name="connsiteY46" fmla="*/ 556843 h 833712"/>
                <a:gd name="connsiteX47" fmla="*/ 1185249 w 1200229"/>
                <a:gd name="connsiteY47" fmla="*/ 620462 h 833712"/>
                <a:gd name="connsiteX48" fmla="*/ 1191938 w 1200229"/>
                <a:gd name="connsiteY48" fmla="*/ 692622 h 833712"/>
                <a:gd name="connsiteX49" fmla="*/ 1114157 w 1200229"/>
                <a:gd name="connsiteY49" fmla="*/ 737777 h 833712"/>
                <a:gd name="connsiteX50" fmla="*/ 1027522 w 1200229"/>
                <a:gd name="connsiteY50" fmla="*/ 749018 h 833712"/>
                <a:gd name="connsiteX51" fmla="*/ 977499 w 1200229"/>
                <a:gd name="connsiteY51" fmla="*/ 830284 h 83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00229" h="833712">
                  <a:moveTo>
                    <a:pt x="977499" y="830253"/>
                  </a:moveTo>
                  <a:cubicBezTo>
                    <a:pt x="925123" y="830253"/>
                    <a:pt x="865994" y="839924"/>
                    <a:pt x="812361" y="826924"/>
                  </a:cubicBezTo>
                  <a:cubicBezTo>
                    <a:pt x="775528" y="817975"/>
                    <a:pt x="755619" y="764059"/>
                    <a:pt x="706382" y="760825"/>
                  </a:cubicBezTo>
                  <a:cubicBezTo>
                    <a:pt x="702269" y="760542"/>
                    <a:pt x="696554" y="731276"/>
                    <a:pt x="697684" y="715922"/>
                  </a:cubicBezTo>
                  <a:cubicBezTo>
                    <a:pt x="699977" y="684395"/>
                    <a:pt x="677022" y="676953"/>
                    <a:pt x="656235" y="669479"/>
                  </a:cubicBezTo>
                  <a:cubicBezTo>
                    <a:pt x="633846" y="661409"/>
                    <a:pt x="620186" y="671175"/>
                    <a:pt x="618271" y="696516"/>
                  </a:cubicBezTo>
                  <a:cubicBezTo>
                    <a:pt x="617894" y="701508"/>
                    <a:pt x="607155" y="710835"/>
                    <a:pt x="605145" y="709861"/>
                  </a:cubicBezTo>
                  <a:cubicBezTo>
                    <a:pt x="563256" y="690047"/>
                    <a:pt x="515935" y="734825"/>
                    <a:pt x="476401" y="699279"/>
                  </a:cubicBezTo>
                  <a:cubicBezTo>
                    <a:pt x="467389" y="691177"/>
                    <a:pt x="458534" y="679308"/>
                    <a:pt x="456995" y="668160"/>
                  </a:cubicBezTo>
                  <a:cubicBezTo>
                    <a:pt x="456304" y="663136"/>
                    <a:pt x="472884" y="652428"/>
                    <a:pt x="483026" y="649885"/>
                  </a:cubicBezTo>
                  <a:cubicBezTo>
                    <a:pt x="501113" y="645332"/>
                    <a:pt x="520268" y="644986"/>
                    <a:pt x="539329" y="642851"/>
                  </a:cubicBezTo>
                  <a:cubicBezTo>
                    <a:pt x="519986" y="585607"/>
                    <a:pt x="465850" y="630856"/>
                    <a:pt x="435454" y="605766"/>
                  </a:cubicBezTo>
                  <a:cubicBezTo>
                    <a:pt x="438468" y="579264"/>
                    <a:pt x="441420" y="553295"/>
                    <a:pt x="444466" y="526447"/>
                  </a:cubicBezTo>
                  <a:cubicBezTo>
                    <a:pt x="437369" y="527484"/>
                    <a:pt x="433319" y="527075"/>
                    <a:pt x="432753" y="528300"/>
                  </a:cubicBezTo>
                  <a:cubicBezTo>
                    <a:pt x="407884" y="582812"/>
                    <a:pt x="407695" y="584037"/>
                    <a:pt x="345584" y="572355"/>
                  </a:cubicBezTo>
                  <a:cubicBezTo>
                    <a:pt x="314057" y="566421"/>
                    <a:pt x="294117" y="570817"/>
                    <a:pt x="285482" y="606049"/>
                  </a:cubicBezTo>
                  <a:cubicBezTo>
                    <a:pt x="282970" y="616286"/>
                    <a:pt x="266830" y="626554"/>
                    <a:pt x="254866" y="630447"/>
                  </a:cubicBezTo>
                  <a:cubicBezTo>
                    <a:pt x="227735" y="639334"/>
                    <a:pt x="199600" y="646462"/>
                    <a:pt x="171308" y="650042"/>
                  </a:cubicBezTo>
                  <a:cubicBezTo>
                    <a:pt x="154634" y="652146"/>
                    <a:pt x="134349" y="650325"/>
                    <a:pt x="120626" y="642066"/>
                  </a:cubicBezTo>
                  <a:cubicBezTo>
                    <a:pt x="111363" y="636477"/>
                    <a:pt x="110704" y="616600"/>
                    <a:pt x="106213" y="603129"/>
                  </a:cubicBezTo>
                  <a:cubicBezTo>
                    <a:pt x="118020" y="600836"/>
                    <a:pt x="130235" y="595404"/>
                    <a:pt x="141602" y="596786"/>
                  </a:cubicBezTo>
                  <a:cubicBezTo>
                    <a:pt x="182455" y="601747"/>
                    <a:pt x="216620" y="582121"/>
                    <a:pt x="216588" y="548962"/>
                  </a:cubicBezTo>
                  <a:cubicBezTo>
                    <a:pt x="216588" y="536276"/>
                    <a:pt x="208047" y="523621"/>
                    <a:pt x="197339" y="515363"/>
                  </a:cubicBezTo>
                  <a:cubicBezTo>
                    <a:pt x="194419" y="533073"/>
                    <a:pt x="197465" y="558068"/>
                    <a:pt x="187040" y="566609"/>
                  </a:cubicBezTo>
                  <a:cubicBezTo>
                    <a:pt x="174573" y="576815"/>
                    <a:pt x="150332" y="571696"/>
                    <a:pt x="131648" y="575464"/>
                  </a:cubicBezTo>
                  <a:cubicBezTo>
                    <a:pt x="108537" y="580112"/>
                    <a:pt x="85897" y="587083"/>
                    <a:pt x="63100" y="593018"/>
                  </a:cubicBezTo>
                  <a:cubicBezTo>
                    <a:pt x="28150" y="545319"/>
                    <a:pt x="30819" y="538129"/>
                    <a:pt x="85269" y="522334"/>
                  </a:cubicBezTo>
                  <a:cubicBezTo>
                    <a:pt x="92397" y="520261"/>
                    <a:pt x="102979" y="505188"/>
                    <a:pt x="101158" y="501483"/>
                  </a:cubicBezTo>
                  <a:cubicBezTo>
                    <a:pt x="94218" y="487541"/>
                    <a:pt x="85269" y="470082"/>
                    <a:pt x="72488" y="464713"/>
                  </a:cubicBezTo>
                  <a:cubicBezTo>
                    <a:pt x="57510" y="458370"/>
                    <a:pt x="37696" y="464210"/>
                    <a:pt x="20174" y="462734"/>
                  </a:cubicBezTo>
                  <a:cubicBezTo>
                    <a:pt x="13078" y="462138"/>
                    <a:pt x="2935" y="457679"/>
                    <a:pt x="580" y="452215"/>
                  </a:cubicBezTo>
                  <a:cubicBezTo>
                    <a:pt x="-1587" y="447128"/>
                    <a:pt x="2652" y="435572"/>
                    <a:pt x="7739" y="431773"/>
                  </a:cubicBezTo>
                  <a:cubicBezTo>
                    <a:pt x="24665" y="419118"/>
                    <a:pt x="43034" y="399618"/>
                    <a:pt x="61216" y="399210"/>
                  </a:cubicBezTo>
                  <a:cubicBezTo>
                    <a:pt x="103042" y="398268"/>
                    <a:pt x="116858" y="378737"/>
                    <a:pt x="114786" y="339046"/>
                  </a:cubicBezTo>
                  <a:cubicBezTo>
                    <a:pt x="131365" y="339046"/>
                    <a:pt x="146752" y="335717"/>
                    <a:pt x="159972" y="339642"/>
                  </a:cubicBezTo>
                  <a:cubicBezTo>
                    <a:pt x="204781" y="353019"/>
                    <a:pt x="241049" y="341620"/>
                    <a:pt x="270881" y="306985"/>
                  </a:cubicBezTo>
                  <a:cubicBezTo>
                    <a:pt x="297634" y="275929"/>
                    <a:pt x="324451" y="245627"/>
                    <a:pt x="372275" y="258596"/>
                  </a:cubicBezTo>
                  <a:cubicBezTo>
                    <a:pt x="375949" y="259601"/>
                    <a:pt x="381255" y="259444"/>
                    <a:pt x="384207" y="257434"/>
                  </a:cubicBezTo>
                  <a:cubicBezTo>
                    <a:pt x="464814" y="202765"/>
                    <a:pt x="560493" y="162414"/>
                    <a:pt x="577858" y="48240"/>
                  </a:cubicBezTo>
                  <a:cubicBezTo>
                    <a:pt x="580464" y="31001"/>
                    <a:pt x="593872" y="2300"/>
                    <a:pt x="603732" y="1672"/>
                  </a:cubicBezTo>
                  <a:cubicBezTo>
                    <a:pt x="638368" y="-495"/>
                    <a:pt x="680948" y="-3509"/>
                    <a:pt x="706854" y="14013"/>
                  </a:cubicBezTo>
                  <a:cubicBezTo>
                    <a:pt x="739636" y="36182"/>
                    <a:pt x="761460" y="76626"/>
                    <a:pt x="783504" y="111984"/>
                  </a:cubicBezTo>
                  <a:cubicBezTo>
                    <a:pt x="807777" y="150984"/>
                    <a:pt x="825707" y="193878"/>
                    <a:pt x="848661" y="233789"/>
                  </a:cubicBezTo>
                  <a:cubicBezTo>
                    <a:pt x="875289" y="280168"/>
                    <a:pt x="912405" y="311664"/>
                    <a:pt x="970591" y="302840"/>
                  </a:cubicBezTo>
                  <a:cubicBezTo>
                    <a:pt x="992761" y="299480"/>
                    <a:pt x="1002212" y="308335"/>
                    <a:pt x="1007864" y="328934"/>
                  </a:cubicBezTo>
                  <a:cubicBezTo>
                    <a:pt x="1021430" y="378485"/>
                    <a:pt x="1036910" y="427534"/>
                    <a:pt x="1051732" y="477179"/>
                  </a:cubicBezTo>
                  <a:cubicBezTo>
                    <a:pt x="1114314" y="447254"/>
                    <a:pt x="1161542" y="483051"/>
                    <a:pt x="1165372" y="556843"/>
                  </a:cubicBezTo>
                  <a:cubicBezTo>
                    <a:pt x="1166503" y="578542"/>
                    <a:pt x="1173286" y="602658"/>
                    <a:pt x="1185249" y="620462"/>
                  </a:cubicBezTo>
                  <a:cubicBezTo>
                    <a:pt x="1201829" y="645112"/>
                    <a:pt x="1205503" y="668192"/>
                    <a:pt x="1191938" y="692622"/>
                  </a:cubicBezTo>
                  <a:cubicBezTo>
                    <a:pt x="1175358" y="722421"/>
                    <a:pt x="1147599" y="744653"/>
                    <a:pt x="1114157" y="737777"/>
                  </a:cubicBezTo>
                  <a:cubicBezTo>
                    <a:pt x="1081783" y="731120"/>
                    <a:pt x="1051512" y="717115"/>
                    <a:pt x="1027522" y="749018"/>
                  </a:cubicBezTo>
                  <a:cubicBezTo>
                    <a:pt x="1008869" y="773825"/>
                    <a:pt x="994708" y="801960"/>
                    <a:pt x="977499" y="830284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CF43965E-7ECB-EE3C-2C60-BB4076D5D7E7}"/>
                </a:ext>
              </a:extLst>
            </p:cNvPr>
            <p:cNvSpPr/>
            <p:nvPr/>
          </p:nvSpPr>
          <p:spPr>
            <a:xfrm>
              <a:off x="5897231" y="4321020"/>
              <a:ext cx="900583" cy="663224"/>
            </a:xfrm>
            <a:custGeom>
              <a:avLst/>
              <a:gdLst>
                <a:gd name="connsiteX0" fmla="*/ 435125 w 900583"/>
                <a:gd name="connsiteY0" fmla="*/ 52525 h 663224"/>
                <a:gd name="connsiteX1" fmla="*/ 552471 w 900583"/>
                <a:gd name="connsiteY1" fmla="*/ 97083 h 663224"/>
                <a:gd name="connsiteX2" fmla="*/ 649563 w 900583"/>
                <a:gd name="connsiteY2" fmla="*/ 54220 h 663224"/>
                <a:gd name="connsiteX3" fmla="*/ 669880 w 900583"/>
                <a:gd name="connsiteY3" fmla="*/ 48851 h 663224"/>
                <a:gd name="connsiteX4" fmla="*/ 796520 w 900583"/>
                <a:gd name="connsiteY4" fmla="*/ 161989 h 663224"/>
                <a:gd name="connsiteX5" fmla="*/ 900584 w 900583"/>
                <a:gd name="connsiteY5" fmla="*/ 376207 h 663224"/>
                <a:gd name="connsiteX6" fmla="*/ 710199 w 900583"/>
                <a:gd name="connsiteY6" fmla="*/ 436372 h 663224"/>
                <a:gd name="connsiteX7" fmla="*/ 716605 w 900583"/>
                <a:gd name="connsiteY7" fmla="*/ 486017 h 663224"/>
                <a:gd name="connsiteX8" fmla="*/ 609181 w 900583"/>
                <a:gd name="connsiteY8" fmla="*/ 627793 h 663224"/>
                <a:gd name="connsiteX9" fmla="*/ 489826 w 900583"/>
                <a:gd name="connsiteY9" fmla="*/ 660795 h 663224"/>
                <a:gd name="connsiteX10" fmla="*/ 345569 w 900583"/>
                <a:gd name="connsiteY10" fmla="*/ 650747 h 663224"/>
                <a:gd name="connsiteX11" fmla="*/ 298310 w 900583"/>
                <a:gd name="connsiteY11" fmla="*/ 636334 h 663224"/>
                <a:gd name="connsiteX12" fmla="*/ 313917 w 900583"/>
                <a:gd name="connsiteY12" fmla="*/ 564582 h 663224"/>
                <a:gd name="connsiteX13" fmla="*/ 386171 w 900583"/>
                <a:gd name="connsiteY13" fmla="*/ 518956 h 663224"/>
                <a:gd name="connsiteX14" fmla="*/ 394398 w 900583"/>
                <a:gd name="connsiteY14" fmla="*/ 493364 h 663224"/>
                <a:gd name="connsiteX15" fmla="*/ 322238 w 900583"/>
                <a:gd name="connsiteY15" fmla="*/ 540121 h 663224"/>
                <a:gd name="connsiteX16" fmla="*/ 290680 w 900583"/>
                <a:gd name="connsiteY16" fmla="*/ 440045 h 663224"/>
                <a:gd name="connsiteX17" fmla="*/ 355209 w 900583"/>
                <a:gd name="connsiteY17" fmla="*/ 366630 h 663224"/>
                <a:gd name="connsiteX18" fmla="*/ 330559 w 900583"/>
                <a:gd name="connsiteY18" fmla="*/ 358183 h 663224"/>
                <a:gd name="connsiteX19" fmla="*/ 164228 w 900583"/>
                <a:gd name="connsiteY19" fmla="*/ 411251 h 663224"/>
                <a:gd name="connsiteX20" fmla="*/ 143158 w 900583"/>
                <a:gd name="connsiteY20" fmla="*/ 450345 h 663224"/>
                <a:gd name="connsiteX21" fmla="*/ 134145 w 900583"/>
                <a:gd name="connsiteY21" fmla="*/ 493522 h 663224"/>
                <a:gd name="connsiteX22" fmla="*/ 0 w 900583"/>
                <a:gd name="connsiteY22" fmla="*/ 491857 h 663224"/>
                <a:gd name="connsiteX23" fmla="*/ 17459 w 900583"/>
                <a:gd name="connsiteY23" fmla="*/ 425601 h 663224"/>
                <a:gd name="connsiteX24" fmla="*/ 128556 w 900583"/>
                <a:gd name="connsiteY24" fmla="*/ 342011 h 663224"/>
                <a:gd name="connsiteX25" fmla="*/ 200056 w 900583"/>
                <a:gd name="connsiteY25" fmla="*/ 225325 h 663224"/>
                <a:gd name="connsiteX26" fmla="*/ 175658 w 900583"/>
                <a:gd name="connsiteY26" fmla="*/ 220363 h 663224"/>
                <a:gd name="connsiteX27" fmla="*/ 55737 w 900583"/>
                <a:gd name="connsiteY27" fmla="*/ 72590 h 663224"/>
                <a:gd name="connsiteX28" fmla="*/ 63179 w 900583"/>
                <a:gd name="connsiteY28" fmla="*/ 57643 h 663224"/>
                <a:gd name="connsiteX29" fmla="*/ 105445 w 900583"/>
                <a:gd name="connsiteY29" fmla="*/ 76452 h 663224"/>
                <a:gd name="connsiteX30" fmla="*/ 149563 w 900583"/>
                <a:gd name="connsiteY30" fmla="*/ 273 h 663224"/>
                <a:gd name="connsiteX31" fmla="*/ 242542 w 900583"/>
                <a:gd name="connsiteY31" fmla="*/ 681 h 663224"/>
                <a:gd name="connsiteX32" fmla="*/ 270897 w 900583"/>
                <a:gd name="connsiteY32" fmla="*/ 80032 h 663224"/>
                <a:gd name="connsiteX33" fmla="*/ 360861 w 900583"/>
                <a:gd name="connsiteY33" fmla="*/ 82764 h 663224"/>
                <a:gd name="connsiteX34" fmla="*/ 317214 w 900583"/>
                <a:gd name="connsiteY34" fmla="*/ 119346 h 663224"/>
                <a:gd name="connsiteX35" fmla="*/ 301890 w 900583"/>
                <a:gd name="connsiteY35" fmla="*/ 148643 h 663224"/>
                <a:gd name="connsiteX36" fmla="*/ 336526 w 900583"/>
                <a:gd name="connsiteY36" fmla="*/ 156651 h 663224"/>
                <a:gd name="connsiteX37" fmla="*/ 415217 w 900583"/>
                <a:gd name="connsiteY37" fmla="*/ 79781 h 663224"/>
                <a:gd name="connsiteX38" fmla="*/ 435156 w 900583"/>
                <a:gd name="connsiteY38" fmla="*/ 52587 h 66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00583" h="663224">
                  <a:moveTo>
                    <a:pt x="435125" y="52525"/>
                  </a:moveTo>
                  <a:cubicBezTo>
                    <a:pt x="464077" y="99344"/>
                    <a:pt x="508101" y="107288"/>
                    <a:pt x="552471" y="97083"/>
                  </a:cubicBezTo>
                  <a:cubicBezTo>
                    <a:pt x="586321" y="89295"/>
                    <a:pt x="617189" y="68727"/>
                    <a:pt x="649563" y="54220"/>
                  </a:cubicBezTo>
                  <a:cubicBezTo>
                    <a:pt x="655404" y="51583"/>
                    <a:pt x="662092" y="50860"/>
                    <a:pt x="669880" y="48851"/>
                  </a:cubicBezTo>
                  <a:cubicBezTo>
                    <a:pt x="688814" y="123837"/>
                    <a:pt x="754726" y="143085"/>
                    <a:pt x="796520" y="161989"/>
                  </a:cubicBezTo>
                  <a:cubicBezTo>
                    <a:pt x="824876" y="245453"/>
                    <a:pt x="838755" y="317864"/>
                    <a:pt x="900584" y="376207"/>
                  </a:cubicBezTo>
                  <a:cubicBezTo>
                    <a:pt x="814576" y="335982"/>
                    <a:pt x="749010" y="351118"/>
                    <a:pt x="710199" y="436372"/>
                  </a:cubicBezTo>
                  <a:cubicBezTo>
                    <a:pt x="704484" y="448932"/>
                    <a:pt x="713967" y="468401"/>
                    <a:pt x="716605" y="486017"/>
                  </a:cubicBezTo>
                  <a:cubicBezTo>
                    <a:pt x="683728" y="529978"/>
                    <a:pt x="649438" y="581476"/>
                    <a:pt x="609181" y="627793"/>
                  </a:cubicBezTo>
                  <a:cubicBezTo>
                    <a:pt x="578848" y="662679"/>
                    <a:pt x="535703" y="667138"/>
                    <a:pt x="489826" y="660795"/>
                  </a:cubicBezTo>
                  <a:cubicBezTo>
                    <a:pt x="442190" y="654201"/>
                    <a:pt x="393707" y="653322"/>
                    <a:pt x="345569" y="650747"/>
                  </a:cubicBezTo>
                  <a:cubicBezTo>
                    <a:pt x="328361" y="649836"/>
                    <a:pt x="307040" y="665223"/>
                    <a:pt x="298310" y="636334"/>
                  </a:cubicBezTo>
                  <a:cubicBezTo>
                    <a:pt x="290146" y="609360"/>
                    <a:pt x="283583" y="583172"/>
                    <a:pt x="313917" y="564582"/>
                  </a:cubicBezTo>
                  <a:cubicBezTo>
                    <a:pt x="338221" y="549698"/>
                    <a:pt x="362777" y="535128"/>
                    <a:pt x="386171" y="518956"/>
                  </a:cubicBezTo>
                  <a:cubicBezTo>
                    <a:pt x="392482" y="514592"/>
                    <a:pt x="395057" y="504857"/>
                    <a:pt x="394398" y="493364"/>
                  </a:cubicBezTo>
                  <a:cubicBezTo>
                    <a:pt x="373516" y="506899"/>
                    <a:pt x="352634" y="520433"/>
                    <a:pt x="322238" y="540121"/>
                  </a:cubicBezTo>
                  <a:cubicBezTo>
                    <a:pt x="310682" y="503853"/>
                    <a:pt x="299095" y="472357"/>
                    <a:pt x="290680" y="440045"/>
                  </a:cubicBezTo>
                  <a:cubicBezTo>
                    <a:pt x="279532" y="397183"/>
                    <a:pt x="305376" y="376239"/>
                    <a:pt x="355209" y="366630"/>
                  </a:cubicBezTo>
                  <a:cubicBezTo>
                    <a:pt x="337687" y="360444"/>
                    <a:pt x="333480" y="357272"/>
                    <a:pt x="330559" y="358183"/>
                  </a:cubicBezTo>
                  <a:cubicBezTo>
                    <a:pt x="274854" y="375140"/>
                    <a:pt x="218709" y="390966"/>
                    <a:pt x="164228" y="411251"/>
                  </a:cubicBezTo>
                  <a:cubicBezTo>
                    <a:pt x="153708" y="415176"/>
                    <a:pt x="148653" y="436340"/>
                    <a:pt x="143158" y="450345"/>
                  </a:cubicBezTo>
                  <a:cubicBezTo>
                    <a:pt x="139075" y="460802"/>
                    <a:pt x="138322" y="472577"/>
                    <a:pt x="134145" y="493522"/>
                  </a:cubicBezTo>
                  <a:cubicBezTo>
                    <a:pt x="88363" y="413983"/>
                    <a:pt x="50493" y="477413"/>
                    <a:pt x="0" y="491857"/>
                  </a:cubicBezTo>
                  <a:cubicBezTo>
                    <a:pt x="6280" y="465857"/>
                    <a:pt x="5307" y="440360"/>
                    <a:pt x="17459" y="425601"/>
                  </a:cubicBezTo>
                  <a:cubicBezTo>
                    <a:pt x="47039" y="389678"/>
                    <a:pt x="69365" y="343550"/>
                    <a:pt x="128556" y="342011"/>
                  </a:cubicBezTo>
                  <a:cubicBezTo>
                    <a:pt x="160931" y="341163"/>
                    <a:pt x="202003" y="268627"/>
                    <a:pt x="200056" y="225325"/>
                  </a:cubicBezTo>
                  <a:cubicBezTo>
                    <a:pt x="192018" y="223849"/>
                    <a:pt x="176725" y="224131"/>
                    <a:pt x="175658" y="220363"/>
                  </a:cubicBezTo>
                  <a:cubicBezTo>
                    <a:pt x="156660" y="153573"/>
                    <a:pt x="83810" y="131121"/>
                    <a:pt x="55737" y="72590"/>
                  </a:cubicBezTo>
                  <a:cubicBezTo>
                    <a:pt x="54418" y="69858"/>
                    <a:pt x="59945" y="63860"/>
                    <a:pt x="63179" y="57643"/>
                  </a:cubicBezTo>
                  <a:cubicBezTo>
                    <a:pt x="77749" y="64112"/>
                    <a:pt x="90624" y="69858"/>
                    <a:pt x="105445" y="76452"/>
                  </a:cubicBezTo>
                  <a:cubicBezTo>
                    <a:pt x="120643" y="49950"/>
                    <a:pt x="85694" y="-4312"/>
                    <a:pt x="149563" y="273"/>
                  </a:cubicBezTo>
                  <a:cubicBezTo>
                    <a:pt x="181530" y="2565"/>
                    <a:pt x="213810" y="681"/>
                    <a:pt x="242542" y="681"/>
                  </a:cubicBezTo>
                  <a:cubicBezTo>
                    <a:pt x="253564" y="34783"/>
                    <a:pt x="254443" y="68853"/>
                    <a:pt x="270897" y="80032"/>
                  </a:cubicBezTo>
                  <a:cubicBezTo>
                    <a:pt x="288639" y="92090"/>
                    <a:pt x="320951" y="82764"/>
                    <a:pt x="360861" y="82764"/>
                  </a:cubicBezTo>
                  <a:cubicBezTo>
                    <a:pt x="340639" y="99375"/>
                    <a:pt x="327482" y="108042"/>
                    <a:pt x="317214" y="119346"/>
                  </a:cubicBezTo>
                  <a:cubicBezTo>
                    <a:pt x="310054" y="127228"/>
                    <a:pt x="306851" y="138752"/>
                    <a:pt x="301890" y="148643"/>
                  </a:cubicBezTo>
                  <a:cubicBezTo>
                    <a:pt x="313666" y="151689"/>
                    <a:pt x="329335" y="161078"/>
                    <a:pt x="336526" y="156651"/>
                  </a:cubicBezTo>
                  <a:cubicBezTo>
                    <a:pt x="368052" y="137308"/>
                    <a:pt x="407743" y="124998"/>
                    <a:pt x="415217" y="79781"/>
                  </a:cubicBezTo>
                  <a:cubicBezTo>
                    <a:pt x="416535" y="71805"/>
                    <a:pt x="425642" y="65117"/>
                    <a:pt x="435156" y="52587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06C05791-5BEE-4C95-C909-353AAB4886B3}"/>
                </a:ext>
              </a:extLst>
            </p:cNvPr>
            <p:cNvSpPr/>
            <p:nvPr/>
          </p:nvSpPr>
          <p:spPr>
            <a:xfrm>
              <a:off x="6634277" y="4824904"/>
              <a:ext cx="424594" cy="825409"/>
            </a:xfrm>
            <a:custGeom>
              <a:avLst/>
              <a:gdLst>
                <a:gd name="connsiteX0" fmla="*/ 218708 w 424594"/>
                <a:gd name="connsiteY0" fmla="*/ 825346 h 825409"/>
                <a:gd name="connsiteX1" fmla="*/ 187622 w 424594"/>
                <a:gd name="connsiteY1" fmla="*/ 774225 h 825409"/>
                <a:gd name="connsiteX2" fmla="*/ 178264 w 424594"/>
                <a:gd name="connsiteY2" fmla="*/ 737172 h 825409"/>
                <a:gd name="connsiteX3" fmla="*/ 208315 w 424594"/>
                <a:gd name="connsiteY3" fmla="*/ 602744 h 825409"/>
                <a:gd name="connsiteX4" fmla="*/ 86698 w 424594"/>
                <a:gd name="connsiteY4" fmla="*/ 444985 h 825409"/>
                <a:gd name="connsiteX5" fmla="*/ 4490 w 424594"/>
                <a:gd name="connsiteY5" fmla="*/ 444796 h 825409"/>
                <a:gd name="connsiteX6" fmla="*/ 56019 w 424594"/>
                <a:gd name="connsiteY6" fmla="*/ 375494 h 825409"/>
                <a:gd name="connsiteX7" fmla="*/ 55203 w 424594"/>
                <a:gd name="connsiteY7" fmla="*/ 288105 h 825409"/>
                <a:gd name="connsiteX8" fmla="*/ 0 w 424594"/>
                <a:gd name="connsiteY8" fmla="*/ 229071 h 825409"/>
                <a:gd name="connsiteX9" fmla="*/ 51246 w 424594"/>
                <a:gd name="connsiteY9" fmla="*/ 183194 h 825409"/>
                <a:gd name="connsiteX10" fmla="*/ 13377 w 424594"/>
                <a:gd name="connsiteY10" fmla="*/ 120015 h 825409"/>
                <a:gd name="connsiteX11" fmla="*/ 103561 w 424594"/>
                <a:gd name="connsiteY11" fmla="*/ 41544 h 825409"/>
                <a:gd name="connsiteX12" fmla="*/ 67669 w 424594"/>
                <a:gd name="connsiteY12" fmla="*/ 0 h 825409"/>
                <a:gd name="connsiteX13" fmla="*/ 202506 w 424594"/>
                <a:gd name="connsiteY13" fmla="*/ 76713 h 825409"/>
                <a:gd name="connsiteX14" fmla="*/ 265465 w 424594"/>
                <a:gd name="connsiteY14" fmla="*/ 120203 h 825409"/>
                <a:gd name="connsiteX15" fmla="*/ 331187 w 424594"/>
                <a:gd name="connsiteY15" fmla="*/ 185612 h 825409"/>
                <a:gd name="connsiteX16" fmla="*/ 382246 w 424594"/>
                <a:gd name="connsiteY16" fmla="*/ 311938 h 825409"/>
                <a:gd name="connsiteX17" fmla="*/ 390378 w 424594"/>
                <a:gd name="connsiteY17" fmla="*/ 325912 h 825409"/>
                <a:gd name="connsiteX18" fmla="*/ 419424 w 424594"/>
                <a:gd name="connsiteY18" fmla="*/ 586698 h 825409"/>
                <a:gd name="connsiteX19" fmla="*/ 399924 w 424594"/>
                <a:gd name="connsiteY19" fmla="*/ 624882 h 825409"/>
                <a:gd name="connsiteX20" fmla="*/ 256139 w 424594"/>
                <a:gd name="connsiteY20" fmla="*/ 759436 h 825409"/>
                <a:gd name="connsiteX21" fmla="*/ 218708 w 424594"/>
                <a:gd name="connsiteY21" fmla="*/ 825409 h 82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4594" h="825409">
                  <a:moveTo>
                    <a:pt x="218708" y="825346"/>
                  </a:moveTo>
                  <a:cubicBezTo>
                    <a:pt x="206745" y="806035"/>
                    <a:pt x="195723" y="790837"/>
                    <a:pt x="187622" y="774225"/>
                  </a:cubicBezTo>
                  <a:cubicBezTo>
                    <a:pt x="182095" y="762858"/>
                    <a:pt x="176129" y="748633"/>
                    <a:pt x="178264" y="737172"/>
                  </a:cubicBezTo>
                  <a:cubicBezTo>
                    <a:pt x="186617" y="692049"/>
                    <a:pt x="198549" y="647616"/>
                    <a:pt x="208315" y="602744"/>
                  </a:cubicBezTo>
                  <a:cubicBezTo>
                    <a:pt x="223701" y="532091"/>
                    <a:pt x="159329" y="448533"/>
                    <a:pt x="86698" y="444985"/>
                  </a:cubicBezTo>
                  <a:cubicBezTo>
                    <a:pt x="63775" y="443854"/>
                    <a:pt x="40759" y="444796"/>
                    <a:pt x="4490" y="444796"/>
                  </a:cubicBezTo>
                  <a:cubicBezTo>
                    <a:pt x="25498" y="416316"/>
                    <a:pt x="39471" y="394806"/>
                    <a:pt x="56019" y="375494"/>
                  </a:cubicBezTo>
                  <a:cubicBezTo>
                    <a:pt x="86478" y="339948"/>
                    <a:pt x="87075" y="322552"/>
                    <a:pt x="55203" y="288105"/>
                  </a:cubicBezTo>
                  <a:cubicBezTo>
                    <a:pt x="36111" y="267443"/>
                    <a:pt x="16800" y="247001"/>
                    <a:pt x="0" y="229071"/>
                  </a:cubicBezTo>
                  <a:cubicBezTo>
                    <a:pt x="20254" y="212114"/>
                    <a:pt x="50085" y="198737"/>
                    <a:pt x="51246" y="183194"/>
                  </a:cubicBezTo>
                  <a:cubicBezTo>
                    <a:pt x="52628" y="164793"/>
                    <a:pt x="29297" y="144570"/>
                    <a:pt x="13377" y="120015"/>
                  </a:cubicBezTo>
                  <a:cubicBezTo>
                    <a:pt x="39534" y="97249"/>
                    <a:pt x="70746" y="70119"/>
                    <a:pt x="103561" y="41544"/>
                  </a:cubicBezTo>
                  <a:cubicBezTo>
                    <a:pt x="93167" y="29486"/>
                    <a:pt x="83841" y="18715"/>
                    <a:pt x="67669" y="0"/>
                  </a:cubicBezTo>
                  <a:cubicBezTo>
                    <a:pt x="130377" y="7850"/>
                    <a:pt x="166363" y="41292"/>
                    <a:pt x="202506" y="76713"/>
                  </a:cubicBezTo>
                  <a:cubicBezTo>
                    <a:pt x="220593" y="94423"/>
                    <a:pt x="242197" y="111662"/>
                    <a:pt x="265465" y="120203"/>
                  </a:cubicBezTo>
                  <a:cubicBezTo>
                    <a:pt x="299064" y="132544"/>
                    <a:pt x="323431" y="142530"/>
                    <a:pt x="331187" y="185612"/>
                  </a:cubicBezTo>
                  <a:cubicBezTo>
                    <a:pt x="339038" y="229353"/>
                    <a:pt x="364347" y="270018"/>
                    <a:pt x="382246" y="311938"/>
                  </a:cubicBezTo>
                  <a:cubicBezTo>
                    <a:pt x="384349" y="316868"/>
                    <a:pt x="389593" y="320951"/>
                    <a:pt x="390378" y="325912"/>
                  </a:cubicBezTo>
                  <a:cubicBezTo>
                    <a:pt x="403850" y="412453"/>
                    <a:pt x="437386" y="496922"/>
                    <a:pt x="419424" y="586698"/>
                  </a:cubicBezTo>
                  <a:cubicBezTo>
                    <a:pt x="416692" y="600263"/>
                    <a:pt x="409219" y="614582"/>
                    <a:pt x="399924" y="624882"/>
                  </a:cubicBezTo>
                  <a:cubicBezTo>
                    <a:pt x="355963" y="673585"/>
                    <a:pt x="321045" y="730735"/>
                    <a:pt x="256139" y="759436"/>
                  </a:cubicBezTo>
                  <a:cubicBezTo>
                    <a:pt x="237989" y="767443"/>
                    <a:pt x="231426" y="801638"/>
                    <a:pt x="218708" y="825409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AF9A0A9F-09EF-3A6B-647D-213FF4E87071}"/>
                </a:ext>
              </a:extLst>
            </p:cNvPr>
            <p:cNvSpPr/>
            <p:nvPr/>
          </p:nvSpPr>
          <p:spPr>
            <a:xfrm>
              <a:off x="5130437" y="550021"/>
              <a:ext cx="405918" cy="563197"/>
            </a:xfrm>
            <a:custGeom>
              <a:avLst/>
              <a:gdLst>
                <a:gd name="connsiteX0" fmla="*/ 122568 w 405918"/>
                <a:gd name="connsiteY0" fmla="*/ 220970 h 563197"/>
                <a:gd name="connsiteX1" fmla="*/ 179373 w 405918"/>
                <a:gd name="connsiteY1" fmla="*/ 242008 h 563197"/>
                <a:gd name="connsiteX2" fmla="*/ 184083 w 405918"/>
                <a:gd name="connsiteY2" fmla="*/ 234660 h 563197"/>
                <a:gd name="connsiteX3" fmla="*/ 155634 w 405918"/>
                <a:gd name="connsiteY3" fmla="*/ 210827 h 563197"/>
                <a:gd name="connsiteX4" fmla="*/ 160030 w 405918"/>
                <a:gd name="connsiteY4" fmla="*/ 149940 h 563197"/>
                <a:gd name="connsiteX5" fmla="*/ 294175 w 405918"/>
                <a:gd name="connsiteY5" fmla="*/ 57809 h 563197"/>
                <a:gd name="connsiteX6" fmla="*/ 380528 w 405918"/>
                <a:gd name="connsiteY6" fmla="*/ 0 h 563197"/>
                <a:gd name="connsiteX7" fmla="*/ 401347 w 405918"/>
                <a:gd name="connsiteY7" fmla="*/ 48703 h 563197"/>
                <a:gd name="connsiteX8" fmla="*/ 356129 w 405918"/>
                <a:gd name="connsiteY8" fmla="*/ 188375 h 563197"/>
                <a:gd name="connsiteX9" fmla="*/ 324132 w 405918"/>
                <a:gd name="connsiteY9" fmla="*/ 236890 h 563197"/>
                <a:gd name="connsiteX10" fmla="*/ 291380 w 405918"/>
                <a:gd name="connsiteY10" fmla="*/ 299661 h 563197"/>
                <a:gd name="connsiteX11" fmla="*/ 314146 w 405918"/>
                <a:gd name="connsiteY11" fmla="*/ 305093 h 563197"/>
                <a:gd name="connsiteX12" fmla="*/ 225250 w 405918"/>
                <a:gd name="connsiteY12" fmla="*/ 372354 h 563197"/>
                <a:gd name="connsiteX13" fmla="*/ 251784 w 405918"/>
                <a:gd name="connsiteY13" fmla="*/ 393581 h 563197"/>
                <a:gd name="connsiteX14" fmla="*/ 280453 w 405918"/>
                <a:gd name="connsiteY14" fmla="*/ 420681 h 563197"/>
                <a:gd name="connsiteX15" fmla="*/ 248989 w 405918"/>
                <a:gd name="connsiteY15" fmla="*/ 449664 h 563197"/>
                <a:gd name="connsiteX16" fmla="*/ 219629 w 405918"/>
                <a:gd name="connsiteY16" fmla="*/ 459712 h 563197"/>
                <a:gd name="connsiteX17" fmla="*/ 179530 w 405918"/>
                <a:gd name="connsiteY17" fmla="*/ 407492 h 563197"/>
                <a:gd name="connsiteX18" fmla="*/ 169513 w 405918"/>
                <a:gd name="connsiteY18" fmla="*/ 413364 h 563197"/>
                <a:gd name="connsiteX19" fmla="*/ 212815 w 405918"/>
                <a:gd name="connsiteY19" fmla="*/ 491082 h 563197"/>
                <a:gd name="connsiteX20" fmla="*/ 130732 w 405918"/>
                <a:gd name="connsiteY20" fmla="*/ 468442 h 563197"/>
                <a:gd name="connsiteX21" fmla="*/ 166121 w 405918"/>
                <a:gd name="connsiteY21" fmla="*/ 506814 h 563197"/>
                <a:gd name="connsiteX22" fmla="*/ 127216 w 405918"/>
                <a:gd name="connsiteY22" fmla="*/ 522452 h 563197"/>
                <a:gd name="connsiteX23" fmla="*/ 91010 w 405918"/>
                <a:gd name="connsiteY23" fmla="*/ 537304 h 563197"/>
                <a:gd name="connsiteX24" fmla="*/ 57128 w 405918"/>
                <a:gd name="connsiteY24" fmla="*/ 563147 h 563197"/>
                <a:gd name="connsiteX25" fmla="*/ 889 w 405918"/>
                <a:gd name="connsiteY25" fmla="*/ 493845 h 563197"/>
                <a:gd name="connsiteX26" fmla="*/ 27674 w 405918"/>
                <a:gd name="connsiteY26" fmla="*/ 433210 h 563197"/>
                <a:gd name="connsiteX27" fmla="*/ 88310 w 405918"/>
                <a:gd name="connsiteY27" fmla="*/ 438014 h 563197"/>
                <a:gd name="connsiteX28" fmla="*/ 99740 w 405918"/>
                <a:gd name="connsiteY28" fmla="*/ 439867 h 563197"/>
                <a:gd name="connsiteX29" fmla="*/ 106082 w 405918"/>
                <a:gd name="connsiteY29" fmla="*/ 429850 h 563197"/>
                <a:gd name="connsiteX30" fmla="*/ 45918 w 405918"/>
                <a:gd name="connsiteY30" fmla="*/ 397726 h 563197"/>
                <a:gd name="connsiteX31" fmla="*/ 12350 w 405918"/>
                <a:gd name="connsiteY31" fmla="*/ 376374 h 563197"/>
                <a:gd name="connsiteX32" fmla="*/ 49341 w 405918"/>
                <a:gd name="connsiteY32" fmla="*/ 354424 h 563197"/>
                <a:gd name="connsiteX33" fmla="*/ 85169 w 405918"/>
                <a:gd name="connsiteY33" fmla="*/ 349149 h 563197"/>
                <a:gd name="connsiteX34" fmla="*/ 68401 w 405918"/>
                <a:gd name="connsiteY34" fmla="*/ 338535 h 563197"/>
                <a:gd name="connsiteX35" fmla="*/ 25853 w 405918"/>
                <a:gd name="connsiteY35" fmla="*/ 253689 h 563197"/>
                <a:gd name="connsiteX36" fmla="*/ 44945 w 405918"/>
                <a:gd name="connsiteY36" fmla="*/ 209728 h 563197"/>
                <a:gd name="connsiteX37" fmla="*/ 77790 w 405918"/>
                <a:gd name="connsiteY37" fmla="*/ 193431 h 563197"/>
                <a:gd name="connsiteX38" fmla="*/ 98421 w 405918"/>
                <a:gd name="connsiteY38" fmla="*/ 217013 h 563197"/>
                <a:gd name="connsiteX39" fmla="*/ 105455 w 405918"/>
                <a:gd name="connsiteY39" fmla="*/ 304308 h 563197"/>
                <a:gd name="connsiteX40" fmla="*/ 117010 w 405918"/>
                <a:gd name="connsiteY40" fmla="*/ 304905 h 563197"/>
                <a:gd name="connsiteX41" fmla="*/ 122599 w 405918"/>
                <a:gd name="connsiteY41" fmla="*/ 221032 h 563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05918" h="563197">
                  <a:moveTo>
                    <a:pt x="122568" y="220970"/>
                  </a:moveTo>
                  <a:cubicBezTo>
                    <a:pt x="144235" y="229008"/>
                    <a:pt x="161788" y="235508"/>
                    <a:pt x="179373" y="242008"/>
                  </a:cubicBezTo>
                  <a:cubicBezTo>
                    <a:pt x="180943" y="239559"/>
                    <a:pt x="182513" y="237110"/>
                    <a:pt x="184083" y="234660"/>
                  </a:cubicBezTo>
                  <a:cubicBezTo>
                    <a:pt x="174600" y="226747"/>
                    <a:pt x="164771" y="219148"/>
                    <a:pt x="155634" y="210827"/>
                  </a:cubicBezTo>
                  <a:cubicBezTo>
                    <a:pt x="129319" y="186868"/>
                    <a:pt x="131109" y="167682"/>
                    <a:pt x="160030" y="149940"/>
                  </a:cubicBezTo>
                  <a:cubicBezTo>
                    <a:pt x="206189" y="121648"/>
                    <a:pt x="258817" y="105068"/>
                    <a:pt x="294175" y="57809"/>
                  </a:cubicBezTo>
                  <a:cubicBezTo>
                    <a:pt x="312262" y="33631"/>
                    <a:pt x="346803" y="21730"/>
                    <a:pt x="380528" y="0"/>
                  </a:cubicBezTo>
                  <a:cubicBezTo>
                    <a:pt x="386086" y="12341"/>
                    <a:pt x="399432" y="29957"/>
                    <a:pt x="401347" y="48703"/>
                  </a:cubicBezTo>
                  <a:cubicBezTo>
                    <a:pt x="406654" y="100672"/>
                    <a:pt x="418743" y="155592"/>
                    <a:pt x="356129" y="188375"/>
                  </a:cubicBezTo>
                  <a:cubicBezTo>
                    <a:pt x="341088" y="196257"/>
                    <a:pt x="333772" y="219839"/>
                    <a:pt x="324132" y="236890"/>
                  </a:cubicBezTo>
                  <a:cubicBezTo>
                    <a:pt x="312670" y="257175"/>
                    <a:pt x="302528" y="278182"/>
                    <a:pt x="291380" y="299661"/>
                  </a:cubicBezTo>
                  <a:cubicBezTo>
                    <a:pt x="293107" y="300069"/>
                    <a:pt x="304035" y="302675"/>
                    <a:pt x="314146" y="305093"/>
                  </a:cubicBezTo>
                  <a:cubicBezTo>
                    <a:pt x="322750" y="388589"/>
                    <a:pt x="314146" y="394712"/>
                    <a:pt x="225250" y="372354"/>
                  </a:cubicBezTo>
                  <a:cubicBezTo>
                    <a:pt x="234105" y="379388"/>
                    <a:pt x="243274" y="386108"/>
                    <a:pt x="251784" y="393581"/>
                  </a:cubicBezTo>
                  <a:cubicBezTo>
                    <a:pt x="261644" y="402248"/>
                    <a:pt x="270907" y="411606"/>
                    <a:pt x="280453" y="420681"/>
                  </a:cubicBezTo>
                  <a:cubicBezTo>
                    <a:pt x="270059" y="430478"/>
                    <a:pt x="260513" y="441468"/>
                    <a:pt x="248989" y="449664"/>
                  </a:cubicBezTo>
                  <a:cubicBezTo>
                    <a:pt x="241672" y="454845"/>
                    <a:pt x="231436" y="455881"/>
                    <a:pt x="219629" y="459712"/>
                  </a:cubicBezTo>
                  <a:cubicBezTo>
                    <a:pt x="206440" y="442504"/>
                    <a:pt x="192969" y="425014"/>
                    <a:pt x="179530" y="407492"/>
                  </a:cubicBezTo>
                  <a:cubicBezTo>
                    <a:pt x="176201" y="409439"/>
                    <a:pt x="172841" y="411417"/>
                    <a:pt x="169513" y="413364"/>
                  </a:cubicBezTo>
                  <a:cubicBezTo>
                    <a:pt x="181634" y="435094"/>
                    <a:pt x="193754" y="456855"/>
                    <a:pt x="212815" y="491082"/>
                  </a:cubicBezTo>
                  <a:cubicBezTo>
                    <a:pt x="181382" y="482415"/>
                    <a:pt x="160501" y="476637"/>
                    <a:pt x="130732" y="468442"/>
                  </a:cubicBezTo>
                  <a:cubicBezTo>
                    <a:pt x="144643" y="483546"/>
                    <a:pt x="152902" y="492495"/>
                    <a:pt x="166121" y="506814"/>
                  </a:cubicBezTo>
                  <a:cubicBezTo>
                    <a:pt x="151646" y="512623"/>
                    <a:pt x="139430" y="517553"/>
                    <a:pt x="127216" y="522452"/>
                  </a:cubicBezTo>
                  <a:cubicBezTo>
                    <a:pt x="115063" y="527287"/>
                    <a:pt x="102063" y="530679"/>
                    <a:pt x="91010" y="537304"/>
                  </a:cubicBezTo>
                  <a:cubicBezTo>
                    <a:pt x="78355" y="544872"/>
                    <a:pt x="58259" y="564309"/>
                    <a:pt x="57128" y="563147"/>
                  </a:cubicBezTo>
                  <a:cubicBezTo>
                    <a:pt x="36058" y="541763"/>
                    <a:pt x="10278" y="520505"/>
                    <a:pt x="889" y="493845"/>
                  </a:cubicBezTo>
                  <a:cubicBezTo>
                    <a:pt x="-4481" y="478521"/>
                    <a:pt x="15742" y="452427"/>
                    <a:pt x="27674" y="433210"/>
                  </a:cubicBezTo>
                  <a:cubicBezTo>
                    <a:pt x="49686" y="397758"/>
                    <a:pt x="68433" y="430101"/>
                    <a:pt x="88310" y="438014"/>
                  </a:cubicBezTo>
                  <a:cubicBezTo>
                    <a:pt x="91795" y="439396"/>
                    <a:pt x="95909" y="439301"/>
                    <a:pt x="99740" y="439867"/>
                  </a:cubicBezTo>
                  <a:cubicBezTo>
                    <a:pt x="101843" y="436538"/>
                    <a:pt x="103947" y="433210"/>
                    <a:pt x="106082" y="429850"/>
                  </a:cubicBezTo>
                  <a:cubicBezTo>
                    <a:pt x="86017" y="419173"/>
                    <a:pt x="65732" y="408842"/>
                    <a:pt x="45918" y="397726"/>
                  </a:cubicBezTo>
                  <a:cubicBezTo>
                    <a:pt x="34362" y="391258"/>
                    <a:pt x="23498" y="383533"/>
                    <a:pt x="12350" y="376374"/>
                  </a:cubicBezTo>
                  <a:cubicBezTo>
                    <a:pt x="24628" y="368900"/>
                    <a:pt x="36309" y="360171"/>
                    <a:pt x="49341" y="354424"/>
                  </a:cubicBezTo>
                  <a:cubicBezTo>
                    <a:pt x="57725" y="350719"/>
                    <a:pt x="68087" y="351441"/>
                    <a:pt x="85169" y="349149"/>
                  </a:cubicBezTo>
                  <a:cubicBezTo>
                    <a:pt x="74430" y="342241"/>
                    <a:pt x="71636" y="339163"/>
                    <a:pt x="68401" y="338535"/>
                  </a:cubicBezTo>
                  <a:cubicBezTo>
                    <a:pt x="9367" y="326760"/>
                    <a:pt x="104" y="308076"/>
                    <a:pt x="25853" y="253689"/>
                  </a:cubicBezTo>
                  <a:cubicBezTo>
                    <a:pt x="32698" y="239182"/>
                    <a:pt x="35524" y="222006"/>
                    <a:pt x="44945" y="209728"/>
                  </a:cubicBezTo>
                  <a:cubicBezTo>
                    <a:pt x="51884" y="200684"/>
                    <a:pt x="66643" y="193242"/>
                    <a:pt x="77790" y="193431"/>
                  </a:cubicBezTo>
                  <a:cubicBezTo>
                    <a:pt x="85075" y="193556"/>
                    <a:pt x="96976" y="207781"/>
                    <a:pt x="98421" y="217013"/>
                  </a:cubicBezTo>
                  <a:cubicBezTo>
                    <a:pt x="102911" y="245776"/>
                    <a:pt x="103413" y="275168"/>
                    <a:pt x="105455" y="304308"/>
                  </a:cubicBezTo>
                  <a:cubicBezTo>
                    <a:pt x="109317" y="304496"/>
                    <a:pt x="113148" y="304716"/>
                    <a:pt x="117010" y="304905"/>
                  </a:cubicBezTo>
                  <a:cubicBezTo>
                    <a:pt x="118674" y="279941"/>
                    <a:pt x="120339" y="254977"/>
                    <a:pt x="122599" y="221032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1E710A92-DBDC-1337-1E6B-26B546A9918C}"/>
                </a:ext>
              </a:extLst>
            </p:cNvPr>
            <p:cNvSpPr/>
            <p:nvPr/>
          </p:nvSpPr>
          <p:spPr>
            <a:xfrm>
              <a:off x="6360177" y="4825743"/>
              <a:ext cx="349808" cy="453369"/>
            </a:xfrm>
            <a:custGeom>
              <a:avLst/>
              <a:gdLst>
                <a:gd name="connsiteX0" fmla="*/ 248822 w 349808"/>
                <a:gd name="connsiteY0" fmla="*/ 127561 h 453369"/>
                <a:gd name="connsiteX1" fmla="*/ 322772 w 349808"/>
                <a:gd name="connsiteY1" fmla="*/ 184083 h 453369"/>
                <a:gd name="connsiteX2" fmla="*/ 232023 w 349808"/>
                <a:gd name="connsiteY2" fmla="*/ 207633 h 453369"/>
                <a:gd name="connsiteX3" fmla="*/ 311311 w 349808"/>
                <a:gd name="connsiteY3" fmla="*/ 293076 h 453369"/>
                <a:gd name="connsiteX4" fmla="*/ 312190 w 349808"/>
                <a:gd name="connsiteY4" fmla="*/ 367653 h 453369"/>
                <a:gd name="connsiteX5" fmla="*/ 284745 w 349808"/>
                <a:gd name="connsiteY5" fmla="*/ 402603 h 453369"/>
                <a:gd name="connsiteX6" fmla="*/ 133486 w 349808"/>
                <a:gd name="connsiteY6" fmla="*/ 397170 h 453369"/>
                <a:gd name="connsiteX7" fmla="*/ 36519 w 349808"/>
                <a:gd name="connsiteY7" fmla="*/ 223585 h 453369"/>
                <a:gd name="connsiteX8" fmla="*/ 0 w 349808"/>
                <a:gd name="connsiteY8" fmla="*/ 174160 h 453369"/>
                <a:gd name="connsiteX9" fmla="*/ 80795 w 349808"/>
                <a:gd name="connsiteY9" fmla="*/ 173563 h 453369"/>
                <a:gd name="connsiteX10" fmla="*/ 180650 w 349808"/>
                <a:gd name="connsiteY10" fmla="*/ 106082 h 453369"/>
                <a:gd name="connsiteX11" fmla="*/ 229856 w 349808"/>
                <a:gd name="connsiteY11" fmla="*/ 36528 h 453369"/>
                <a:gd name="connsiteX12" fmla="*/ 349808 w 349808"/>
                <a:gd name="connsiteY12" fmla="*/ 40391 h 453369"/>
                <a:gd name="connsiteX13" fmla="*/ 248791 w 349808"/>
                <a:gd name="connsiteY13" fmla="*/ 127561 h 45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9808" h="453369">
                  <a:moveTo>
                    <a:pt x="248822" y="127561"/>
                  </a:moveTo>
                  <a:cubicBezTo>
                    <a:pt x="272436" y="145616"/>
                    <a:pt x="292470" y="160940"/>
                    <a:pt x="322772" y="184083"/>
                  </a:cubicBezTo>
                  <a:cubicBezTo>
                    <a:pt x="286912" y="193377"/>
                    <a:pt x="264554" y="199186"/>
                    <a:pt x="232023" y="207633"/>
                  </a:cubicBezTo>
                  <a:cubicBezTo>
                    <a:pt x="261163" y="239348"/>
                    <a:pt x="284557" y="268018"/>
                    <a:pt x="311311" y="293076"/>
                  </a:cubicBezTo>
                  <a:cubicBezTo>
                    <a:pt x="339258" y="319233"/>
                    <a:pt x="341330" y="341685"/>
                    <a:pt x="312190" y="367653"/>
                  </a:cubicBezTo>
                  <a:cubicBezTo>
                    <a:pt x="301293" y="377356"/>
                    <a:pt x="292596" y="390074"/>
                    <a:pt x="284745" y="402603"/>
                  </a:cubicBezTo>
                  <a:cubicBezTo>
                    <a:pt x="241223" y="472062"/>
                    <a:pt x="175469" y="470241"/>
                    <a:pt x="133486" y="397170"/>
                  </a:cubicBezTo>
                  <a:cubicBezTo>
                    <a:pt x="100484" y="339706"/>
                    <a:pt x="69585" y="281018"/>
                    <a:pt x="36519" y="223585"/>
                  </a:cubicBezTo>
                  <a:cubicBezTo>
                    <a:pt x="26126" y="205529"/>
                    <a:pt x="11713" y="189797"/>
                    <a:pt x="0" y="174160"/>
                  </a:cubicBezTo>
                  <a:cubicBezTo>
                    <a:pt x="28261" y="174160"/>
                    <a:pt x="54920" y="176860"/>
                    <a:pt x="80795" y="173563"/>
                  </a:cubicBezTo>
                  <a:cubicBezTo>
                    <a:pt x="124474" y="167974"/>
                    <a:pt x="159266" y="148128"/>
                    <a:pt x="180650" y="106082"/>
                  </a:cubicBezTo>
                  <a:cubicBezTo>
                    <a:pt x="193399" y="80993"/>
                    <a:pt x="211078" y="57693"/>
                    <a:pt x="229856" y="36528"/>
                  </a:cubicBezTo>
                  <a:cubicBezTo>
                    <a:pt x="274194" y="-13462"/>
                    <a:pt x="302895" y="-12112"/>
                    <a:pt x="349808" y="40391"/>
                  </a:cubicBezTo>
                  <a:cubicBezTo>
                    <a:pt x="317496" y="68275"/>
                    <a:pt x="285153" y="96191"/>
                    <a:pt x="248791" y="127561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300AAF74-CE10-42FB-A0D4-E48A5345959E}"/>
                </a:ext>
              </a:extLst>
            </p:cNvPr>
            <p:cNvSpPr/>
            <p:nvPr/>
          </p:nvSpPr>
          <p:spPr>
            <a:xfrm>
              <a:off x="4897724" y="1120736"/>
              <a:ext cx="258126" cy="612980"/>
            </a:xfrm>
            <a:custGeom>
              <a:avLst/>
              <a:gdLst>
                <a:gd name="connsiteX0" fmla="*/ 134406 w 258126"/>
                <a:gd name="connsiteY0" fmla="*/ 357815 h 612980"/>
                <a:gd name="connsiteX1" fmla="*/ 159779 w 258126"/>
                <a:gd name="connsiteY1" fmla="*/ 431420 h 612980"/>
                <a:gd name="connsiteX2" fmla="*/ 120653 w 258126"/>
                <a:gd name="connsiteY2" fmla="*/ 475664 h 612980"/>
                <a:gd name="connsiteX3" fmla="*/ 91010 w 258126"/>
                <a:gd name="connsiteY3" fmla="*/ 485084 h 612980"/>
                <a:gd name="connsiteX4" fmla="*/ 92329 w 258126"/>
                <a:gd name="connsiteY4" fmla="*/ 496294 h 612980"/>
                <a:gd name="connsiteX5" fmla="*/ 120245 w 258126"/>
                <a:gd name="connsiteY5" fmla="*/ 508855 h 612980"/>
                <a:gd name="connsiteX6" fmla="*/ 21425 w 258126"/>
                <a:gd name="connsiteY6" fmla="*/ 612981 h 612980"/>
                <a:gd name="connsiteX7" fmla="*/ 28867 w 258126"/>
                <a:gd name="connsiteY7" fmla="*/ 522671 h 612980"/>
                <a:gd name="connsiteX8" fmla="*/ 43500 w 258126"/>
                <a:gd name="connsiteY8" fmla="*/ 504302 h 612980"/>
                <a:gd name="connsiteX9" fmla="*/ 94370 w 258126"/>
                <a:gd name="connsiteY9" fmla="*/ 465490 h 612980"/>
                <a:gd name="connsiteX10" fmla="*/ 76157 w 258126"/>
                <a:gd name="connsiteY10" fmla="*/ 417917 h 612980"/>
                <a:gd name="connsiteX11" fmla="*/ 81307 w 258126"/>
                <a:gd name="connsiteY11" fmla="*/ 335584 h 612980"/>
                <a:gd name="connsiteX12" fmla="*/ 89723 w 258126"/>
                <a:gd name="connsiteY12" fmla="*/ 289361 h 612980"/>
                <a:gd name="connsiteX13" fmla="*/ 93554 w 258126"/>
                <a:gd name="connsiteY13" fmla="*/ 231457 h 612980"/>
                <a:gd name="connsiteX14" fmla="*/ 93679 w 258126"/>
                <a:gd name="connsiteY14" fmla="*/ 172894 h 612980"/>
                <a:gd name="connsiteX15" fmla="*/ 105517 w 258126"/>
                <a:gd name="connsiteY15" fmla="*/ 164887 h 612980"/>
                <a:gd name="connsiteX16" fmla="*/ 122474 w 258126"/>
                <a:gd name="connsiteY16" fmla="*/ 139358 h 612980"/>
                <a:gd name="connsiteX17" fmla="*/ 92360 w 258126"/>
                <a:gd name="connsiteY17" fmla="*/ 112039 h 612980"/>
                <a:gd name="connsiteX18" fmla="*/ 51696 w 258126"/>
                <a:gd name="connsiteY18" fmla="*/ 84155 h 612980"/>
                <a:gd name="connsiteX19" fmla="*/ 100148 w 258126"/>
                <a:gd name="connsiteY19" fmla="*/ 33411 h 612980"/>
                <a:gd name="connsiteX20" fmla="*/ 219880 w 258126"/>
                <a:gd name="connsiteY20" fmla="*/ 0 h 612980"/>
                <a:gd name="connsiteX21" fmla="*/ 215170 w 258126"/>
                <a:gd name="connsiteY21" fmla="*/ 75834 h 612980"/>
                <a:gd name="connsiteX22" fmla="*/ 258127 w 258126"/>
                <a:gd name="connsiteY22" fmla="*/ 50305 h 612980"/>
                <a:gd name="connsiteX23" fmla="*/ 209801 w 258126"/>
                <a:gd name="connsiteY23" fmla="*/ 125950 h 612980"/>
                <a:gd name="connsiteX24" fmla="*/ 187443 w 258126"/>
                <a:gd name="connsiteY24" fmla="*/ 207687 h 612980"/>
                <a:gd name="connsiteX25" fmla="*/ 196612 w 258126"/>
                <a:gd name="connsiteY25" fmla="*/ 228443 h 612980"/>
                <a:gd name="connsiteX26" fmla="*/ 151646 w 258126"/>
                <a:gd name="connsiteY26" fmla="*/ 239747 h 612980"/>
                <a:gd name="connsiteX27" fmla="*/ 177803 w 258126"/>
                <a:gd name="connsiteY27" fmla="*/ 311248 h 612980"/>
                <a:gd name="connsiteX28" fmla="*/ 192593 w 258126"/>
                <a:gd name="connsiteY28" fmla="*/ 315298 h 612980"/>
                <a:gd name="connsiteX29" fmla="*/ 134344 w 258126"/>
                <a:gd name="connsiteY29" fmla="*/ 357878 h 61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8126" h="612980">
                  <a:moveTo>
                    <a:pt x="134406" y="357815"/>
                  </a:moveTo>
                  <a:cubicBezTo>
                    <a:pt x="141158" y="376939"/>
                    <a:pt x="152682" y="403630"/>
                    <a:pt x="159779" y="431420"/>
                  </a:cubicBezTo>
                  <a:cubicBezTo>
                    <a:pt x="168194" y="464391"/>
                    <a:pt x="153216" y="478584"/>
                    <a:pt x="120653" y="475664"/>
                  </a:cubicBezTo>
                  <a:cubicBezTo>
                    <a:pt x="111138" y="474816"/>
                    <a:pt x="100902" y="481724"/>
                    <a:pt x="91010" y="485084"/>
                  </a:cubicBezTo>
                  <a:cubicBezTo>
                    <a:pt x="91450" y="488821"/>
                    <a:pt x="91889" y="492558"/>
                    <a:pt x="92329" y="496294"/>
                  </a:cubicBezTo>
                  <a:cubicBezTo>
                    <a:pt x="100839" y="500125"/>
                    <a:pt x="109348" y="503956"/>
                    <a:pt x="120245" y="508855"/>
                  </a:cubicBezTo>
                  <a:cubicBezTo>
                    <a:pt x="85923" y="545029"/>
                    <a:pt x="53611" y="579068"/>
                    <a:pt x="21425" y="612981"/>
                  </a:cubicBezTo>
                  <a:cubicBezTo>
                    <a:pt x="-8971" y="573039"/>
                    <a:pt x="-7495" y="553884"/>
                    <a:pt x="28867" y="522671"/>
                  </a:cubicBezTo>
                  <a:cubicBezTo>
                    <a:pt x="34834" y="517553"/>
                    <a:pt x="43594" y="510394"/>
                    <a:pt x="43500" y="504302"/>
                  </a:cubicBezTo>
                  <a:cubicBezTo>
                    <a:pt x="42998" y="471613"/>
                    <a:pt x="63597" y="464768"/>
                    <a:pt x="94370" y="465490"/>
                  </a:cubicBezTo>
                  <a:cubicBezTo>
                    <a:pt x="86959" y="447120"/>
                    <a:pt x="76848" y="432739"/>
                    <a:pt x="76157" y="417917"/>
                  </a:cubicBezTo>
                  <a:cubicBezTo>
                    <a:pt x="74870" y="390598"/>
                    <a:pt x="78481" y="362965"/>
                    <a:pt x="81307" y="335584"/>
                  </a:cubicBezTo>
                  <a:cubicBezTo>
                    <a:pt x="82909" y="320071"/>
                    <a:pt x="87933" y="304905"/>
                    <a:pt x="89723" y="289361"/>
                  </a:cubicBezTo>
                  <a:cubicBezTo>
                    <a:pt x="91952" y="270175"/>
                    <a:pt x="92894" y="250801"/>
                    <a:pt x="93554" y="231457"/>
                  </a:cubicBezTo>
                  <a:cubicBezTo>
                    <a:pt x="94182" y="213465"/>
                    <a:pt x="93679" y="195472"/>
                    <a:pt x="93679" y="172894"/>
                  </a:cubicBezTo>
                  <a:cubicBezTo>
                    <a:pt x="95438" y="171764"/>
                    <a:pt x="101718" y="169378"/>
                    <a:pt x="105517" y="164887"/>
                  </a:cubicBezTo>
                  <a:cubicBezTo>
                    <a:pt x="112394" y="156786"/>
                    <a:pt x="124798" y="143189"/>
                    <a:pt x="122474" y="139358"/>
                  </a:cubicBezTo>
                  <a:cubicBezTo>
                    <a:pt x="115754" y="128242"/>
                    <a:pt x="103319" y="120266"/>
                    <a:pt x="92360" y="112039"/>
                  </a:cubicBezTo>
                  <a:cubicBezTo>
                    <a:pt x="79203" y="102211"/>
                    <a:pt x="65293" y="93418"/>
                    <a:pt x="51696" y="84155"/>
                  </a:cubicBezTo>
                  <a:cubicBezTo>
                    <a:pt x="67836" y="66288"/>
                    <a:pt x="84008" y="33379"/>
                    <a:pt x="100148" y="33411"/>
                  </a:cubicBezTo>
                  <a:cubicBezTo>
                    <a:pt x="143356" y="33474"/>
                    <a:pt x="184334" y="37116"/>
                    <a:pt x="219880" y="0"/>
                  </a:cubicBezTo>
                  <a:cubicBezTo>
                    <a:pt x="218216" y="26974"/>
                    <a:pt x="216866" y="48609"/>
                    <a:pt x="215170" y="75834"/>
                  </a:cubicBezTo>
                  <a:cubicBezTo>
                    <a:pt x="229929" y="67041"/>
                    <a:pt x="240511" y="60761"/>
                    <a:pt x="258127" y="50305"/>
                  </a:cubicBezTo>
                  <a:cubicBezTo>
                    <a:pt x="246540" y="83998"/>
                    <a:pt x="247953" y="112667"/>
                    <a:pt x="209801" y="125950"/>
                  </a:cubicBezTo>
                  <a:cubicBezTo>
                    <a:pt x="166341" y="141085"/>
                    <a:pt x="161945" y="168278"/>
                    <a:pt x="187443" y="207687"/>
                  </a:cubicBezTo>
                  <a:cubicBezTo>
                    <a:pt x="190897" y="213025"/>
                    <a:pt x="192687" y="219399"/>
                    <a:pt x="196612" y="228443"/>
                  </a:cubicBezTo>
                  <a:cubicBezTo>
                    <a:pt x="183015" y="231866"/>
                    <a:pt x="172056" y="234629"/>
                    <a:pt x="151646" y="239747"/>
                  </a:cubicBezTo>
                  <a:cubicBezTo>
                    <a:pt x="160626" y="264272"/>
                    <a:pt x="169230" y="287760"/>
                    <a:pt x="177803" y="311248"/>
                  </a:cubicBezTo>
                  <a:cubicBezTo>
                    <a:pt x="182733" y="312598"/>
                    <a:pt x="187663" y="313948"/>
                    <a:pt x="192593" y="315298"/>
                  </a:cubicBezTo>
                  <a:cubicBezTo>
                    <a:pt x="172213" y="330214"/>
                    <a:pt x="151834" y="345098"/>
                    <a:pt x="134344" y="35787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2B4E21D2-4207-CB84-1006-DA23488ADC04}"/>
                </a:ext>
              </a:extLst>
            </p:cNvPr>
            <p:cNvSpPr/>
            <p:nvPr/>
          </p:nvSpPr>
          <p:spPr>
            <a:xfrm>
              <a:off x="5340018" y="1933432"/>
              <a:ext cx="332914" cy="276544"/>
            </a:xfrm>
            <a:custGeom>
              <a:avLst/>
              <a:gdLst>
                <a:gd name="connsiteX0" fmla="*/ 332915 w 332914"/>
                <a:gd name="connsiteY0" fmla="*/ 161805 h 276544"/>
                <a:gd name="connsiteX1" fmla="*/ 277335 w 332914"/>
                <a:gd name="connsiteY1" fmla="*/ 192735 h 276544"/>
                <a:gd name="connsiteX2" fmla="*/ 297871 w 332914"/>
                <a:gd name="connsiteY2" fmla="*/ 205233 h 276544"/>
                <a:gd name="connsiteX3" fmla="*/ 205583 w 332914"/>
                <a:gd name="connsiteY3" fmla="*/ 244736 h 276544"/>
                <a:gd name="connsiteX4" fmla="*/ 197639 w 332914"/>
                <a:gd name="connsiteY4" fmla="*/ 243574 h 276544"/>
                <a:gd name="connsiteX5" fmla="*/ 34259 w 332914"/>
                <a:gd name="connsiteY5" fmla="*/ 276545 h 276544"/>
                <a:gd name="connsiteX6" fmla="*/ 0 w 332914"/>
                <a:gd name="connsiteY6" fmla="*/ 246965 h 276544"/>
                <a:gd name="connsiteX7" fmla="*/ 77027 w 332914"/>
                <a:gd name="connsiteY7" fmla="*/ 215282 h 276544"/>
                <a:gd name="connsiteX8" fmla="*/ 144853 w 332914"/>
                <a:gd name="connsiteY8" fmla="*/ 132697 h 276544"/>
                <a:gd name="connsiteX9" fmla="*/ 31558 w 332914"/>
                <a:gd name="connsiteY9" fmla="*/ 118880 h 276544"/>
                <a:gd name="connsiteX10" fmla="*/ 92099 w 332914"/>
                <a:gd name="connsiteY10" fmla="*/ 103117 h 276544"/>
                <a:gd name="connsiteX11" fmla="*/ 92413 w 332914"/>
                <a:gd name="connsiteY11" fmla="*/ 92723 h 276544"/>
                <a:gd name="connsiteX12" fmla="*/ 50807 w 332914"/>
                <a:gd name="connsiteY12" fmla="*/ 91750 h 276544"/>
                <a:gd name="connsiteX13" fmla="*/ 31621 w 332914"/>
                <a:gd name="connsiteY13" fmla="*/ 70052 h 276544"/>
                <a:gd name="connsiteX14" fmla="*/ 128242 w 332914"/>
                <a:gd name="connsiteY14" fmla="*/ 278 h 276544"/>
                <a:gd name="connsiteX15" fmla="*/ 161056 w 332914"/>
                <a:gd name="connsiteY15" fmla="*/ 12085 h 276544"/>
                <a:gd name="connsiteX16" fmla="*/ 227878 w 332914"/>
                <a:gd name="connsiteY16" fmla="*/ 101610 h 276544"/>
                <a:gd name="connsiteX17" fmla="*/ 330654 w 332914"/>
                <a:gd name="connsiteY17" fmla="*/ 145414 h 276544"/>
                <a:gd name="connsiteX18" fmla="*/ 332883 w 332914"/>
                <a:gd name="connsiteY18" fmla="*/ 161837 h 27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32914" h="276544">
                  <a:moveTo>
                    <a:pt x="332915" y="161805"/>
                  </a:moveTo>
                  <a:cubicBezTo>
                    <a:pt x="314922" y="171822"/>
                    <a:pt x="296897" y="181839"/>
                    <a:pt x="277335" y="192735"/>
                  </a:cubicBezTo>
                  <a:cubicBezTo>
                    <a:pt x="282673" y="195970"/>
                    <a:pt x="290272" y="200617"/>
                    <a:pt x="297871" y="205233"/>
                  </a:cubicBezTo>
                  <a:cubicBezTo>
                    <a:pt x="275733" y="254721"/>
                    <a:pt x="254380" y="263828"/>
                    <a:pt x="205583" y="244736"/>
                  </a:cubicBezTo>
                  <a:cubicBezTo>
                    <a:pt x="203134" y="243762"/>
                    <a:pt x="200119" y="243072"/>
                    <a:pt x="197639" y="243574"/>
                  </a:cubicBezTo>
                  <a:cubicBezTo>
                    <a:pt x="145450" y="253968"/>
                    <a:pt x="93324" y="264581"/>
                    <a:pt x="34259" y="276545"/>
                  </a:cubicBezTo>
                  <a:cubicBezTo>
                    <a:pt x="27099" y="270359"/>
                    <a:pt x="13126" y="258301"/>
                    <a:pt x="0" y="246965"/>
                  </a:cubicBezTo>
                  <a:cubicBezTo>
                    <a:pt x="11367" y="181400"/>
                    <a:pt x="56020" y="231013"/>
                    <a:pt x="77027" y="215282"/>
                  </a:cubicBezTo>
                  <a:cubicBezTo>
                    <a:pt x="98788" y="188779"/>
                    <a:pt x="120549" y="162277"/>
                    <a:pt x="144853" y="132697"/>
                  </a:cubicBezTo>
                  <a:cubicBezTo>
                    <a:pt x="108302" y="142023"/>
                    <a:pt x="73102" y="149967"/>
                    <a:pt x="31558" y="118880"/>
                  </a:cubicBezTo>
                  <a:cubicBezTo>
                    <a:pt x="59631" y="111564"/>
                    <a:pt x="75865" y="107356"/>
                    <a:pt x="92099" y="103117"/>
                  </a:cubicBezTo>
                  <a:cubicBezTo>
                    <a:pt x="92194" y="99663"/>
                    <a:pt x="92288" y="96209"/>
                    <a:pt x="92413" y="92723"/>
                  </a:cubicBezTo>
                  <a:cubicBezTo>
                    <a:pt x="78471" y="92723"/>
                    <a:pt x="63744" y="95361"/>
                    <a:pt x="50807" y="91750"/>
                  </a:cubicBezTo>
                  <a:cubicBezTo>
                    <a:pt x="42988" y="89551"/>
                    <a:pt x="37901" y="77619"/>
                    <a:pt x="31621" y="70052"/>
                  </a:cubicBezTo>
                  <a:cubicBezTo>
                    <a:pt x="64749" y="47819"/>
                    <a:pt x="84877" y="6935"/>
                    <a:pt x="128242" y="278"/>
                  </a:cubicBezTo>
                  <a:cubicBezTo>
                    <a:pt x="138605" y="-1323"/>
                    <a:pt x="154713" y="4172"/>
                    <a:pt x="161056" y="12085"/>
                  </a:cubicBezTo>
                  <a:cubicBezTo>
                    <a:pt x="184450" y="41257"/>
                    <a:pt x="199742" y="79283"/>
                    <a:pt x="227878" y="101610"/>
                  </a:cubicBezTo>
                  <a:cubicBezTo>
                    <a:pt x="256013" y="123936"/>
                    <a:pt x="295924" y="131409"/>
                    <a:pt x="330654" y="145414"/>
                  </a:cubicBezTo>
                  <a:cubicBezTo>
                    <a:pt x="331407" y="150878"/>
                    <a:pt x="332161" y="156373"/>
                    <a:pt x="332883" y="161837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28F638F6-1246-E1BD-20D2-3EFA77289497}"/>
                </a:ext>
              </a:extLst>
            </p:cNvPr>
            <p:cNvSpPr/>
            <p:nvPr/>
          </p:nvSpPr>
          <p:spPr>
            <a:xfrm>
              <a:off x="5922760" y="3590458"/>
              <a:ext cx="225426" cy="278251"/>
            </a:xfrm>
            <a:custGeom>
              <a:avLst/>
              <a:gdLst>
                <a:gd name="connsiteX0" fmla="*/ 63 w 225426"/>
                <a:gd name="connsiteY0" fmla="*/ 278220 h 278251"/>
                <a:gd name="connsiteX1" fmla="*/ 37022 w 225426"/>
                <a:gd name="connsiteY1" fmla="*/ 157263 h 278251"/>
                <a:gd name="connsiteX2" fmla="*/ 65817 w 225426"/>
                <a:gd name="connsiteY2" fmla="*/ 125673 h 278251"/>
                <a:gd name="connsiteX3" fmla="*/ 108711 w 225426"/>
                <a:gd name="connsiteY3" fmla="*/ 65980 h 278251"/>
                <a:gd name="connsiteX4" fmla="*/ 191798 w 225426"/>
                <a:gd name="connsiteY4" fmla="*/ 257 h 278251"/>
                <a:gd name="connsiteX5" fmla="*/ 208660 w 225426"/>
                <a:gd name="connsiteY5" fmla="*/ 32349 h 278251"/>
                <a:gd name="connsiteX6" fmla="*/ 218834 w 225426"/>
                <a:gd name="connsiteY6" fmla="*/ 77064 h 278251"/>
                <a:gd name="connsiteX7" fmla="*/ 224455 w 225426"/>
                <a:gd name="connsiteY7" fmla="*/ 105702 h 278251"/>
                <a:gd name="connsiteX8" fmla="*/ 85882 w 225426"/>
                <a:gd name="connsiteY8" fmla="*/ 257715 h 278251"/>
                <a:gd name="connsiteX9" fmla="*/ 0 w 225426"/>
                <a:gd name="connsiteY9" fmla="*/ 278251 h 278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426" h="278251">
                  <a:moveTo>
                    <a:pt x="63" y="278220"/>
                  </a:moveTo>
                  <a:cubicBezTo>
                    <a:pt x="13126" y="234384"/>
                    <a:pt x="23143" y="195133"/>
                    <a:pt x="37022" y="157263"/>
                  </a:cubicBezTo>
                  <a:cubicBezTo>
                    <a:pt x="41544" y="144922"/>
                    <a:pt x="56930" y="136883"/>
                    <a:pt x="65817" y="125673"/>
                  </a:cubicBezTo>
                  <a:cubicBezTo>
                    <a:pt x="81078" y="106424"/>
                    <a:pt x="99165" y="87961"/>
                    <a:pt x="108711" y="65980"/>
                  </a:cubicBezTo>
                  <a:cubicBezTo>
                    <a:pt x="120141" y="39603"/>
                    <a:pt x="165264" y="-3731"/>
                    <a:pt x="191798" y="257"/>
                  </a:cubicBezTo>
                  <a:cubicBezTo>
                    <a:pt x="198989" y="1325"/>
                    <a:pt x="204766" y="20605"/>
                    <a:pt x="208660" y="32349"/>
                  </a:cubicBezTo>
                  <a:cubicBezTo>
                    <a:pt x="213433" y="46793"/>
                    <a:pt x="215568" y="62117"/>
                    <a:pt x="218834" y="77064"/>
                  </a:cubicBezTo>
                  <a:cubicBezTo>
                    <a:pt x="220970" y="86736"/>
                    <a:pt x="227972" y="98919"/>
                    <a:pt x="224455" y="105702"/>
                  </a:cubicBezTo>
                  <a:cubicBezTo>
                    <a:pt x="192018" y="168630"/>
                    <a:pt x="148935" y="223833"/>
                    <a:pt x="85882" y="257715"/>
                  </a:cubicBezTo>
                  <a:cubicBezTo>
                    <a:pt x="60510" y="271343"/>
                    <a:pt x="28135" y="271939"/>
                    <a:pt x="0" y="278251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B419125A-2B28-8FB1-D702-7B0ADD981ED7}"/>
                </a:ext>
              </a:extLst>
            </p:cNvPr>
            <p:cNvSpPr/>
            <p:nvPr/>
          </p:nvSpPr>
          <p:spPr>
            <a:xfrm>
              <a:off x="6618312" y="114597"/>
              <a:ext cx="252980" cy="218974"/>
            </a:xfrm>
            <a:custGeom>
              <a:avLst/>
              <a:gdLst>
                <a:gd name="connsiteX0" fmla="*/ 157678 w 252980"/>
                <a:gd name="connsiteY0" fmla="*/ 184687 h 218974"/>
                <a:gd name="connsiteX1" fmla="*/ 2337 w 252980"/>
                <a:gd name="connsiteY1" fmla="*/ 140443 h 218974"/>
                <a:gd name="connsiteX2" fmla="*/ 94562 w 252980"/>
                <a:gd name="connsiteY2" fmla="*/ 31104 h 218974"/>
                <a:gd name="connsiteX3" fmla="*/ 156862 w 252980"/>
                <a:gd name="connsiteY3" fmla="*/ 7616 h 218974"/>
                <a:gd name="connsiteX4" fmla="*/ 156862 w 252980"/>
                <a:gd name="connsiteY4" fmla="*/ 47464 h 218974"/>
                <a:gd name="connsiteX5" fmla="*/ 112178 w 252980"/>
                <a:gd name="connsiteY5" fmla="*/ 57669 h 218974"/>
                <a:gd name="connsiteX6" fmla="*/ 112021 w 252980"/>
                <a:gd name="connsiteY6" fmla="*/ 123172 h 218974"/>
                <a:gd name="connsiteX7" fmla="*/ 252980 w 252980"/>
                <a:gd name="connsiteY7" fmla="*/ 178909 h 218974"/>
                <a:gd name="connsiteX8" fmla="*/ 217183 w 252980"/>
                <a:gd name="connsiteY8" fmla="*/ 218003 h 218974"/>
                <a:gd name="connsiteX9" fmla="*/ 157709 w 252980"/>
                <a:gd name="connsiteY9" fmla="*/ 184718 h 21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980" h="218974">
                  <a:moveTo>
                    <a:pt x="157678" y="184687"/>
                  </a:moveTo>
                  <a:cubicBezTo>
                    <a:pt x="66332" y="202711"/>
                    <a:pt x="7675" y="185409"/>
                    <a:pt x="2337" y="140443"/>
                  </a:cubicBezTo>
                  <a:cubicBezTo>
                    <a:pt x="-7555" y="57355"/>
                    <a:pt x="12259" y="33176"/>
                    <a:pt x="94562" y="31104"/>
                  </a:cubicBezTo>
                  <a:cubicBezTo>
                    <a:pt x="97356" y="-22561"/>
                    <a:pt x="131709" y="10034"/>
                    <a:pt x="156862" y="7616"/>
                  </a:cubicBezTo>
                  <a:lnTo>
                    <a:pt x="156862" y="47464"/>
                  </a:lnTo>
                  <a:cubicBezTo>
                    <a:pt x="142323" y="50792"/>
                    <a:pt x="128318" y="53995"/>
                    <a:pt x="112178" y="57669"/>
                  </a:cubicBezTo>
                  <a:cubicBezTo>
                    <a:pt x="113340" y="81095"/>
                    <a:pt x="161101" y="102541"/>
                    <a:pt x="112021" y="123172"/>
                  </a:cubicBezTo>
                  <a:cubicBezTo>
                    <a:pt x="159028" y="141761"/>
                    <a:pt x="201074" y="158373"/>
                    <a:pt x="252980" y="178909"/>
                  </a:cubicBezTo>
                  <a:cubicBezTo>
                    <a:pt x="240953" y="192851"/>
                    <a:pt x="228424" y="218569"/>
                    <a:pt x="217183" y="218003"/>
                  </a:cubicBezTo>
                  <a:cubicBezTo>
                    <a:pt x="196427" y="216967"/>
                    <a:pt x="160002" y="229967"/>
                    <a:pt x="157709" y="18471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61DCDF1-ECB4-D1A4-62F8-456796DD186B}"/>
                </a:ext>
              </a:extLst>
            </p:cNvPr>
            <p:cNvSpPr/>
            <p:nvPr/>
          </p:nvSpPr>
          <p:spPr>
            <a:xfrm>
              <a:off x="6646586" y="5286727"/>
              <a:ext cx="180885" cy="219329"/>
            </a:xfrm>
            <a:custGeom>
              <a:avLst/>
              <a:gdLst>
                <a:gd name="connsiteX0" fmla="*/ 40288 w 180885"/>
                <a:gd name="connsiteY0" fmla="*/ 151660 h 219329"/>
                <a:gd name="connsiteX1" fmla="*/ 1822 w 180885"/>
                <a:gd name="connsiteY1" fmla="*/ 22256 h 219329"/>
                <a:gd name="connsiteX2" fmla="*/ 0 w 180885"/>
                <a:gd name="connsiteY2" fmla="*/ 5017 h 219329"/>
                <a:gd name="connsiteX3" fmla="*/ 158199 w 180885"/>
                <a:gd name="connsiteY3" fmla="*/ 51710 h 219329"/>
                <a:gd name="connsiteX4" fmla="*/ 161307 w 180885"/>
                <a:gd name="connsiteY4" fmla="*/ 219329 h 219329"/>
                <a:gd name="connsiteX5" fmla="*/ 40319 w 180885"/>
                <a:gd name="connsiteY5" fmla="*/ 151691 h 219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885" h="219329">
                  <a:moveTo>
                    <a:pt x="40288" y="151660"/>
                  </a:moveTo>
                  <a:cubicBezTo>
                    <a:pt x="26440" y="105249"/>
                    <a:pt x="13974" y="63800"/>
                    <a:pt x="1822" y="22256"/>
                  </a:cubicBezTo>
                  <a:cubicBezTo>
                    <a:pt x="408" y="17389"/>
                    <a:pt x="691" y="12019"/>
                    <a:pt x="0" y="5017"/>
                  </a:cubicBezTo>
                  <a:cubicBezTo>
                    <a:pt x="62457" y="-7292"/>
                    <a:pt x="114143" y="1154"/>
                    <a:pt x="158199" y="51710"/>
                  </a:cubicBezTo>
                  <a:cubicBezTo>
                    <a:pt x="207813" y="108640"/>
                    <a:pt x="160460" y="162462"/>
                    <a:pt x="161307" y="219329"/>
                  </a:cubicBezTo>
                  <a:cubicBezTo>
                    <a:pt x="130032" y="180706"/>
                    <a:pt x="108617" y="128706"/>
                    <a:pt x="40319" y="151691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1EDF86A9-D4BB-CD65-A1DF-BC7B048301A9}"/>
                </a:ext>
              </a:extLst>
            </p:cNvPr>
            <p:cNvSpPr/>
            <p:nvPr/>
          </p:nvSpPr>
          <p:spPr>
            <a:xfrm>
              <a:off x="5727273" y="2618286"/>
              <a:ext cx="139906" cy="230376"/>
            </a:xfrm>
            <a:custGeom>
              <a:avLst/>
              <a:gdLst>
                <a:gd name="connsiteX0" fmla="*/ 59238 w 139906"/>
                <a:gd name="connsiteY0" fmla="*/ 0 h 230376"/>
                <a:gd name="connsiteX1" fmla="*/ 104895 w 139906"/>
                <a:gd name="connsiteY1" fmla="*/ 75394 h 230376"/>
                <a:gd name="connsiteX2" fmla="*/ 139907 w 139906"/>
                <a:gd name="connsiteY2" fmla="*/ 124128 h 230376"/>
                <a:gd name="connsiteX3" fmla="*/ 129890 w 139906"/>
                <a:gd name="connsiteY3" fmla="*/ 176160 h 230376"/>
                <a:gd name="connsiteX4" fmla="*/ 96542 w 139906"/>
                <a:gd name="connsiteY4" fmla="*/ 230233 h 230376"/>
                <a:gd name="connsiteX5" fmla="*/ 33928 w 139906"/>
                <a:gd name="connsiteY5" fmla="*/ 211518 h 230376"/>
                <a:gd name="connsiteX6" fmla="*/ 455 w 139906"/>
                <a:gd name="connsiteY6" fmla="*/ 89368 h 230376"/>
                <a:gd name="connsiteX7" fmla="*/ 59238 w 139906"/>
                <a:gd name="connsiteY7" fmla="*/ 0 h 23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906" h="230376">
                  <a:moveTo>
                    <a:pt x="59238" y="0"/>
                  </a:moveTo>
                  <a:cubicBezTo>
                    <a:pt x="98740" y="19249"/>
                    <a:pt x="107156" y="44872"/>
                    <a:pt x="104895" y="75394"/>
                  </a:cubicBezTo>
                  <a:cubicBezTo>
                    <a:pt x="102854" y="103027"/>
                    <a:pt x="109197" y="123626"/>
                    <a:pt x="139907" y="124128"/>
                  </a:cubicBezTo>
                  <a:cubicBezTo>
                    <a:pt x="136045" y="142624"/>
                    <a:pt x="128508" y="159769"/>
                    <a:pt x="129890" y="176160"/>
                  </a:cubicBezTo>
                  <a:cubicBezTo>
                    <a:pt x="132245" y="204453"/>
                    <a:pt x="126561" y="228537"/>
                    <a:pt x="96542" y="230233"/>
                  </a:cubicBezTo>
                  <a:cubicBezTo>
                    <a:pt x="75252" y="231426"/>
                    <a:pt x="40617" y="225209"/>
                    <a:pt x="33928" y="211518"/>
                  </a:cubicBezTo>
                  <a:cubicBezTo>
                    <a:pt x="15370" y="173711"/>
                    <a:pt x="-3156" y="129215"/>
                    <a:pt x="455" y="89368"/>
                  </a:cubicBezTo>
                  <a:cubicBezTo>
                    <a:pt x="3312" y="57747"/>
                    <a:pt x="38827" y="29109"/>
                    <a:pt x="59238" y="0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A8719EB0-5E2D-44E3-A266-AA63418D8D8A}"/>
                </a:ext>
              </a:extLst>
            </p:cNvPr>
            <p:cNvSpPr/>
            <p:nvPr/>
          </p:nvSpPr>
          <p:spPr>
            <a:xfrm>
              <a:off x="7341398" y="6277452"/>
              <a:ext cx="215270" cy="157130"/>
            </a:xfrm>
            <a:custGeom>
              <a:avLst/>
              <a:gdLst>
                <a:gd name="connsiteX0" fmla="*/ 63 w 215270"/>
                <a:gd name="connsiteY0" fmla="*/ 73954 h 157130"/>
                <a:gd name="connsiteX1" fmla="*/ 71375 w 215270"/>
                <a:gd name="connsiteY1" fmla="*/ 26318 h 157130"/>
                <a:gd name="connsiteX2" fmla="*/ 86824 w 215270"/>
                <a:gd name="connsiteY2" fmla="*/ 22738 h 157130"/>
                <a:gd name="connsiteX3" fmla="*/ 209697 w 215270"/>
                <a:gd name="connsiteY3" fmla="*/ 39569 h 157130"/>
                <a:gd name="connsiteX4" fmla="*/ 212837 w 215270"/>
                <a:gd name="connsiteY4" fmla="*/ 85572 h 157130"/>
                <a:gd name="connsiteX5" fmla="*/ 176412 w 215270"/>
                <a:gd name="connsiteY5" fmla="*/ 132862 h 157130"/>
                <a:gd name="connsiteX6" fmla="*/ 122213 w 215270"/>
                <a:gd name="connsiteY6" fmla="*/ 147715 h 157130"/>
                <a:gd name="connsiteX7" fmla="*/ 0 w 215270"/>
                <a:gd name="connsiteY7" fmla="*/ 73954 h 15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5270" h="157130">
                  <a:moveTo>
                    <a:pt x="63" y="73954"/>
                  </a:moveTo>
                  <a:cubicBezTo>
                    <a:pt x="13911" y="49618"/>
                    <a:pt x="33097" y="25219"/>
                    <a:pt x="71375" y="26318"/>
                  </a:cubicBezTo>
                  <a:cubicBezTo>
                    <a:pt x="76587" y="26475"/>
                    <a:pt x="83810" y="25973"/>
                    <a:pt x="86824" y="22738"/>
                  </a:cubicBezTo>
                  <a:cubicBezTo>
                    <a:pt x="135213" y="-29388"/>
                    <a:pt x="171418" y="22016"/>
                    <a:pt x="209697" y="39569"/>
                  </a:cubicBezTo>
                  <a:cubicBezTo>
                    <a:pt x="216825" y="42835"/>
                    <a:pt x="216228" y="84630"/>
                    <a:pt x="212837" y="85572"/>
                  </a:cubicBezTo>
                  <a:cubicBezTo>
                    <a:pt x="186742" y="92731"/>
                    <a:pt x="186020" y="114586"/>
                    <a:pt x="176412" y="132862"/>
                  </a:cubicBezTo>
                  <a:cubicBezTo>
                    <a:pt x="165672" y="153304"/>
                    <a:pt x="149972" y="167340"/>
                    <a:pt x="122213" y="147715"/>
                  </a:cubicBezTo>
                  <a:cubicBezTo>
                    <a:pt x="85003" y="121401"/>
                    <a:pt x="44150" y="100236"/>
                    <a:pt x="0" y="73954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26E7031E-F83C-0F42-4C0C-112FF2D6EFD8}"/>
                </a:ext>
              </a:extLst>
            </p:cNvPr>
            <p:cNvSpPr/>
            <p:nvPr/>
          </p:nvSpPr>
          <p:spPr>
            <a:xfrm>
              <a:off x="5298228" y="1609137"/>
              <a:ext cx="196063" cy="168855"/>
            </a:xfrm>
            <a:custGeom>
              <a:avLst/>
              <a:gdLst>
                <a:gd name="connsiteX0" fmla="*/ 63991 w 196063"/>
                <a:gd name="connsiteY0" fmla="*/ 30754 h 168855"/>
                <a:gd name="connsiteX1" fmla="*/ 159890 w 196063"/>
                <a:gd name="connsiteY1" fmla="*/ 90887 h 168855"/>
                <a:gd name="connsiteX2" fmla="*/ 195875 w 196063"/>
                <a:gd name="connsiteY2" fmla="*/ 138742 h 168855"/>
                <a:gd name="connsiteX3" fmla="*/ 169593 w 196063"/>
                <a:gd name="connsiteY3" fmla="*/ 168856 h 168855"/>
                <a:gd name="connsiteX4" fmla="*/ 136747 w 196063"/>
                <a:gd name="connsiteY4" fmla="*/ 113967 h 168855"/>
                <a:gd name="connsiteX5" fmla="*/ 48165 w 196063"/>
                <a:gd name="connsiteY5" fmla="*/ 50631 h 168855"/>
                <a:gd name="connsiteX6" fmla="*/ 22008 w 196063"/>
                <a:gd name="connsiteY6" fmla="*/ 37756 h 168855"/>
                <a:gd name="connsiteX7" fmla="*/ 152 w 196063"/>
                <a:gd name="connsiteY7" fmla="*/ 16937 h 168855"/>
                <a:gd name="connsiteX8" fmla="*/ 13309 w 196063"/>
                <a:gd name="connsiteY8" fmla="*/ 75 h 168855"/>
                <a:gd name="connsiteX9" fmla="*/ 45150 w 196063"/>
                <a:gd name="connsiteY9" fmla="*/ 7799 h 168855"/>
                <a:gd name="connsiteX10" fmla="*/ 63991 w 196063"/>
                <a:gd name="connsiteY10" fmla="*/ 30785 h 168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6063" h="168855">
                  <a:moveTo>
                    <a:pt x="63991" y="30754"/>
                  </a:moveTo>
                  <a:cubicBezTo>
                    <a:pt x="135491" y="-7147"/>
                    <a:pt x="145634" y="1174"/>
                    <a:pt x="159890" y="90887"/>
                  </a:cubicBezTo>
                  <a:cubicBezTo>
                    <a:pt x="172482" y="106556"/>
                    <a:pt x="187868" y="120969"/>
                    <a:pt x="195875" y="138742"/>
                  </a:cubicBezTo>
                  <a:cubicBezTo>
                    <a:pt x="198168" y="143829"/>
                    <a:pt x="178950" y="158556"/>
                    <a:pt x="169593" y="168856"/>
                  </a:cubicBezTo>
                  <a:cubicBezTo>
                    <a:pt x="159639" y="152213"/>
                    <a:pt x="149653" y="135570"/>
                    <a:pt x="136747" y="113967"/>
                  </a:cubicBezTo>
                  <a:cubicBezTo>
                    <a:pt x="97088" y="116667"/>
                    <a:pt x="60851" y="102223"/>
                    <a:pt x="48165" y="50631"/>
                  </a:cubicBezTo>
                  <a:cubicBezTo>
                    <a:pt x="46689" y="44633"/>
                    <a:pt x="30266" y="43188"/>
                    <a:pt x="22008" y="37756"/>
                  </a:cubicBezTo>
                  <a:cubicBezTo>
                    <a:pt x="13624" y="32230"/>
                    <a:pt x="5271" y="25258"/>
                    <a:pt x="152" y="16937"/>
                  </a:cubicBezTo>
                  <a:cubicBezTo>
                    <a:pt x="-1323" y="14551"/>
                    <a:pt x="8285" y="357"/>
                    <a:pt x="13309" y="75"/>
                  </a:cubicBezTo>
                  <a:cubicBezTo>
                    <a:pt x="23860" y="-522"/>
                    <a:pt x="35887" y="2493"/>
                    <a:pt x="45150" y="7799"/>
                  </a:cubicBezTo>
                  <a:cubicBezTo>
                    <a:pt x="52624" y="12039"/>
                    <a:pt x="56957" y="21804"/>
                    <a:pt x="63991" y="30785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184A4110-9FF0-B359-B24B-BD8172BE9871}"/>
                </a:ext>
              </a:extLst>
            </p:cNvPr>
            <p:cNvSpPr/>
            <p:nvPr/>
          </p:nvSpPr>
          <p:spPr>
            <a:xfrm>
              <a:off x="6593793" y="306774"/>
              <a:ext cx="122788" cy="132024"/>
            </a:xfrm>
            <a:custGeom>
              <a:avLst/>
              <a:gdLst>
                <a:gd name="connsiteX0" fmla="*/ 65919 w 122788"/>
                <a:gd name="connsiteY0" fmla="*/ 131993 h 132024"/>
                <a:gd name="connsiteX1" fmla="*/ 25474 w 122788"/>
                <a:gd name="connsiteY1" fmla="*/ 86650 h 132024"/>
                <a:gd name="connsiteX2" fmla="*/ 1547 w 122788"/>
                <a:gd name="connsiteY2" fmla="*/ 45608 h 132024"/>
                <a:gd name="connsiteX3" fmla="*/ 5911 w 122788"/>
                <a:gd name="connsiteY3" fmla="*/ 5949 h 132024"/>
                <a:gd name="connsiteX4" fmla="*/ 33419 w 122788"/>
                <a:gd name="connsiteY4" fmla="*/ 1773 h 132024"/>
                <a:gd name="connsiteX5" fmla="*/ 118390 w 122788"/>
                <a:gd name="connsiteY5" fmla="*/ 62722 h 132024"/>
                <a:gd name="connsiteX6" fmla="*/ 118704 w 122788"/>
                <a:gd name="connsiteY6" fmla="*/ 95097 h 132024"/>
                <a:gd name="connsiteX7" fmla="*/ 65888 w 122788"/>
                <a:gd name="connsiteY7" fmla="*/ 132024 h 13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788" h="132024">
                  <a:moveTo>
                    <a:pt x="65919" y="131993"/>
                  </a:moveTo>
                  <a:cubicBezTo>
                    <a:pt x="49057" y="113309"/>
                    <a:pt x="36182" y="100780"/>
                    <a:pt x="25474" y="86650"/>
                  </a:cubicBezTo>
                  <a:cubicBezTo>
                    <a:pt x="15928" y="73995"/>
                    <a:pt x="5660" y="60430"/>
                    <a:pt x="1547" y="45608"/>
                  </a:cubicBezTo>
                  <a:cubicBezTo>
                    <a:pt x="-1845" y="33425"/>
                    <a:pt x="667" y="17724"/>
                    <a:pt x="5911" y="5949"/>
                  </a:cubicBezTo>
                  <a:cubicBezTo>
                    <a:pt x="8078" y="1113"/>
                    <a:pt x="27076" y="-2215"/>
                    <a:pt x="33419" y="1773"/>
                  </a:cubicBezTo>
                  <a:cubicBezTo>
                    <a:pt x="62967" y="20236"/>
                    <a:pt x="91793" y="40270"/>
                    <a:pt x="118390" y="62722"/>
                  </a:cubicBezTo>
                  <a:cubicBezTo>
                    <a:pt x="124105" y="67558"/>
                    <a:pt x="124293" y="88848"/>
                    <a:pt x="118704" y="95097"/>
                  </a:cubicBezTo>
                  <a:cubicBezTo>
                    <a:pt x="107149" y="108002"/>
                    <a:pt x="89972" y="115884"/>
                    <a:pt x="65888" y="132024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760C6D2B-F155-2F49-6851-3C365163E51F}"/>
                </a:ext>
              </a:extLst>
            </p:cNvPr>
            <p:cNvSpPr/>
            <p:nvPr/>
          </p:nvSpPr>
          <p:spPr>
            <a:xfrm>
              <a:off x="6823707" y="32540"/>
              <a:ext cx="154976" cy="118027"/>
            </a:xfrm>
            <a:custGeom>
              <a:avLst/>
              <a:gdLst>
                <a:gd name="connsiteX0" fmla="*/ 2210 w 154976"/>
                <a:gd name="connsiteY0" fmla="*/ 118028 h 118027"/>
                <a:gd name="connsiteX1" fmla="*/ 45167 w 154976"/>
                <a:gd name="connsiteY1" fmla="*/ 55445 h 118027"/>
                <a:gd name="connsiteX2" fmla="*/ 67054 w 154976"/>
                <a:gd name="connsiteY2" fmla="*/ 34909 h 118027"/>
                <a:gd name="connsiteX3" fmla="*/ 154977 w 154976"/>
                <a:gd name="connsiteY3" fmla="*/ 3476 h 118027"/>
                <a:gd name="connsiteX4" fmla="*/ 112366 w 154976"/>
                <a:gd name="connsiteY4" fmla="*/ 53530 h 118027"/>
                <a:gd name="connsiteX5" fmla="*/ 34114 w 154976"/>
                <a:gd name="connsiteY5" fmla="*/ 104400 h 118027"/>
                <a:gd name="connsiteX6" fmla="*/ 2179 w 154976"/>
                <a:gd name="connsiteY6" fmla="*/ 118028 h 11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976" h="118027">
                  <a:moveTo>
                    <a:pt x="2210" y="118028"/>
                  </a:moveTo>
                  <a:cubicBezTo>
                    <a:pt x="2619" y="83078"/>
                    <a:pt x="-15437" y="42539"/>
                    <a:pt x="45167" y="55445"/>
                  </a:cubicBezTo>
                  <a:cubicBezTo>
                    <a:pt x="50914" y="56670"/>
                    <a:pt x="62595" y="43607"/>
                    <a:pt x="67054" y="34909"/>
                  </a:cubicBezTo>
                  <a:cubicBezTo>
                    <a:pt x="84073" y="1749"/>
                    <a:pt x="110890" y="-5347"/>
                    <a:pt x="154977" y="3476"/>
                  </a:cubicBezTo>
                  <a:cubicBezTo>
                    <a:pt x="138648" y="23699"/>
                    <a:pt x="126779" y="52179"/>
                    <a:pt x="112366" y="53530"/>
                  </a:cubicBezTo>
                  <a:cubicBezTo>
                    <a:pt x="74559" y="57047"/>
                    <a:pt x="58827" y="85779"/>
                    <a:pt x="34114" y="104400"/>
                  </a:cubicBezTo>
                  <a:cubicBezTo>
                    <a:pt x="26201" y="110366"/>
                    <a:pt x="15462" y="112532"/>
                    <a:pt x="2179" y="11802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B13AD0B7-8FA1-AE78-7D5E-AC1627F55908}"/>
                </a:ext>
              </a:extLst>
            </p:cNvPr>
            <p:cNvSpPr/>
            <p:nvPr/>
          </p:nvSpPr>
          <p:spPr>
            <a:xfrm>
              <a:off x="5232658" y="1879952"/>
              <a:ext cx="121804" cy="103058"/>
            </a:xfrm>
            <a:custGeom>
              <a:avLst/>
              <a:gdLst>
                <a:gd name="connsiteX0" fmla="*/ 31 w 121804"/>
                <a:gd name="connsiteY0" fmla="*/ 100201 h 103058"/>
                <a:gd name="connsiteX1" fmla="*/ 108114 w 121804"/>
                <a:gd name="connsiteY1" fmla="*/ 0 h 103058"/>
                <a:gd name="connsiteX2" fmla="*/ 121805 w 121804"/>
                <a:gd name="connsiteY2" fmla="*/ 9075 h 103058"/>
                <a:gd name="connsiteX3" fmla="*/ 77781 w 121804"/>
                <a:gd name="connsiteY3" fmla="*/ 96935 h 103058"/>
                <a:gd name="connsiteX4" fmla="*/ 2983 w 121804"/>
                <a:gd name="connsiteY4" fmla="*/ 103058 h 103058"/>
                <a:gd name="connsiteX5" fmla="*/ 0 w 121804"/>
                <a:gd name="connsiteY5" fmla="*/ 100170 h 10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804" h="103058">
                  <a:moveTo>
                    <a:pt x="31" y="100201"/>
                  </a:moveTo>
                  <a:cubicBezTo>
                    <a:pt x="26377" y="55517"/>
                    <a:pt x="58061" y="17114"/>
                    <a:pt x="108114" y="0"/>
                  </a:cubicBezTo>
                  <a:cubicBezTo>
                    <a:pt x="112667" y="3015"/>
                    <a:pt x="117252" y="6060"/>
                    <a:pt x="121805" y="9075"/>
                  </a:cubicBezTo>
                  <a:cubicBezTo>
                    <a:pt x="106544" y="39565"/>
                    <a:pt x="91252" y="70087"/>
                    <a:pt x="77781" y="96935"/>
                  </a:cubicBezTo>
                  <a:cubicBezTo>
                    <a:pt x="49457" y="99259"/>
                    <a:pt x="26220" y="101143"/>
                    <a:pt x="2983" y="103058"/>
                  </a:cubicBezTo>
                  <a:cubicBezTo>
                    <a:pt x="1978" y="102116"/>
                    <a:pt x="1005" y="101143"/>
                    <a:pt x="0" y="100170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FE826005-7B7D-560A-76AA-2D16DF084971}"/>
                </a:ext>
              </a:extLst>
            </p:cNvPr>
            <p:cNvSpPr/>
            <p:nvPr/>
          </p:nvSpPr>
          <p:spPr>
            <a:xfrm>
              <a:off x="5118042" y="1980121"/>
              <a:ext cx="117630" cy="97060"/>
            </a:xfrm>
            <a:custGeom>
              <a:avLst/>
              <a:gdLst>
                <a:gd name="connsiteX0" fmla="*/ 117599 w 117630"/>
                <a:gd name="connsiteY0" fmla="*/ 2920 h 97060"/>
                <a:gd name="connsiteX1" fmla="*/ 90091 w 117630"/>
                <a:gd name="connsiteY1" fmla="*/ 36614 h 97060"/>
                <a:gd name="connsiteX2" fmla="*/ 24149 w 117630"/>
                <a:gd name="connsiteY2" fmla="*/ 97061 h 97060"/>
                <a:gd name="connsiteX3" fmla="*/ 1100 w 117630"/>
                <a:gd name="connsiteY3" fmla="*/ 39032 h 97060"/>
                <a:gd name="connsiteX4" fmla="*/ 56209 w 117630"/>
                <a:gd name="connsiteY4" fmla="*/ 8729 h 97060"/>
                <a:gd name="connsiteX5" fmla="*/ 114647 w 117630"/>
                <a:gd name="connsiteY5" fmla="*/ 0 h 97060"/>
                <a:gd name="connsiteX6" fmla="*/ 117630 w 117630"/>
                <a:gd name="connsiteY6" fmla="*/ 2889 h 9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30" h="97060">
                  <a:moveTo>
                    <a:pt x="117599" y="2920"/>
                  </a:moveTo>
                  <a:cubicBezTo>
                    <a:pt x="108492" y="14225"/>
                    <a:pt x="100359" y="26503"/>
                    <a:pt x="90091" y="36614"/>
                  </a:cubicBezTo>
                  <a:cubicBezTo>
                    <a:pt x="71251" y="55172"/>
                    <a:pt x="51154" y="72474"/>
                    <a:pt x="24149" y="97061"/>
                  </a:cubicBezTo>
                  <a:cubicBezTo>
                    <a:pt x="14729" y="75363"/>
                    <a:pt x="-4834" y="50713"/>
                    <a:pt x="1100" y="39032"/>
                  </a:cubicBezTo>
                  <a:cubicBezTo>
                    <a:pt x="9014" y="23425"/>
                    <a:pt x="35924" y="15449"/>
                    <a:pt x="56209" y="8729"/>
                  </a:cubicBezTo>
                  <a:cubicBezTo>
                    <a:pt x="74642" y="2638"/>
                    <a:pt x="95084" y="2669"/>
                    <a:pt x="114647" y="0"/>
                  </a:cubicBezTo>
                  <a:cubicBezTo>
                    <a:pt x="115620" y="973"/>
                    <a:pt x="116625" y="1915"/>
                    <a:pt x="117630" y="2889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EF2E5763-A6C8-79A6-362B-DF40314C7C7D}"/>
                </a:ext>
              </a:extLst>
            </p:cNvPr>
            <p:cNvSpPr/>
            <p:nvPr/>
          </p:nvSpPr>
          <p:spPr>
            <a:xfrm>
              <a:off x="5381706" y="2308474"/>
              <a:ext cx="72863" cy="95342"/>
            </a:xfrm>
            <a:custGeom>
              <a:avLst/>
              <a:gdLst>
                <a:gd name="connsiteX0" fmla="*/ 2305 w 72863"/>
                <a:gd name="connsiteY0" fmla="*/ 95342 h 95342"/>
                <a:gd name="connsiteX1" fmla="*/ 69597 w 72863"/>
                <a:gd name="connsiteY1" fmla="*/ 919 h 95342"/>
                <a:gd name="connsiteX2" fmla="*/ 2305 w 72863"/>
                <a:gd name="connsiteY2" fmla="*/ 95342 h 9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63" h="95342">
                  <a:moveTo>
                    <a:pt x="2305" y="95342"/>
                  </a:moveTo>
                  <a:cubicBezTo>
                    <a:pt x="-7586" y="24815"/>
                    <a:pt x="14269" y="-5863"/>
                    <a:pt x="69597" y="919"/>
                  </a:cubicBezTo>
                  <a:cubicBezTo>
                    <a:pt x="81153" y="53956"/>
                    <a:pt x="62815" y="79642"/>
                    <a:pt x="2305" y="95342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5A181FAE-A2C7-3A96-BFE6-27AC8215DFB5}"/>
                </a:ext>
              </a:extLst>
            </p:cNvPr>
            <p:cNvSpPr/>
            <p:nvPr/>
          </p:nvSpPr>
          <p:spPr>
            <a:xfrm>
              <a:off x="6748675" y="352662"/>
              <a:ext cx="53684" cy="113110"/>
            </a:xfrm>
            <a:custGeom>
              <a:avLst/>
              <a:gdLst>
                <a:gd name="connsiteX0" fmla="*/ 24301 w 53684"/>
                <a:gd name="connsiteY0" fmla="*/ 113110 h 113110"/>
                <a:gd name="connsiteX1" fmla="*/ 17832 w 53684"/>
                <a:gd name="connsiteY1" fmla="*/ 8921 h 113110"/>
                <a:gd name="connsiteX2" fmla="*/ 41383 w 53684"/>
                <a:gd name="connsiteY2" fmla="*/ 98 h 113110"/>
                <a:gd name="connsiteX3" fmla="*/ 53567 w 53684"/>
                <a:gd name="connsiteY3" fmla="*/ 17086 h 113110"/>
                <a:gd name="connsiteX4" fmla="*/ 24269 w 53684"/>
                <a:gd name="connsiteY4" fmla="*/ 113110 h 11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84" h="113110">
                  <a:moveTo>
                    <a:pt x="24301" y="113110"/>
                  </a:moveTo>
                  <a:cubicBezTo>
                    <a:pt x="-10115" y="72446"/>
                    <a:pt x="-3929" y="40071"/>
                    <a:pt x="17832" y="8921"/>
                  </a:cubicBezTo>
                  <a:cubicBezTo>
                    <a:pt x="21977" y="3018"/>
                    <a:pt x="33689" y="-656"/>
                    <a:pt x="41383" y="98"/>
                  </a:cubicBezTo>
                  <a:cubicBezTo>
                    <a:pt x="46218" y="569"/>
                    <a:pt x="54791" y="12438"/>
                    <a:pt x="53567" y="17086"/>
                  </a:cubicBezTo>
                  <a:cubicBezTo>
                    <a:pt x="45810" y="47011"/>
                    <a:pt x="35793" y="76371"/>
                    <a:pt x="24269" y="113110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CD45FC22-5C75-75EC-926C-3E039E64BEF5}"/>
                </a:ext>
              </a:extLst>
            </p:cNvPr>
            <p:cNvSpPr/>
            <p:nvPr/>
          </p:nvSpPr>
          <p:spPr>
            <a:xfrm>
              <a:off x="5097622" y="6786154"/>
              <a:ext cx="71166" cy="72504"/>
            </a:xfrm>
            <a:custGeom>
              <a:avLst/>
              <a:gdLst>
                <a:gd name="connsiteX0" fmla="*/ 71166 w 71166"/>
                <a:gd name="connsiteY0" fmla="*/ 37838 h 72504"/>
                <a:gd name="connsiteX1" fmla="*/ 33140 w 71166"/>
                <a:gd name="connsiteY1" fmla="*/ 72505 h 72504"/>
                <a:gd name="connsiteX2" fmla="*/ 43 w 71166"/>
                <a:gd name="connsiteY2" fmla="*/ 22672 h 72504"/>
                <a:gd name="connsiteX3" fmla="*/ 31099 w 71166"/>
                <a:gd name="connsiteY3" fmla="*/ 219 h 72504"/>
                <a:gd name="connsiteX4" fmla="*/ 71166 w 71166"/>
                <a:gd name="connsiteY4" fmla="*/ 37838 h 7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66" h="72504">
                  <a:moveTo>
                    <a:pt x="71166" y="37838"/>
                  </a:moveTo>
                  <a:cubicBezTo>
                    <a:pt x="54367" y="53162"/>
                    <a:pt x="43753" y="62833"/>
                    <a:pt x="33140" y="72505"/>
                  </a:cubicBezTo>
                  <a:cubicBezTo>
                    <a:pt x="21521" y="56145"/>
                    <a:pt x="8364" y="40539"/>
                    <a:pt x="43" y="22672"/>
                  </a:cubicBezTo>
                  <a:cubicBezTo>
                    <a:pt x="-1182" y="20065"/>
                    <a:pt x="24222" y="-2449"/>
                    <a:pt x="31099" y="219"/>
                  </a:cubicBezTo>
                  <a:cubicBezTo>
                    <a:pt x="45355" y="5746"/>
                    <a:pt x="55434" y="22043"/>
                    <a:pt x="71166" y="3783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3994440E-64D0-17DB-91B9-0A1E167D818D}"/>
                </a:ext>
              </a:extLst>
            </p:cNvPr>
            <p:cNvSpPr/>
            <p:nvPr/>
          </p:nvSpPr>
          <p:spPr>
            <a:xfrm>
              <a:off x="6875249" y="136594"/>
              <a:ext cx="54198" cy="84657"/>
            </a:xfrm>
            <a:custGeom>
              <a:avLst/>
              <a:gdLst>
                <a:gd name="connsiteX0" fmla="*/ 0 w 54198"/>
                <a:gd name="connsiteY0" fmla="*/ 84657 h 84657"/>
                <a:gd name="connsiteX1" fmla="*/ 10990 w 54198"/>
                <a:gd name="connsiteY1" fmla="*/ 4051 h 84657"/>
                <a:gd name="connsiteX2" fmla="*/ 25089 w 54198"/>
                <a:gd name="connsiteY2" fmla="*/ 0 h 84657"/>
                <a:gd name="connsiteX3" fmla="*/ 54198 w 54198"/>
                <a:gd name="connsiteY3" fmla="*/ 62520 h 84657"/>
                <a:gd name="connsiteX4" fmla="*/ 0 w 54198"/>
                <a:gd name="connsiteY4" fmla="*/ 84626 h 8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8" h="84657">
                  <a:moveTo>
                    <a:pt x="0" y="84657"/>
                  </a:moveTo>
                  <a:cubicBezTo>
                    <a:pt x="5056" y="47573"/>
                    <a:pt x="8007" y="25812"/>
                    <a:pt x="10990" y="4051"/>
                  </a:cubicBezTo>
                  <a:cubicBezTo>
                    <a:pt x="15701" y="2700"/>
                    <a:pt x="20379" y="1350"/>
                    <a:pt x="25089" y="0"/>
                  </a:cubicBezTo>
                  <a:cubicBezTo>
                    <a:pt x="34792" y="20850"/>
                    <a:pt x="44495" y="41701"/>
                    <a:pt x="54198" y="62520"/>
                  </a:cubicBezTo>
                  <a:cubicBezTo>
                    <a:pt x="40005" y="68329"/>
                    <a:pt x="25780" y="74107"/>
                    <a:pt x="0" y="84626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8F8BA7E2-4B9C-6905-4600-77F2BFC08259}"/>
                </a:ext>
              </a:extLst>
            </p:cNvPr>
            <p:cNvSpPr/>
            <p:nvPr/>
          </p:nvSpPr>
          <p:spPr>
            <a:xfrm>
              <a:off x="5557251" y="2603936"/>
              <a:ext cx="47908" cy="85065"/>
            </a:xfrm>
            <a:custGeom>
              <a:avLst/>
              <a:gdLst>
                <a:gd name="connsiteX0" fmla="*/ 31 w 47908"/>
                <a:gd name="connsiteY0" fmla="*/ 76713 h 85065"/>
                <a:gd name="connsiteX1" fmla="*/ 16203 w 47908"/>
                <a:gd name="connsiteY1" fmla="*/ 27225 h 85065"/>
                <a:gd name="connsiteX2" fmla="*/ 47447 w 47908"/>
                <a:gd name="connsiteY2" fmla="*/ 0 h 85065"/>
                <a:gd name="connsiteX3" fmla="*/ 44872 w 47908"/>
                <a:gd name="connsiteY3" fmla="*/ 44621 h 85065"/>
                <a:gd name="connsiteX4" fmla="*/ 15544 w 47908"/>
                <a:gd name="connsiteY4" fmla="*/ 85066 h 85065"/>
                <a:gd name="connsiteX5" fmla="*/ 0 w 47908"/>
                <a:gd name="connsiteY5" fmla="*/ 76713 h 8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08" h="85065">
                  <a:moveTo>
                    <a:pt x="31" y="76713"/>
                  </a:moveTo>
                  <a:cubicBezTo>
                    <a:pt x="5150" y="60070"/>
                    <a:pt x="7693" y="41920"/>
                    <a:pt x="16203" y="27225"/>
                  </a:cubicBezTo>
                  <a:cubicBezTo>
                    <a:pt x="22734" y="15920"/>
                    <a:pt x="36771" y="8918"/>
                    <a:pt x="47447" y="0"/>
                  </a:cubicBezTo>
                  <a:cubicBezTo>
                    <a:pt x="46913" y="15010"/>
                    <a:pt x="50053" y="31433"/>
                    <a:pt x="44872" y="44621"/>
                  </a:cubicBezTo>
                  <a:cubicBezTo>
                    <a:pt x="38969" y="59631"/>
                    <a:pt x="25655" y="71720"/>
                    <a:pt x="15544" y="85066"/>
                  </a:cubicBezTo>
                  <a:cubicBezTo>
                    <a:pt x="10362" y="82271"/>
                    <a:pt x="5181" y="79476"/>
                    <a:pt x="0" y="76713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136462A8-83FB-A1D4-FE5E-087F8703B5AC}"/>
                </a:ext>
              </a:extLst>
            </p:cNvPr>
            <p:cNvSpPr/>
            <p:nvPr/>
          </p:nvSpPr>
          <p:spPr>
            <a:xfrm>
              <a:off x="6734164" y="-31"/>
              <a:ext cx="76806" cy="60989"/>
            </a:xfrm>
            <a:custGeom>
              <a:avLst/>
              <a:gdLst>
                <a:gd name="connsiteX0" fmla="*/ 76807 w 76806"/>
                <a:gd name="connsiteY0" fmla="*/ 57527 h 60989"/>
                <a:gd name="connsiteX1" fmla="*/ 0 w 76806"/>
                <a:gd name="connsiteY1" fmla="*/ 29046 h 60989"/>
                <a:gd name="connsiteX2" fmla="*/ 35766 w 76806"/>
                <a:gd name="connsiteY2" fmla="*/ 0 h 60989"/>
                <a:gd name="connsiteX3" fmla="*/ 76807 w 76806"/>
                <a:gd name="connsiteY3" fmla="*/ 57495 h 6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806" h="60989">
                  <a:moveTo>
                    <a:pt x="76807" y="57527"/>
                  </a:moveTo>
                  <a:cubicBezTo>
                    <a:pt x="46285" y="55078"/>
                    <a:pt x="14602" y="78566"/>
                    <a:pt x="0" y="29046"/>
                  </a:cubicBezTo>
                  <a:cubicBezTo>
                    <a:pt x="9295" y="21510"/>
                    <a:pt x="21259" y="11807"/>
                    <a:pt x="35766" y="0"/>
                  </a:cubicBezTo>
                  <a:cubicBezTo>
                    <a:pt x="47981" y="17114"/>
                    <a:pt x="60792" y="35075"/>
                    <a:pt x="76807" y="57495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5AB0447E-8712-870A-B84D-547EB0FCDAF7}"/>
                </a:ext>
              </a:extLst>
            </p:cNvPr>
            <p:cNvSpPr/>
            <p:nvPr/>
          </p:nvSpPr>
          <p:spPr>
            <a:xfrm>
              <a:off x="5463613" y="755541"/>
              <a:ext cx="78722" cy="61822"/>
            </a:xfrm>
            <a:custGeom>
              <a:avLst/>
              <a:gdLst>
                <a:gd name="connsiteX0" fmla="*/ 78723 w 78722"/>
                <a:gd name="connsiteY0" fmla="*/ 11713 h 61822"/>
                <a:gd name="connsiteX1" fmla="*/ 40790 w 78722"/>
                <a:gd name="connsiteY1" fmla="*/ 60824 h 61822"/>
                <a:gd name="connsiteX2" fmla="*/ 0 w 78722"/>
                <a:gd name="connsiteY2" fmla="*/ 48515 h 61822"/>
                <a:gd name="connsiteX3" fmla="*/ 65660 w 78722"/>
                <a:gd name="connsiteY3" fmla="*/ 0 h 61822"/>
                <a:gd name="connsiteX4" fmla="*/ 78723 w 78722"/>
                <a:gd name="connsiteY4" fmla="*/ 11744 h 6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22" h="61822">
                  <a:moveTo>
                    <a:pt x="78723" y="11713"/>
                  </a:moveTo>
                  <a:cubicBezTo>
                    <a:pt x="66445" y="28512"/>
                    <a:pt x="56177" y="47698"/>
                    <a:pt x="40790" y="60824"/>
                  </a:cubicBezTo>
                  <a:cubicBezTo>
                    <a:pt x="35672" y="65189"/>
                    <a:pt x="17365" y="54167"/>
                    <a:pt x="0" y="48515"/>
                  </a:cubicBezTo>
                  <a:cubicBezTo>
                    <a:pt x="26974" y="28575"/>
                    <a:pt x="46317" y="14288"/>
                    <a:pt x="65660" y="0"/>
                  </a:cubicBezTo>
                  <a:cubicBezTo>
                    <a:pt x="70024" y="3925"/>
                    <a:pt x="74358" y="7819"/>
                    <a:pt x="78723" y="11744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981C6281-1DED-AEF6-E725-E3B6C21042DC}"/>
                </a:ext>
              </a:extLst>
            </p:cNvPr>
            <p:cNvSpPr/>
            <p:nvPr/>
          </p:nvSpPr>
          <p:spPr>
            <a:xfrm>
              <a:off x="5886083" y="5944830"/>
              <a:ext cx="57244" cy="48823"/>
            </a:xfrm>
            <a:custGeom>
              <a:avLst/>
              <a:gdLst>
                <a:gd name="connsiteX0" fmla="*/ 57244 w 57244"/>
                <a:gd name="connsiteY0" fmla="*/ 24048 h 48823"/>
                <a:gd name="connsiteX1" fmla="*/ 24995 w 57244"/>
                <a:gd name="connsiteY1" fmla="*/ 48823 h 48823"/>
                <a:gd name="connsiteX2" fmla="*/ 0 w 57244"/>
                <a:gd name="connsiteY2" fmla="*/ 26057 h 48823"/>
                <a:gd name="connsiteX3" fmla="*/ 29109 w 57244"/>
                <a:gd name="connsiteY3" fmla="*/ 151 h 48823"/>
                <a:gd name="connsiteX4" fmla="*/ 57213 w 57244"/>
                <a:gd name="connsiteY4" fmla="*/ 24079 h 4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44" h="48823">
                  <a:moveTo>
                    <a:pt x="57244" y="24048"/>
                  </a:moveTo>
                  <a:cubicBezTo>
                    <a:pt x="43459" y="35383"/>
                    <a:pt x="34259" y="48760"/>
                    <a:pt x="24995" y="48823"/>
                  </a:cubicBezTo>
                  <a:cubicBezTo>
                    <a:pt x="16705" y="48886"/>
                    <a:pt x="8353" y="34222"/>
                    <a:pt x="0" y="26057"/>
                  </a:cubicBezTo>
                  <a:cubicBezTo>
                    <a:pt x="9483" y="16951"/>
                    <a:pt x="17804" y="5175"/>
                    <a:pt x="29109" y="151"/>
                  </a:cubicBezTo>
                  <a:cubicBezTo>
                    <a:pt x="33128" y="-1638"/>
                    <a:pt x="44432" y="12806"/>
                    <a:pt x="57213" y="24079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7" name="Free-form: Shape 56">
              <a:extLst>
                <a:ext uri="{FF2B5EF4-FFF2-40B4-BE49-F238E27FC236}">
                  <a16:creationId xmlns:a16="http://schemas.microsoft.com/office/drawing/2014/main" id="{8B6BB011-3F3C-389E-C48C-CFB05B5277A8}"/>
                </a:ext>
              </a:extLst>
            </p:cNvPr>
            <p:cNvSpPr/>
            <p:nvPr/>
          </p:nvSpPr>
          <p:spPr>
            <a:xfrm>
              <a:off x="5070377" y="1065313"/>
              <a:ext cx="37995" cy="46913"/>
            </a:xfrm>
            <a:custGeom>
              <a:avLst/>
              <a:gdLst>
                <a:gd name="connsiteX0" fmla="*/ 8007 w 37995"/>
                <a:gd name="connsiteY0" fmla="*/ 46536 h 46913"/>
                <a:gd name="connsiteX1" fmla="*/ 0 w 37995"/>
                <a:gd name="connsiteY1" fmla="*/ 7222 h 46913"/>
                <a:gd name="connsiteX2" fmla="*/ 37995 w 37995"/>
                <a:gd name="connsiteY2" fmla="*/ 0 h 46913"/>
                <a:gd name="connsiteX3" fmla="*/ 26754 w 37995"/>
                <a:gd name="connsiteY3" fmla="*/ 46913 h 46913"/>
                <a:gd name="connsiteX4" fmla="*/ 8007 w 37995"/>
                <a:gd name="connsiteY4" fmla="*/ 46568 h 4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95" h="46913">
                  <a:moveTo>
                    <a:pt x="8007" y="46536"/>
                  </a:moveTo>
                  <a:cubicBezTo>
                    <a:pt x="5338" y="33442"/>
                    <a:pt x="2669" y="20317"/>
                    <a:pt x="0" y="7222"/>
                  </a:cubicBezTo>
                  <a:cubicBezTo>
                    <a:pt x="12655" y="4804"/>
                    <a:pt x="25341" y="2386"/>
                    <a:pt x="37995" y="0"/>
                  </a:cubicBezTo>
                  <a:cubicBezTo>
                    <a:pt x="34259" y="15638"/>
                    <a:pt x="30491" y="31275"/>
                    <a:pt x="26754" y="46913"/>
                  </a:cubicBezTo>
                  <a:cubicBezTo>
                    <a:pt x="20505" y="46788"/>
                    <a:pt x="14256" y="46693"/>
                    <a:pt x="8007" y="46568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8" name="Free-form: Shape 57">
              <a:extLst>
                <a:ext uri="{FF2B5EF4-FFF2-40B4-BE49-F238E27FC236}">
                  <a16:creationId xmlns:a16="http://schemas.microsoft.com/office/drawing/2014/main" id="{A43E8C80-CDA7-5471-A830-A2B027CDECD7}"/>
                </a:ext>
              </a:extLst>
            </p:cNvPr>
            <p:cNvSpPr/>
            <p:nvPr/>
          </p:nvSpPr>
          <p:spPr>
            <a:xfrm>
              <a:off x="6789744" y="195628"/>
              <a:ext cx="50555" cy="50587"/>
            </a:xfrm>
            <a:custGeom>
              <a:avLst/>
              <a:gdLst>
                <a:gd name="connsiteX0" fmla="*/ 37179 w 50555"/>
                <a:gd name="connsiteY0" fmla="*/ 50587 h 50587"/>
                <a:gd name="connsiteX1" fmla="*/ 0 w 50555"/>
                <a:gd name="connsiteY1" fmla="*/ 28669 h 50587"/>
                <a:gd name="connsiteX2" fmla="*/ 33442 w 50555"/>
                <a:gd name="connsiteY2" fmla="*/ 0 h 50587"/>
                <a:gd name="connsiteX3" fmla="*/ 50556 w 50555"/>
                <a:gd name="connsiteY3" fmla="*/ 38027 h 50587"/>
                <a:gd name="connsiteX4" fmla="*/ 37179 w 50555"/>
                <a:gd name="connsiteY4" fmla="*/ 50587 h 5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55" h="50587">
                  <a:moveTo>
                    <a:pt x="37179" y="50587"/>
                  </a:moveTo>
                  <a:cubicBezTo>
                    <a:pt x="24775" y="43271"/>
                    <a:pt x="12403" y="35986"/>
                    <a:pt x="0" y="28669"/>
                  </a:cubicBezTo>
                  <a:cubicBezTo>
                    <a:pt x="11147" y="19123"/>
                    <a:pt x="22295" y="9546"/>
                    <a:pt x="33442" y="0"/>
                  </a:cubicBezTo>
                  <a:cubicBezTo>
                    <a:pt x="39157" y="12686"/>
                    <a:pt x="44840" y="25341"/>
                    <a:pt x="50556" y="38027"/>
                  </a:cubicBezTo>
                  <a:cubicBezTo>
                    <a:pt x="46097" y="42203"/>
                    <a:pt x="41638" y="46411"/>
                    <a:pt x="37179" y="50587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59" name="Free-form: Shape 58">
              <a:extLst>
                <a:ext uri="{FF2B5EF4-FFF2-40B4-BE49-F238E27FC236}">
                  <a16:creationId xmlns:a16="http://schemas.microsoft.com/office/drawing/2014/main" id="{279BBEB2-4219-37E4-2C78-AE36C1BB4361}"/>
                </a:ext>
              </a:extLst>
            </p:cNvPr>
            <p:cNvSpPr/>
            <p:nvPr/>
          </p:nvSpPr>
          <p:spPr>
            <a:xfrm>
              <a:off x="4835543" y="1769071"/>
              <a:ext cx="45409" cy="52348"/>
            </a:xfrm>
            <a:custGeom>
              <a:avLst/>
              <a:gdLst>
                <a:gd name="connsiteX0" fmla="*/ 24133 w 45409"/>
                <a:gd name="connsiteY0" fmla="*/ 52349 h 52348"/>
                <a:gd name="connsiteX1" fmla="*/ 48 w 45409"/>
                <a:gd name="connsiteY1" fmla="*/ 16991 h 52348"/>
                <a:gd name="connsiteX2" fmla="*/ 20082 w 45409"/>
                <a:gd name="connsiteY2" fmla="*/ 129 h 52348"/>
                <a:gd name="connsiteX3" fmla="*/ 45266 w 45409"/>
                <a:gd name="connsiteY3" fmla="*/ 26129 h 52348"/>
                <a:gd name="connsiteX4" fmla="*/ 24101 w 45409"/>
                <a:gd name="connsiteY4" fmla="*/ 52349 h 5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09" h="52348">
                  <a:moveTo>
                    <a:pt x="24133" y="52349"/>
                  </a:moveTo>
                  <a:cubicBezTo>
                    <a:pt x="12671" y="36586"/>
                    <a:pt x="3345" y="27699"/>
                    <a:pt x="48" y="16991"/>
                  </a:cubicBezTo>
                  <a:cubicBezTo>
                    <a:pt x="-1051" y="13412"/>
                    <a:pt x="17099" y="-1535"/>
                    <a:pt x="20082" y="129"/>
                  </a:cubicBezTo>
                  <a:cubicBezTo>
                    <a:pt x="30381" y="5875"/>
                    <a:pt x="39613" y="15704"/>
                    <a:pt x="45266" y="26129"/>
                  </a:cubicBezTo>
                  <a:cubicBezTo>
                    <a:pt x="46867" y="29081"/>
                    <a:pt x="34840" y="39443"/>
                    <a:pt x="24101" y="52349"/>
                  </a:cubicBezTo>
                  <a:close/>
                </a:path>
              </a:pathLst>
            </a:custGeom>
            <a:grpFill/>
            <a:ln w="31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FB39B5D3-1EEE-5EC3-A698-87ECD5F8C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3588437" cy="1846659"/>
          </a:xfrm>
        </p:spPr>
        <p:txBody>
          <a:bodyPr>
            <a:sp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0ED123-606C-4EAB-CA84-97F9308A5CC3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bg1"/>
          </a:solidFill>
        </p:grpSpPr>
        <p:sp>
          <p:nvSpPr>
            <p:cNvPr id="5" name="Freeform: Shape 23">
              <a:extLst>
                <a:ext uri="{FF2B5EF4-FFF2-40B4-BE49-F238E27FC236}">
                  <a16:creationId xmlns:a16="http://schemas.microsoft.com/office/drawing/2014/main" id="{0443EDD7-DEEB-98B8-451D-4C4A654F0FC8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6" name="Freeform: Shape 24">
              <a:extLst>
                <a:ext uri="{FF2B5EF4-FFF2-40B4-BE49-F238E27FC236}">
                  <a16:creationId xmlns:a16="http://schemas.microsoft.com/office/drawing/2014/main" id="{286EF328-F1B8-3A2A-EFB9-EB6454CD6545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Freeform: Shape 25">
              <a:extLst>
                <a:ext uri="{FF2B5EF4-FFF2-40B4-BE49-F238E27FC236}">
                  <a16:creationId xmlns:a16="http://schemas.microsoft.com/office/drawing/2014/main" id="{A54D3114-C0F5-4042-968E-AFFE24821FB8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57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352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48AAFB4-25B4-B4F8-0BBA-1A72D1268F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985188"/>
            <a:ext cx="2685211" cy="5872812"/>
          </a:xfrm>
          <a:custGeom>
            <a:avLst/>
            <a:gdLst>
              <a:gd name="connsiteX0" fmla="*/ 0 w 2685211"/>
              <a:gd name="connsiteY0" fmla="*/ 0 h 5872812"/>
              <a:gd name="connsiteX1" fmla="*/ 27176 w 2685211"/>
              <a:gd name="connsiteY1" fmla="*/ 0 h 5872812"/>
              <a:gd name="connsiteX2" fmla="*/ 2678414 w 2685211"/>
              <a:gd name="connsiteY2" fmla="*/ 2376695 h 5872812"/>
              <a:gd name="connsiteX3" fmla="*/ 2685211 w 2685211"/>
              <a:gd name="connsiteY3" fmla="*/ 5872812 h 5872812"/>
              <a:gd name="connsiteX4" fmla="*/ 2684622 w 2685211"/>
              <a:gd name="connsiteY4" fmla="*/ 5872812 h 5872812"/>
              <a:gd name="connsiteX5" fmla="*/ 1818201 w 2685211"/>
              <a:gd name="connsiteY5" fmla="*/ 5010800 h 5872812"/>
              <a:gd name="connsiteX6" fmla="*/ 0 w 2685211"/>
              <a:gd name="connsiteY6" fmla="*/ 5010800 h 587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5211" h="5872812">
                <a:moveTo>
                  <a:pt x="0" y="0"/>
                </a:moveTo>
                <a:lnTo>
                  <a:pt x="27176" y="0"/>
                </a:lnTo>
                <a:cubicBezTo>
                  <a:pt x="1491402" y="0"/>
                  <a:pt x="2678414" y="1064076"/>
                  <a:pt x="2678414" y="2376695"/>
                </a:cubicBezTo>
                <a:lnTo>
                  <a:pt x="2685211" y="5872812"/>
                </a:lnTo>
                <a:lnTo>
                  <a:pt x="2684622" y="5872812"/>
                </a:lnTo>
                <a:lnTo>
                  <a:pt x="1818201" y="5010800"/>
                </a:lnTo>
                <a:lnTo>
                  <a:pt x="0" y="5010800"/>
                </a:lnTo>
                <a:close/>
              </a:path>
            </a:pathLst>
          </a:custGeom>
          <a:solidFill>
            <a:srgbClr val="FFB0A2"/>
          </a:solidFill>
        </p:spPr>
        <p:txBody>
          <a:bodyPr wrap="square" bIns="1080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C74AF-33E5-A81F-D1E9-F8E231F4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030" y="1435838"/>
            <a:ext cx="6573519" cy="615553"/>
          </a:xfrm>
        </p:spPr>
        <p:txBody>
          <a:bodyPr/>
          <a:lstStyle>
            <a:lvl1pPr>
              <a:defRPr b="1">
                <a:solidFill>
                  <a:srgbClr val="FFB0A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80166F52-0644-61A8-627F-000B20E4A577}"/>
              </a:ext>
            </a:extLst>
          </p:cNvPr>
          <p:cNvSpPr/>
          <p:nvPr userDrawn="1"/>
        </p:nvSpPr>
        <p:spPr>
          <a:xfrm rot="16200000">
            <a:off x="8512832" y="-2697290"/>
            <a:ext cx="981879" cy="6376458"/>
          </a:xfrm>
          <a:custGeom>
            <a:avLst/>
            <a:gdLst>
              <a:gd name="connsiteX0" fmla="*/ 981879 w 981879"/>
              <a:gd name="connsiteY0" fmla="*/ 0 h 6376458"/>
              <a:gd name="connsiteX1" fmla="*/ 981879 w 981879"/>
              <a:gd name="connsiteY1" fmla="*/ 6376458 h 6376458"/>
              <a:gd name="connsiteX2" fmla="*/ 0 w 981879"/>
              <a:gd name="connsiteY2" fmla="*/ 6376458 h 6376458"/>
              <a:gd name="connsiteX3" fmla="*/ 7903 w 981879"/>
              <a:gd name="connsiteY3" fmla="*/ 2311494 h 6376458"/>
              <a:gd name="connsiteX4" fmla="*/ 902025 w 981879"/>
              <a:gd name="connsiteY4" fmla="*/ 78763 h 637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879" h="6376458">
                <a:moveTo>
                  <a:pt x="981879" y="0"/>
                </a:moveTo>
                <a:lnTo>
                  <a:pt x="981879" y="6376458"/>
                </a:lnTo>
                <a:lnTo>
                  <a:pt x="0" y="6376458"/>
                </a:lnTo>
                <a:lnTo>
                  <a:pt x="7903" y="2311494"/>
                </a:lnTo>
                <a:cubicBezTo>
                  <a:pt x="7903" y="1463372"/>
                  <a:pt x="343449" y="685509"/>
                  <a:pt x="902025" y="78763"/>
                </a:cubicBezTo>
                <a:close/>
              </a:path>
            </a:pathLst>
          </a:custGeom>
          <a:solidFill>
            <a:srgbClr val="FFAFA1"/>
          </a:solidFill>
          <a:ln w="243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F3520F-58E4-233B-D2AF-8711323EFEEC}"/>
              </a:ext>
            </a:extLst>
          </p:cNvPr>
          <p:cNvGrpSpPr/>
          <p:nvPr userDrawn="1"/>
        </p:nvGrpSpPr>
        <p:grpSpPr>
          <a:xfrm>
            <a:off x="10488261" y="497509"/>
            <a:ext cx="1008414" cy="1873922"/>
            <a:chOff x="4355514" y="985189"/>
            <a:chExt cx="1008414" cy="1873922"/>
          </a:xfrm>
        </p:grpSpPr>
        <p:sp>
          <p:nvSpPr>
            <p:cNvPr id="11" name="Graphic 12">
              <a:extLst>
                <a:ext uri="{FF2B5EF4-FFF2-40B4-BE49-F238E27FC236}">
                  <a16:creationId xmlns:a16="http://schemas.microsoft.com/office/drawing/2014/main" id="{12BEEF19-0398-83CA-516D-363DD4142EDF}"/>
                </a:ext>
              </a:extLst>
            </p:cNvPr>
            <p:cNvSpPr/>
            <p:nvPr/>
          </p:nvSpPr>
          <p:spPr>
            <a:xfrm>
              <a:off x="4355514" y="985189"/>
              <a:ext cx="1008414" cy="1437972"/>
            </a:xfrm>
            <a:custGeom>
              <a:avLst/>
              <a:gdLst>
                <a:gd name="connsiteX0" fmla="*/ 4809827 w 4809826"/>
                <a:gd name="connsiteY0" fmla="*/ 0 h 6858685"/>
                <a:gd name="connsiteX1" fmla="*/ 4809827 w 4809826"/>
                <a:gd name="connsiteY1" fmla="*/ 5851381 h 6858685"/>
                <a:gd name="connsiteX2" fmla="*/ 1012462 w 4809826"/>
                <a:gd name="connsiteY2" fmla="*/ 5851381 h 6858685"/>
                <a:gd name="connsiteX3" fmla="*/ 0 w 4809826"/>
                <a:gd name="connsiteY3" fmla="*/ 6858685 h 6858685"/>
                <a:gd name="connsiteX4" fmla="*/ 7938 w 4809826"/>
                <a:gd name="connsiteY4" fmla="*/ 2775395 h 6858685"/>
                <a:gd name="connsiteX5" fmla="*/ 3103950 w 4809826"/>
                <a:gd name="connsiteY5" fmla="*/ 0 h 6858685"/>
                <a:gd name="connsiteX6" fmla="*/ 4809827 w 4809826"/>
                <a:gd name="connsiteY6" fmla="*/ 0 h 68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9826" h="6858685">
                  <a:moveTo>
                    <a:pt x="4809827" y="0"/>
                  </a:moveTo>
                  <a:lnTo>
                    <a:pt x="4809827" y="5851381"/>
                  </a:lnTo>
                  <a:lnTo>
                    <a:pt x="1012462" y="5851381"/>
                  </a:lnTo>
                  <a:lnTo>
                    <a:pt x="0" y="6858685"/>
                  </a:lnTo>
                  <a:lnTo>
                    <a:pt x="7938" y="2775395"/>
                  </a:lnTo>
                  <a:cubicBezTo>
                    <a:pt x="7938" y="1242579"/>
                    <a:pt x="1394084" y="0"/>
                    <a:pt x="3103950" y="0"/>
                  </a:cubicBezTo>
                  <a:lnTo>
                    <a:pt x="4809827" y="0"/>
                  </a:lnTo>
                  <a:close/>
                </a:path>
              </a:pathLst>
            </a:custGeom>
            <a:solidFill>
              <a:srgbClr val="8A0C4A"/>
            </a:solidFill>
            <a:ln w="4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DE2C4C-9477-EBC3-72D6-88CCBECC2355}"/>
                </a:ext>
              </a:extLst>
            </p:cNvPr>
            <p:cNvSpPr txBox="1"/>
            <p:nvPr/>
          </p:nvSpPr>
          <p:spPr>
            <a:xfrm>
              <a:off x="4491011" y="1012452"/>
              <a:ext cx="820130" cy="184665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0" b="1" i="0" u="none" strike="noStrike" kern="1200" cap="none" spc="0" normalizeH="0" baseline="0" noProof="0">
                  <a:ln>
                    <a:noFill/>
                  </a:ln>
                  <a:solidFill>
                    <a:srgbClr val="FFB0A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“</a:t>
              </a: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A83F1AF-9A57-969E-340D-53EE6C335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8030" y="2310433"/>
            <a:ext cx="7988645" cy="21544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2B40E15E-28A3-1BBA-DC53-12D084D927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8030" y="5264397"/>
            <a:ext cx="7988645" cy="3077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63472F-DDC8-2F6F-F31F-E6629FF24E49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F13582A-58D4-59E9-6C8E-C0C9F6A031D8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269A158-F608-B71E-5CBC-F4794D21AC63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9E2428-1855-E4CF-B971-95B6DE8CBF44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94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48AAFB4-25B4-B4F8-0BBA-1A72D1268F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985188"/>
            <a:ext cx="2685211" cy="5872812"/>
          </a:xfrm>
          <a:custGeom>
            <a:avLst/>
            <a:gdLst>
              <a:gd name="connsiteX0" fmla="*/ 0 w 2685211"/>
              <a:gd name="connsiteY0" fmla="*/ 0 h 5872812"/>
              <a:gd name="connsiteX1" fmla="*/ 27176 w 2685211"/>
              <a:gd name="connsiteY1" fmla="*/ 0 h 5872812"/>
              <a:gd name="connsiteX2" fmla="*/ 2678414 w 2685211"/>
              <a:gd name="connsiteY2" fmla="*/ 2376695 h 5872812"/>
              <a:gd name="connsiteX3" fmla="*/ 2685211 w 2685211"/>
              <a:gd name="connsiteY3" fmla="*/ 5872812 h 5872812"/>
              <a:gd name="connsiteX4" fmla="*/ 2684622 w 2685211"/>
              <a:gd name="connsiteY4" fmla="*/ 5872812 h 5872812"/>
              <a:gd name="connsiteX5" fmla="*/ 1818201 w 2685211"/>
              <a:gd name="connsiteY5" fmla="*/ 5010800 h 5872812"/>
              <a:gd name="connsiteX6" fmla="*/ 0 w 2685211"/>
              <a:gd name="connsiteY6" fmla="*/ 5010800 h 587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85211" h="5872812">
                <a:moveTo>
                  <a:pt x="0" y="0"/>
                </a:moveTo>
                <a:lnTo>
                  <a:pt x="27176" y="0"/>
                </a:lnTo>
                <a:cubicBezTo>
                  <a:pt x="1491402" y="0"/>
                  <a:pt x="2678414" y="1064076"/>
                  <a:pt x="2678414" y="2376695"/>
                </a:cubicBezTo>
                <a:lnTo>
                  <a:pt x="2685211" y="5872812"/>
                </a:lnTo>
                <a:lnTo>
                  <a:pt x="2684622" y="5872812"/>
                </a:lnTo>
                <a:lnTo>
                  <a:pt x="1818201" y="5010800"/>
                </a:lnTo>
                <a:lnTo>
                  <a:pt x="0" y="5010800"/>
                </a:lnTo>
                <a:close/>
              </a:path>
            </a:pathLst>
          </a:custGeom>
          <a:solidFill>
            <a:srgbClr val="727DB8"/>
          </a:solidFill>
        </p:spPr>
        <p:txBody>
          <a:bodyPr wrap="square" bIns="108000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C74AF-33E5-A81F-D1E9-F8E231F4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030" y="1435838"/>
            <a:ext cx="6573519" cy="615553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80166F52-0644-61A8-627F-000B20E4A577}"/>
              </a:ext>
            </a:extLst>
          </p:cNvPr>
          <p:cNvSpPr/>
          <p:nvPr userDrawn="1"/>
        </p:nvSpPr>
        <p:spPr>
          <a:xfrm rot="16200000">
            <a:off x="8512832" y="-2697290"/>
            <a:ext cx="981879" cy="6376458"/>
          </a:xfrm>
          <a:custGeom>
            <a:avLst/>
            <a:gdLst>
              <a:gd name="connsiteX0" fmla="*/ 981879 w 981879"/>
              <a:gd name="connsiteY0" fmla="*/ 0 h 6376458"/>
              <a:gd name="connsiteX1" fmla="*/ 981879 w 981879"/>
              <a:gd name="connsiteY1" fmla="*/ 6376458 h 6376458"/>
              <a:gd name="connsiteX2" fmla="*/ 0 w 981879"/>
              <a:gd name="connsiteY2" fmla="*/ 6376458 h 6376458"/>
              <a:gd name="connsiteX3" fmla="*/ 7903 w 981879"/>
              <a:gd name="connsiteY3" fmla="*/ 2311494 h 6376458"/>
              <a:gd name="connsiteX4" fmla="*/ 902025 w 981879"/>
              <a:gd name="connsiteY4" fmla="*/ 78763 h 637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879" h="6376458">
                <a:moveTo>
                  <a:pt x="981879" y="0"/>
                </a:moveTo>
                <a:lnTo>
                  <a:pt x="981879" y="6376458"/>
                </a:lnTo>
                <a:lnTo>
                  <a:pt x="0" y="6376458"/>
                </a:lnTo>
                <a:lnTo>
                  <a:pt x="7903" y="2311494"/>
                </a:lnTo>
                <a:cubicBezTo>
                  <a:pt x="7903" y="1463372"/>
                  <a:pt x="343449" y="685509"/>
                  <a:pt x="902025" y="78763"/>
                </a:cubicBezTo>
                <a:close/>
              </a:path>
            </a:pathLst>
          </a:custGeom>
          <a:solidFill>
            <a:srgbClr val="727DB8"/>
          </a:solidFill>
          <a:ln w="243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F3520F-58E4-233B-D2AF-8711323EFEEC}"/>
              </a:ext>
            </a:extLst>
          </p:cNvPr>
          <p:cNvGrpSpPr/>
          <p:nvPr userDrawn="1"/>
        </p:nvGrpSpPr>
        <p:grpSpPr>
          <a:xfrm>
            <a:off x="10488261" y="497509"/>
            <a:ext cx="1008414" cy="1873922"/>
            <a:chOff x="4355514" y="985189"/>
            <a:chExt cx="1008414" cy="1873922"/>
          </a:xfrm>
        </p:grpSpPr>
        <p:sp>
          <p:nvSpPr>
            <p:cNvPr id="11" name="Graphic 12">
              <a:extLst>
                <a:ext uri="{FF2B5EF4-FFF2-40B4-BE49-F238E27FC236}">
                  <a16:creationId xmlns:a16="http://schemas.microsoft.com/office/drawing/2014/main" id="{12BEEF19-0398-83CA-516D-363DD4142EDF}"/>
                </a:ext>
              </a:extLst>
            </p:cNvPr>
            <p:cNvSpPr/>
            <p:nvPr/>
          </p:nvSpPr>
          <p:spPr>
            <a:xfrm>
              <a:off x="4355514" y="985189"/>
              <a:ext cx="1008414" cy="1437972"/>
            </a:xfrm>
            <a:custGeom>
              <a:avLst/>
              <a:gdLst>
                <a:gd name="connsiteX0" fmla="*/ 4809827 w 4809826"/>
                <a:gd name="connsiteY0" fmla="*/ 0 h 6858685"/>
                <a:gd name="connsiteX1" fmla="*/ 4809827 w 4809826"/>
                <a:gd name="connsiteY1" fmla="*/ 5851381 h 6858685"/>
                <a:gd name="connsiteX2" fmla="*/ 1012462 w 4809826"/>
                <a:gd name="connsiteY2" fmla="*/ 5851381 h 6858685"/>
                <a:gd name="connsiteX3" fmla="*/ 0 w 4809826"/>
                <a:gd name="connsiteY3" fmla="*/ 6858685 h 6858685"/>
                <a:gd name="connsiteX4" fmla="*/ 7938 w 4809826"/>
                <a:gd name="connsiteY4" fmla="*/ 2775395 h 6858685"/>
                <a:gd name="connsiteX5" fmla="*/ 3103950 w 4809826"/>
                <a:gd name="connsiteY5" fmla="*/ 0 h 6858685"/>
                <a:gd name="connsiteX6" fmla="*/ 4809827 w 4809826"/>
                <a:gd name="connsiteY6" fmla="*/ 0 h 68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9826" h="6858685">
                  <a:moveTo>
                    <a:pt x="4809827" y="0"/>
                  </a:moveTo>
                  <a:lnTo>
                    <a:pt x="4809827" y="5851381"/>
                  </a:lnTo>
                  <a:lnTo>
                    <a:pt x="1012462" y="5851381"/>
                  </a:lnTo>
                  <a:lnTo>
                    <a:pt x="0" y="6858685"/>
                  </a:lnTo>
                  <a:lnTo>
                    <a:pt x="7938" y="2775395"/>
                  </a:lnTo>
                  <a:cubicBezTo>
                    <a:pt x="7938" y="1242579"/>
                    <a:pt x="1394084" y="0"/>
                    <a:pt x="3103950" y="0"/>
                  </a:cubicBezTo>
                  <a:lnTo>
                    <a:pt x="4809827" y="0"/>
                  </a:lnTo>
                  <a:close/>
                </a:path>
              </a:pathLst>
            </a:custGeom>
            <a:solidFill>
              <a:srgbClr val="352378"/>
            </a:solidFill>
            <a:ln w="4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DE2C4C-9477-EBC3-72D6-88CCBECC2355}"/>
                </a:ext>
              </a:extLst>
            </p:cNvPr>
            <p:cNvSpPr txBox="1"/>
            <p:nvPr/>
          </p:nvSpPr>
          <p:spPr>
            <a:xfrm>
              <a:off x="4491011" y="1012452"/>
              <a:ext cx="820130" cy="184665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0" b="1" i="0" u="none" strike="noStrike" kern="1200" cap="none" spc="0" normalizeH="0" baseline="0" noProof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“</a:t>
              </a: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A83F1AF-9A57-969E-340D-53EE6C335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08030" y="2310433"/>
            <a:ext cx="7988645" cy="21544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2B40E15E-28A3-1BBA-DC53-12D084D927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8030" y="5264397"/>
            <a:ext cx="7988645" cy="30777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F4FF2-5AC4-4992-DAC1-EA7D4C142379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tx2"/>
          </a:solidFill>
        </p:grpSpPr>
        <p:sp>
          <p:nvSpPr>
            <p:cNvPr id="5" name="Freeform: Shape 23">
              <a:extLst>
                <a:ext uri="{FF2B5EF4-FFF2-40B4-BE49-F238E27FC236}">
                  <a16:creationId xmlns:a16="http://schemas.microsoft.com/office/drawing/2014/main" id="{DF159476-23BA-6ADF-DFFF-E423913CFE59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" name="Freeform: Shape 24">
              <a:extLst>
                <a:ext uri="{FF2B5EF4-FFF2-40B4-BE49-F238E27FC236}">
                  <a16:creationId xmlns:a16="http://schemas.microsoft.com/office/drawing/2014/main" id="{6435C017-9CA0-C5F8-B155-5403D011098E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Freeform: Shape 25">
              <a:extLst>
                <a:ext uri="{FF2B5EF4-FFF2-40B4-BE49-F238E27FC236}">
                  <a16:creationId xmlns:a16="http://schemas.microsoft.com/office/drawing/2014/main" id="{D3CE133D-DCF7-3D44-1FC0-F9EFA8335AB5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8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89BADDB3-2F55-6C31-9985-2484D943AC59}"/>
              </a:ext>
            </a:extLst>
          </p:cNvPr>
          <p:cNvGrpSpPr/>
          <p:nvPr userDrawn="1"/>
        </p:nvGrpSpPr>
        <p:grpSpPr>
          <a:xfrm>
            <a:off x="0" y="-1"/>
            <a:ext cx="4541520" cy="6858001"/>
            <a:chOff x="0" y="-1"/>
            <a:chExt cx="4541520" cy="68580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E2185E-4F67-E4E2-9F2E-8B805700343A}"/>
                </a:ext>
              </a:extLst>
            </p:cNvPr>
            <p:cNvSpPr/>
            <p:nvPr/>
          </p:nvSpPr>
          <p:spPr>
            <a:xfrm>
              <a:off x="0" y="-1"/>
              <a:ext cx="4541520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noProof="0">
                <a:solidFill>
                  <a:schemeClr val="bg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2E0C9C8-B347-28E9-D154-3F5FEC688EBE}"/>
                </a:ext>
              </a:extLst>
            </p:cNvPr>
            <p:cNvSpPr/>
            <p:nvPr/>
          </p:nvSpPr>
          <p:spPr>
            <a:xfrm>
              <a:off x="2171796" y="-1"/>
              <a:ext cx="2369724" cy="5302296"/>
            </a:xfrm>
            <a:custGeom>
              <a:avLst/>
              <a:gdLst>
                <a:gd name="connsiteX0" fmla="*/ 72666 w 2369724"/>
                <a:gd name="connsiteY0" fmla="*/ 0 h 5302296"/>
                <a:gd name="connsiteX1" fmla="*/ 2369724 w 2369724"/>
                <a:gd name="connsiteY1" fmla="*/ 0 h 5302296"/>
                <a:gd name="connsiteX2" fmla="*/ 2369724 w 2369724"/>
                <a:gd name="connsiteY2" fmla="*/ 4142149 h 5302296"/>
                <a:gd name="connsiteX3" fmla="*/ 1166088 w 2369724"/>
                <a:gd name="connsiteY3" fmla="*/ 4142149 h 5302296"/>
                <a:gd name="connsiteX4" fmla="*/ 0 w 2369724"/>
                <a:gd name="connsiteY4" fmla="*/ 5302296 h 5302296"/>
                <a:gd name="connsiteX5" fmla="*/ 9143 w 2369724"/>
                <a:gd name="connsiteY5" fmla="*/ 599428 h 5302296"/>
                <a:gd name="connsiteX6" fmla="*/ 50229 w 2369724"/>
                <a:gd name="connsiteY6" fmla="*/ 112627 h 530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9724" h="5302296">
                  <a:moveTo>
                    <a:pt x="72666" y="0"/>
                  </a:moveTo>
                  <a:lnTo>
                    <a:pt x="2369724" y="0"/>
                  </a:lnTo>
                  <a:lnTo>
                    <a:pt x="2369724" y="4142149"/>
                  </a:lnTo>
                  <a:lnTo>
                    <a:pt x="1166088" y="4142149"/>
                  </a:lnTo>
                  <a:lnTo>
                    <a:pt x="0" y="5302296"/>
                  </a:lnTo>
                  <a:lnTo>
                    <a:pt x="9143" y="599428"/>
                  </a:lnTo>
                  <a:cubicBezTo>
                    <a:pt x="9143" y="433922"/>
                    <a:pt x="23174" y="271354"/>
                    <a:pt x="50229" y="112627"/>
                  </a:cubicBezTo>
                  <a:close/>
                </a:path>
              </a:pathLst>
            </a:custGeom>
            <a:solidFill>
              <a:srgbClr val="012E6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sz="1400" noProof="0">
                <a:solidFill>
                  <a:schemeClr val="bg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0F21B423-D816-5242-5FE7-C2C0ED58D517}"/>
                </a:ext>
              </a:extLst>
            </p:cNvPr>
            <p:cNvSpPr/>
            <p:nvPr/>
          </p:nvSpPr>
          <p:spPr>
            <a:xfrm>
              <a:off x="374454" y="4956713"/>
              <a:ext cx="1477206" cy="1901287"/>
            </a:xfrm>
            <a:custGeom>
              <a:avLst/>
              <a:gdLst>
                <a:gd name="connsiteX0" fmla="*/ 953151 w 1477206"/>
                <a:gd name="connsiteY0" fmla="*/ 0 h 1901287"/>
                <a:gd name="connsiteX1" fmla="*/ 1477206 w 1477206"/>
                <a:gd name="connsiteY1" fmla="*/ 0 h 1901287"/>
                <a:gd name="connsiteX2" fmla="*/ 1477206 w 1477206"/>
                <a:gd name="connsiteY2" fmla="*/ 1797579 h 1901287"/>
                <a:gd name="connsiteX3" fmla="*/ 310634 w 1477206"/>
                <a:gd name="connsiteY3" fmla="*/ 1797579 h 1901287"/>
                <a:gd name="connsiteX4" fmla="*/ 206395 w 1477206"/>
                <a:gd name="connsiteY4" fmla="*/ 1901287 h 1901287"/>
                <a:gd name="connsiteX5" fmla="*/ 0 w 1477206"/>
                <a:gd name="connsiteY5" fmla="*/ 1901287 h 1901287"/>
                <a:gd name="connsiteX6" fmla="*/ 2039 w 1477206"/>
                <a:gd name="connsiteY6" fmla="*/ 852618 h 1901287"/>
                <a:gd name="connsiteX7" fmla="*/ 953151 w 1477206"/>
                <a:gd name="connsiteY7" fmla="*/ 0 h 1901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7206" h="1901287">
                  <a:moveTo>
                    <a:pt x="953151" y="0"/>
                  </a:moveTo>
                  <a:lnTo>
                    <a:pt x="1477206" y="0"/>
                  </a:lnTo>
                  <a:lnTo>
                    <a:pt x="1477206" y="1797579"/>
                  </a:lnTo>
                  <a:lnTo>
                    <a:pt x="310634" y="1797579"/>
                  </a:lnTo>
                  <a:lnTo>
                    <a:pt x="206395" y="1901287"/>
                  </a:lnTo>
                  <a:lnTo>
                    <a:pt x="0" y="1901287"/>
                  </a:lnTo>
                  <a:lnTo>
                    <a:pt x="2039" y="852618"/>
                  </a:lnTo>
                  <a:cubicBezTo>
                    <a:pt x="2039" y="381728"/>
                    <a:pt x="427871" y="0"/>
                    <a:pt x="953151" y="0"/>
                  </a:cubicBezTo>
                  <a:close/>
                </a:path>
              </a:pathLst>
            </a:custGeom>
            <a:solidFill>
              <a:srgbClr val="012E64"/>
            </a:solidFill>
            <a:ln w="4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29C8BCC6-1B79-48E4-4BB0-7058174C3CC7}"/>
                </a:ext>
              </a:extLst>
            </p:cNvPr>
            <p:cNvSpPr/>
            <p:nvPr/>
          </p:nvSpPr>
          <p:spPr>
            <a:xfrm>
              <a:off x="3515566" y="2687679"/>
              <a:ext cx="1025953" cy="3765509"/>
            </a:xfrm>
            <a:custGeom>
              <a:avLst/>
              <a:gdLst>
                <a:gd name="connsiteX0" fmla="*/ 1082040 w 1082040"/>
                <a:gd name="connsiteY0" fmla="*/ 0 h 3971362"/>
                <a:gd name="connsiteX1" fmla="*/ 1082040 w 1082040"/>
                <a:gd name="connsiteY1" fmla="*/ 3364947 h 3971362"/>
                <a:gd name="connsiteX2" fmla="*/ 609520 w 1082040"/>
                <a:gd name="connsiteY2" fmla="*/ 3364947 h 3971362"/>
                <a:gd name="connsiteX3" fmla="*/ 0 w 1082040"/>
                <a:gd name="connsiteY3" fmla="*/ 3971362 h 3971362"/>
                <a:gd name="connsiteX4" fmla="*/ 4779 w 1082040"/>
                <a:gd name="connsiteY4" fmla="*/ 1513149 h 3971362"/>
                <a:gd name="connsiteX5" fmla="*/ 980213 w 1082040"/>
                <a:gd name="connsiteY5" fmla="*/ 43972 h 397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2040" h="3971362">
                  <a:moveTo>
                    <a:pt x="1082040" y="0"/>
                  </a:moveTo>
                  <a:lnTo>
                    <a:pt x="1082040" y="3364947"/>
                  </a:lnTo>
                  <a:lnTo>
                    <a:pt x="609520" y="3364947"/>
                  </a:lnTo>
                  <a:lnTo>
                    <a:pt x="0" y="3971362"/>
                  </a:lnTo>
                  <a:lnTo>
                    <a:pt x="4779" y="1513149"/>
                  </a:lnTo>
                  <a:cubicBezTo>
                    <a:pt x="4779" y="878736"/>
                    <a:pt x="399203" y="326910"/>
                    <a:pt x="980213" y="43972"/>
                  </a:cubicBezTo>
                  <a:close/>
                </a:path>
              </a:pathLst>
            </a:custGeom>
            <a:solidFill>
              <a:srgbClr val="012E64">
                <a:alpha val="40000"/>
              </a:srgbClr>
            </a:solidFill>
            <a:ln w="4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19E26FFF-4210-3256-4DBC-FBECB1FBD16D}"/>
                </a:ext>
              </a:extLst>
            </p:cNvPr>
            <p:cNvSpPr/>
            <p:nvPr/>
          </p:nvSpPr>
          <p:spPr>
            <a:xfrm>
              <a:off x="0" y="1"/>
              <a:ext cx="4541519" cy="3143845"/>
            </a:xfrm>
            <a:custGeom>
              <a:avLst/>
              <a:gdLst>
                <a:gd name="connsiteX0" fmla="*/ 0 w 4541519"/>
                <a:gd name="connsiteY0" fmla="*/ 0 h 3143845"/>
                <a:gd name="connsiteX1" fmla="*/ 4541519 w 4541519"/>
                <a:gd name="connsiteY1" fmla="*/ 0 h 3143845"/>
                <a:gd name="connsiteX2" fmla="*/ 4541519 w 4541519"/>
                <a:gd name="connsiteY2" fmla="*/ 2222855 h 3143845"/>
                <a:gd name="connsiteX3" fmla="*/ 931922 w 4541519"/>
                <a:gd name="connsiteY3" fmla="*/ 2222855 h 3143845"/>
                <a:gd name="connsiteX4" fmla="*/ 0 w 4541519"/>
                <a:gd name="connsiteY4" fmla="*/ 3143845 h 314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1519" h="3143845">
                  <a:moveTo>
                    <a:pt x="0" y="0"/>
                  </a:moveTo>
                  <a:lnTo>
                    <a:pt x="4541519" y="0"/>
                  </a:lnTo>
                  <a:lnTo>
                    <a:pt x="4541519" y="2222855"/>
                  </a:lnTo>
                  <a:lnTo>
                    <a:pt x="931922" y="2222855"/>
                  </a:lnTo>
                  <a:lnTo>
                    <a:pt x="0" y="3143845"/>
                  </a:lnTo>
                  <a:close/>
                </a:path>
              </a:pathLst>
            </a:custGeom>
            <a:solidFill>
              <a:srgbClr val="012E64"/>
            </a:solidFill>
            <a:ln w="40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C995BE-4DCE-0977-1405-51DA4F36C40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135880" y="404813"/>
            <a:ext cx="6360796" cy="615553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421FB14-AC84-1922-EE3B-03027F32F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5880" y="1133475"/>
            <a:ext cx="6360796" cy="384721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2500">
                <a:solidFill>
                  <a:srgbClr val="0B9D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0B6C920-CF79-CAF0-EEE6-3F6BF13692B6}"/>
              </a:ext>
            </a:extLst>
          </p:cNvPr>
          <p:cNvGrpSpPr/>
          <p:nvPr userDrawn="1"/>
        </p:nvGrpSpPr>
        <p:grpSpPr>
          <a:xfrm>
            <a:off x="963710" y="518160"/>
            <a:ext cx="2614096" cy="1215542"/>
            <a:chOff x="10349784" y="360644"/>
            <a:chExt cx="1444606" cy="671735"/>
          </a:xfrm>
          <a:solidFill>
            <a:schemeClr val="bg1"/>
          </a:solidFill>
        </p:grpSpPr>
        <p:sp>
          <p:nvSpPr>
            <p:cNvPr id="6" name="Freeform: Shape 23">
              <a:extLst>
                <a:ext uri="{FF2B5EF4-FFF2-40B4-BE49-F238E27FC236}">
                  <a16:creationId xmlns:a16="http://schemas.microsoft.com/office/drawing/2014/main" id="{515C1E0B-DFCE-71B9-A4D5-68B7CFCC03D8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7" name="Freeform: Shape 24">
              <a:extLst>
                <a:ext uri="{FF2B5EF4-FFF2-40B4-BE49-F238E27FC236}">
                  <a16:creationId xmlns:a16="http://schemas.microsoft.com/office/drawing/2014/main" id="{ED377758-65E9-634D-18A0-E54ECF0A76A2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8" name="Freeform: Shape 25">
              <a:extLst>
                <a:ext uri="{FF2B5EF4-FFF2-40B4-BE49-F238E27FC236}">
                  <a16:creationId xmlns:a16="http://schemas.microsoft.com/office/drawing/2014/main" id="{312F62B2-BD25-9E69-7D6C-51E4218F09BA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33AE17-0069-D01B-F908-3516CE9E76C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135880" y="1741861"/>
            <a:ext cx="3117814" cy="1477630"/>
          </a:xfrm>
        </p:spPr>
        <p:txBody>
          <a:bodyPr bIns="720000" anchor="ctr"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Picture Placeholder 12">
            <a:extLst>
              <a:ext uri="{FF2B5EF4-FFF2-40B4-BE49-F238E27FC236}">
                <a16:creationId xmlns:a16="http://schemas.microsoft.com/office/drawing/2014/main" id="{2C3DD596-4B36-23C3-0289-DA51B46C9462}"/>
              </a:ext>
            </a:extLst>
          </p:cNvPr>
          <p:cNvSpPr>
            <a:spLocks noGrp="1"/>
          </p:cNvSpPr>
          <p:nvPr userDrawn="1">
            <p:ph type="pic" sz="quarter" idx="11"/>
          </p:nvPr>
        </p:nvSpPr>
        <p:spPr>
          <a:xfrm>
            <a:off x="5135880" y="3358710"/>
            <a:ext cx="3117814" cy="1477630"/>
          </a:xfrm>
        </p:spPr>
        <p:txBody>
          <a:bodyPr bIns="720000" anchor="ctr"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Picture Placeholder 12">
            <a:extLst>
              <a:ext uri="{FF2B5EF4-FFF2-40B4-BE49-F238E27FC236}">
                <a16:creationId xmlns:a16="http://schemas.microsoft.com/office/drawing/2014/main" id="{76FB7BD3-FDA0-2273-4672-7EC067A2FBAF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5135880" y="4975559"/>
            <a:ext cx="3117814" cy="1477630"/>
          </a:xfrm>
        </p:spPr>
        <p:txBody>
          <a:bodyPr bIns="720000" anchor="ctr"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Picture Placeholder 12">
            <a:extLst>
              <a:ext uri="{FF2B5EF4-FFF2-40B4-BE49-F238E27FC236}">
                <a16:creationId xmlns:a16="http://schemas.microsoft.com/office/drawing/2014/main" id="{BF57DBFE-FB34-1156-FF22-018723BFAB01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378861" y="1741861"/>
            <a:ext cx="3117814" cy="1477630"/>
          </a:xfrm>
        </p:spPr>
        <p:txBody>
          <a:bodyPr bIns="720000" anchor="ctr"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0" name="Picture Placeholder 12">
            <a:extLst>
              <a:ext uri="{FF2B5EF4-FFF2-40B4-BE49-F238E27FC236}">
                <a16:creationId xmlns:a16="http://schemas.microsoft.com/office/drawing/2014/main" id="{4678DA59-8704-8B82-BE8E-87D84852B04A}"/>
              </a:ext>
            </a:extLst>
          </p:cNvPr>
          <p:cNvSpPr>
            <a:spLocks noGrp="1"/>
          </p:cNvSpPr>
          <p:nvPr userDrawn="1">
            <p:ph type="pic" sz="quarter" idx="14"/>
          </p:nvPr>
        </p:nvSpPr>
        <p:spPr>
          <a:xfrm>
            <a:off x="8378861" y="3358710"/>
            <a:ext cx="3117814" cy="1477630"/>
          </a:xfrm>
        </p:spPr>
        <p:txBody>
          <a:bodyPr bIns="720000" anchor="ctr"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1" name="Picture Placeholder 12">
            <a:extLst>
              <a:ext uri="{FF2B5EF4-FFF2-40B4-BE49-F238E27FC236}">
                <a16:creationId xmlns:a16="http://schemas.microsoft.com/office/drawing/2014/main" id="{A93C9EDD-8D23-E2E9-7D16-1924F27B68CB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8378861" y="4975559"/>
            <a:ext cx="3117814" cy="1477630"/>
          </a:xfrm>
        </p:spPr>
        <p:txBody>
          <a:bodyPr bIns="720000" anchor="ctr"/>
          <a:lstStyle>
            <a:lvl1pPr algn="ctr">
              <a:defRPr sz="2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69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bg>
      <p:bgPr>
        <a:solidFill>
          <a:srgbClr val="004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43FF702-32D6-15B9-54EF-B36F8B74EC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88433" cy="6858002"/>
          </a:xfrm>
          <a:custGeom>
            <a:avLst/>
            <a:gdLst>
              <a:gd name="connsiteX0" fmla="*/ 6095998 w 12188433"/>
              <a:gd name="connsiteY0" fmla="*/ 2 h 6858002"/>
              <a:gd name="connsiteX1" fmla="*/ 8258083 w 12188433"/>
              <a:gd name="connsiteY1" fmla="*/ 2 h 6858002"/>
              <a:gd name="connsiteX2" fmla="*/ 8459959 w 12188433"/>
              <a:gd name="connsiteY2" fmla="*/ 4578 h 6858002"/>
              <a:gd name="connsiteX3" fmla="*/ 12181939 w 12188433"/>
              <a:gd name="connsiteY3" fmla="*/ 3517553 h 6858002"/>
              <a:gd name="connsiteX4" fmla="*/ 12188433 w 12188433"/>
              <a:gd name="connsiteY4" fmla="*/ 6858002 h 6858002"/>
              <a:gd name="connsiteX5" fmla="*/ 6095998 w 12188433"/>
              <a:gd name="connsiteY5" fmla="*/ 6858002 h 6858002"/>
              <a:gd name="connsiteX6" fmla="*/ 0 w 12188433"/>
              <a:gd name="connsiteY6" fmla="*/ 0 h 6858002"/>
              <a:gd name="connsiteX7" fmla="*/ 4647350 w 12188433"/>
              <a:gd name="connsiteY7" fmla="*/ 0 h 6858002"/>
              <a:gd name="connsiteX8" fmla="*/ 4561515 w 12188433"/>
              <a:gd name="connsiteY8" fmla="*/ 75245 h 6858002"/>
              <a:gd name="connsiteX9" fmla="*/ 2136163 w 12188433"/>
              <a:gd name="connsiteY9" fmla="*/ 973593 h 6858002"/>
              <a:gd name="connsiteX10" fmla="*/ 0 w 12188433"/>
              <a:gd name="connsiteY10" fmla="*/ 97774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8433" h="6858002">
                <a:moveTo>
                  <a:pt x="6095998" y="2"/>
                </a:moveTo>
                <a:lnTo>
                  <a:pt x="8258083" y="2"/>
                </a:lnTo>
                <a:lnTo>
                  <a:pt x="8459959" y="4578"/>
                </a:lnTo>
                <a:cubicBezTo>
                  <a:pt x="10533215" y="98789"/>
                  <a:pt x="12181939" y="1635562"/>
                  <a:pt x="12181939" y="3517553"/>
                </a:cubicBezTo>
                <a:lnTo>
                  <a:pt x="12188433" y="6858002"/>
                </a:lnTo>
                <a:lnTo>
                  <a:pt x="6095998" y="6858002"/>
                </a:lnTo>
                <a:close/>
                <a:moveTo>
                  <a:pt x="0" y="0"/>
                </a:moveTo>
                <a:lnTo>
                  <a:pt x="4647350" y="0"/>
                </a:lnTo>
                <a:lnTo>
                  <a:pt x="4561515" y="75245"/>
                </a:lnTo>
                <a:cubicBezTo>
                  <a:pt x="3885199" y="639464"/>
                  <a:pt x="3045662" y="973593"/>
                  <a:pt x="2136163" y="973593"/>
                </a:cubicBezTo>
                <a:lnTo>
                  <a:pt x="0" y="977746"/>
                </a:lnTo>
                <a:close/>
              </a:path>
            </a:pathLst>
          </a:custGeom>
          <a:solidFill>
            <a:srgbClr val="87C062"/>
          </a:solidFill>
        </p:spPr>
        <p:txBody>
          <a:bodyPr wrap="square" lIns="720000" tIns="360000" r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62A58A-A6C4-DC57-8105-6CE3B23130BA}"/>
              </a:ext>
            </a:extLst>
          </p:cNvPr>
          <p:cNvGrpSpPr/>
          <p:nvPr userDrawn="1"/>
        </p:nvGrpSpPr>
        <p:grpSpPr>
          <a:xfrm>
            <a:off x="695325" y="5090152"/>
            <a:ext cx="2931293" cy="1363036"/>
            <a:chOff x="776216" y="2364101"/>
            <a:chExt cx="4081534" cy="1897892"/>
          </a:xfrm>
          <a:solidFill>
            <a:schemeClr val="bg1"/>
          </a:solidFill>
        </p:grpSpPr>
        <p:sp>
          <p:nvSpPr>
            <p:cNvPr id="9" name="Freeform: Shape 29">
              <a:extLst>
                <a:ext uri="{FF2B5EF4-FFF2-40B4-BE49-F238E27FC236}">
                  <a16:creationId xmlns:a16="http://schemas.microsoft.com/office/drawing/2014/main" id="{FBB3F3A9-6E77-0E87-5A1C-F79684B97125}"/>
                </a:ext>
              </a:extLst>
            </p:cNvPr>
            <p:cNvSpPr/>
            <p:nvPr/>
          </p:nvSpPr>
          <p:spPr>
            <a:xfrm>
              <a:off x="2526570" y="2744485"/>
              <a:ext cx="1501801" cy="450630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30">
              <a:extLst>
                <a:ext uri="{FF2B5EF4-FFF2-40B4-BE49-F238E27FC236}">
                  <a16:creationId xmlns:a16="http://schemas.microsoft.com/office/drawing/2014/main" id="{5C426526-63AA-69FE-C8A0-94A07B985913}"/>
                </a:ext>
              </a:extLst>
            </p:cNvPr>
            <p:cNvSpPr/>
            <p:nvPr/>
          </p:nvSpPr>
          <p:spPr>
            <a:xfrm>
              <a:off x="2524530" y="3391097"/>
              <a:ext cx="2333220" cy="553307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: Shape 31">
              <a:extLst>
                <a:ext uri="{FF2B5EF4-FFF2-40B4-BE49-F238E27FC236}">
                  <a16:creationId xmlns:a16="http://schemas.microsoft.com/office/drawing/2014/main" id="{076D7E71-7877-BCBD-BA9D-9FB4111A01BA}"/>
                </a:ext>
              </a:extLst>
            </p:cNvPr>
            <p:cNvSpPr/>
            <p:nvPr/>
          </p:nvSpPr>
          <p:spPr>
            <a:xfrm>
              <a:off x="776216" y="2364101"/>
              <a:ext cx="1367573" cy="1897892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9A3B53-7AF6-D15E-CABD-1F055FA5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701228"/>
            <a:ext cx="4780843" cy="1231106"/>
          </a:xfrm>
        </p:spPr>
        <p:txBody>
          <a:bodyPr>
            <a:spAutoFit/>
          </a:bodyPr>
          <a:lstStyle>
            <a:lvl1pPr>
              <a:defRPr b="1">
                <a:solidFill>
                  <a:srgbClr val="87C06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43FF702-32D6-15B9-54EF-B36F8B74EC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88433" cy="6858002"/>
          </a:xfrm>
          <a:custGeom>
            <a:avLst/>
            <a:gdLst>
              <a:gd name="connsiteX0" fmla="*/ 6095998 w 12188433"/>
              <a:gd name="connsiteY0" fmla="*/ 2 h 6858002"/>
              <a:gd name="connsiteX1" fmla="*/ 8258083 w 12188433"/>
              <a:gd name="connsiteY1" fmla="*/ 2 h 6858002"/>
              <a:gd name="connsiteX2" fmla="*/ 8459959 w 12188433"/>
              <a:gd name="connsiteY2" fmla="*/ 4578 h 6858002"/>
              <a:gd name="connsiteX3" fmla="*/ 12181939 w 12188433"/>
              <a:gd name="connsiteY3" fmla="*/ 3517553 h 6858002"/>
              <a:gd name="connsiteX4" fmla="*/ 12188433 w 12188433"/>
              <a:gd name="connsiteY4" fmla="*/ 6858002 h 6858002"/>
              <a:gd name="connsiteX5" fmla="*/ 6095998 w 12188433"/>
              <a:gd name="connsiteY5" fmla="*/ 6858002 h 6858002"/>
              <a:gd name="connsiteX6" fmla="*/ 0 w 12188433"/>
              <a:gd name="connsiteY6" fmla="*/ 0 h 6858002"/>
              <a:gd name="connsiteX7" fmla="*/ 4647350 w 12188433"/>
              <a:gd name="connsiteY7" fmla="*/ 0 h 6858002"/>
              <a:gd name="connsiteX8" fmla="*/ 4561515 w 12188433"/>
              <a:gd name="connsiteY8" fmla="*/ 75245 h 6858002"/>
              <a:gd name="connsiteX9" fmla="*/ 2136163 w 12188433"/>
              <a:gd name="connsiteY9" fmla="*/ 973593 h 6858002"/>
              <a:gd name="connsiteX10" fmla="*/ 0 w 12188433"/>
              <a:gd name="connsiteY10" fmla="*/ 977746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8433" h="6858002">
                <a:moveTo>
                  <a:pt x="6095998" y="2"/>
                </a:moveTo>
                <a:lnTo>
                  <a:pt x="8258083" y="2"/>
                </a:lnTo>
                <a:lnTo>
                  <a:pt x="8459959" y="4578"/>
                </a:lnTo>
                <a:cubicBezTo>
                  <a:pt x="10533215" y="98789"/>
                  <a:pt x="12181939" y="1635562"/>
                  <a:pt x="12181939" y="3517553"/>
                </a:cubicBezTo>
                <a:lnTo>
                  <a:pt x="12188433" y="6858002"/>
                </a:lnTo>
                <a:lnTo>
                  <a:pt x="6095998" y="6858002"/>
                </a:lnTo>
                <a:close/>
                <a:moveTo>
                  <a:pt x="0" y="0"/>
                </a:moveTo>
                <a:lnTo>
                  <a:pt x="4647350" y="0"/>
                </a:lnTo>
                <a:lnTo>
                  <a:pt x="4561515" y="75245"/>
                </a:lnTo>
                <a:cubicBezTo>
                  <a:pt x="3885199" y="639464"/>
                  <a:pt x="3045662" y="973593"/>
                  <a:pt x="2136163" y="973593"/>
                </a:cubicBezTo>
                <a:lnTo>
                  <a:pt x="0" y="977746"/>
                </a:lnTo>
                <a:close/>
              </a:path>
            </a:pathLst>
          </a:custGeom>
          <a:solidFill>
            <a:srgbClr val="0085CA"/>
          </a:solidFill>
        </p:spPr>
        <p:txBody>
          <a:bodyPr wrap="square" lIns="720000" tIns="360000" r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562A58A-A6C4-DC57-8105-6CE3B23130BA}"/>
              </a:ext>
            </a:extLst>
          </p:cNvPr>
          <p:cNvGrpSpPr/>
          <p:nvPr userDrawn="1"/>
        </p:nvGrpSpPr>
        <p:grpSpPr>
          <a:xfrm>
            <a:off x="695325" y="5090152"/>
            <a:ext cx="2931293" cy="1363036"/>
            <a:chOff x="776216" y="2364101"/>
            <a:chExt cx="4081534" cy="1897892"/>
          </a:xfrm>
          <a:solidFill>
            <a:schemeClr val="tx2"/>
          </a:solidFill>
        </p:grpSpPr>
        <p:sp>
          <p:nvSpPr>
            <p:cNvPr id="9" name="Freeform: Shape 29">
              <a:extLst>
                <a:ext uri="{FF2B5EF4-FFF2-40B4-BE49-F238E27FC236}">
                  <a16:creationId xmlns:a16="http://schemas.microsoft.com/office/drawing/2014/main" id="{FBB3F3A9-6E77-0E87-5A1C-F79684B97125}"/>
                </a:ext>
              </a:extLst>
            </p:cNvPr>
            <p:cNvSpPr/>
            <p:nvPr/>
          </p:nvSpPr>
          <p:spPr>
            <a:xfrm>
              <a:off x="2526570" y="2744485"/>
              <a:ext cx="1501801" cy="450630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30">
              <a:extLst>
                <a:ext uri="{FF2B5EF4-FFF2-40B4-BE49-F238E27FC236}">
                  <a16:creationId xmlns:a16="http://schemas.microsoft.com/office/drawing/2014/main" id="{5C426526-63AA-69FE-C8A0-94A07B985913}"/>
                </a:ext>
              </a:extLst>
            </p:cNvPr>
            <p:cNvSpPr/>
            <p:nvPr/>
          </p:nvSpPr>
          <p:spPr>
            <a:xfrm>
              <a:off x="2524530" y="3391097"/>
              <a:ext cx="2333220" cy="553307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: Shape 31">
              <a:extLst>
                <a:ext uri="{FF2B5EF4-FFF2-40B4-BE49-F238E27FC236}">
                  <a16:creationId xmlns:a16="http://schemas.microsoft.com/office/drawing/2014/main" id="{076D7E71-7877-BCBD-BA9D-9FB4111A01BA}"/>
                </a:ext>
              </a:extLst>
            </p:cNvPr>
            <p:cNvSpPr/>
            <p:nvPr/>
          </p:nvSpPr>
          <p:spPr>
            <a:xfrm>
              <a:off x="776216" y="2364101"/>
              <a:ext cx="1367573" cy="1897892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69A3B53-7AF6-D15E-CABD-1F055FA54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701228"/>
            <a:ext cx="4780843" cy="1231106"/>
          </a:xfrm>
        </p:spPr>
        <p:txBody>
          <a:bodyPr>
            <a:spAutoFit/>
          </a:bodyPr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40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3615169-05F1-FA09-BD5C-A47FFBDCD441}"/>
              </a:ext>
            </a:extLst>
          </p:cNvPr>
          <p:cNvGrpSpPr/>
          <p:nvPr userDrawn="1"/>
        </p:nvGrpSpPr>
        <p:grpSpPr>
          <a:xfrm>
            <a:off x="695324" y="808594"/>
            <a:ext cx="3013380" cy="1401206"/>
            <a:chOff x="789041" y="808594"/>
            <a:chExt cx="3013380" cy="1401206"/>
          </a:xfrm>
          <a:solidFill>
            <a:schemeClr val="bg1"/>
          </a:solidFill>
        </p:grpSpPr>
        <p:sp>
          <p:nvSpPr>
            <p:cNvPr id="9" name="Free-form: Shape 8">
              <a:extLst>
                <a:ext uri="{FF2B5EF4-FFF2-40B4-BE49-F238E27FC236}">
                  <a16:creationId xmlns:a16="http://schemas.microsoft.com/office/drawing/2014/main" id="{519949D6-D823-A7AB-65E8-43F24E46B374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024ABCD-65AD-7C4B-918F-3B29C18C9201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3F25587B-FC60-2468-F5E0-E11B6CBBB706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6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3" name="Free-form: Shape 12">
                <a:extLst>
                  <a:ext uri="{FF2B5EF4-FFF2-40B4-BE49-F238E27FC236}">
                    <a16:creationId xmlns:a16="http://schemas.microsoft.com/office/drawing/2014/main" id="{D96D93CE-F18D-FB0C-2967-BEE590F07B73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4" name="Free-form: Shape 13">
                <a:extLst>
                  <a:ext uri="{FF2B5EF4-FFF2-40B4-BE49-F238E27FC236}">
                    <a16:creationId xmlns:a16="http://schemas.microsoft.com/office/drawing/2014/main" id="{95BEF080-4ED1-CB49-EE0C-444FFACCE2DC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5" name="Free-form: Shape 14">
                <a:extLst>
                  <a:ext uri="{FF2B5EF4-FFF2-40B4-BE49-F238E27FC236}">
                    <a16:creationId xmlns:a16="http://schemas.microsoft.com/office/drawing/2014/main" id="{50967846-2D2A-F7EF-0AD7-350674C6659E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890BD735-70EE-D982-F8E8-6E30C21E4403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7" name="Free-form: Shape 16">
                <a:extLst>
                  <a:ext uri="{FF2B5EF4-FFF2-40B4-BE49-F238E27FC236}">
                    <a16:creationId xmlns:a16="http://schemas.microsoft.com/office/drawing/2014/main" id="{57722AE2-932F-51D0-7DC4-59BDEDD2F161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89F82E94-6209-03B8-449B-2F8C6502CA1E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A872FE27-1668-1F07-F299-E52066CBB9D5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0" name="Free-form: Shape 19">
                <a:extLst>
                  <a:ext uri="{FF2B5EF4-FFF2-40B4-BE49-F238E27FC236}">
                    <a16:creationId xmlns:a16="http://schemas.microsoft.com/office/drawing/2014/main" id="{3235140B-5854-C6C3-DA46-EE2055AF0FA6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1" name="Free-form: Shape 20">
                <a:extLst>
                  <a:ext uri="{FF2B5EF4-FFF2-40B4-BE49-F238E27FC236}">
                    <a16:creationId xmlns:a16="http://schemas.microsoft.com/office/drawing/2014/main" id="{50A2D476-8E79-6B5C-7176-2A1DE60F8963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54FBEACE-5579-2A54-2E2F-D7179BBFEB58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3" name="Free-form: Shape 22">
                <a:extLst>
                  <a:ext uri="{FF2B5EF4-FFF2-40B4-BE49-F238E27FC236}">
                    <a16:creationId xmlns:a16="http://schemas.microsoft.com/office/drawing/2014/main" id="{D028EEFE-132F-2AD3-280F-F425C2514D85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4" name="Free-form: Shape 23">
                <a:extLst>
                  <a:ext uri="{FF2B5EF4-FFF2-40B4-BE49-F238E27FC236}">
                    <a16:creationId xmlns:a16="http://schemas.microsoft.com/office/drawing/2014/main" id="{66BE4B87-955E-5FCF-FB85-046D8E0C46C3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C052437B-BB2C-1707-D965-B0FC792C240B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6" name="Free-form: Shape 25">
                <a:extLst>
                  <a:ext uri="{FF2B5EF4-FFF2-40B4-BE49-F238E27FC236}">
                    <a16:creationId xmlns:a16="http://schemas.microsoft.com/office/drawing/2014/main" id="{8A71BB7F-BEE2-C8E2-FD51-71D720387E5F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7" name="Free-form: Shape 26">
                <a:extLst>
                  <a:ext uri="{FF2B5EF4-FFF2-40B4-BE49-F238E27FC236}">
                    <a16:creationId xmlns:a16="http://schemas.microsoft.com/office/drawing/2014/main" id="{7C9E4455-4DB7-9DF4-4A01-3AB9E73876CD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8" name="Free-form: Shape 27">
                <a:extLst>
                  <a:ext uri="{FF2B5EF4-FFF2-40B4-BE49-F238E27FC236}">
                    <a16:creationId xmlns:a16="http://schemas.microsoft.com/office/drawing/2014/main" id="{279C8189-A46E-3FA5-F0AA-F0E1D36EEEFE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9" name="Free-form: Shape 28">
                <a:extLst>
                  <a:ext uri="{FF2B5EF4-FFF2-40B4-BE49-F238E27FC236}">
                    <a16:creationId xmlns:a16="http://schemas.microsoft.com/office/drawing/2014/main" id="{4E392031-9D2F-C7E2-64AB-CAF1C6F6FA19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0" name="Free-form: Shape 29">
                <a:extLst>
                  <a:ext uri="{FF2B5EF4-FFF2-40B4-BE49-F238E27FC236}">
                    <a16:creationId xmlns:a16="http://schemas.microsoft.com/office/drawing/2014/main" id="{79DB73E7-6F9E-C828-4ED7-EF51A71157F2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1" name="Free-form: Shape 30">
                <a:extLst>
                  <a:ext uri="{FF2B5EF4-FFF2-40B4-BE49-F238E27FC236}">
                    <a16:creationId xmlns:a16="http://schemas.microsoft.com/office/drawing/2014/main" id="{D7EBDFDD-25D9-27F5-DC4A-F7C5A5E4917E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2" name="Free-form: Shape 31">
                <a:extLst>
                  <a:ext uri="{FF2B5EF4-FFF2-40B4-BE49-F238E27FC236}">
                    <a16:creationId xmlns:a16="http://schemas.microsoft.com/office/drawing/2014/main" id="{2FCFA0EF-C6FE-2FD6-2FDB-51DCE1C47AAD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3" name="Free-form: Shape 32">
                <a:extLst>
                  <a:ext uri="{FF2B5EF4-FFF2-40B4-BE49-F238E27FC236}">
                    <a16:creationId xmlns:a16="http://schemas.microsoft.com/office/drawing/2014/main" id="{65BFB159-EADF-F99C-7406-5DB20BC46F57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20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C36745CF-4DDB-C727-E430-71AC2EC1410C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5" name="Free-form: Shape 34">
                <a:extLst>
                  <a:ext uri="{FF2B5EF4-FFF2-40B4-BE49-F238E27FC236}">
                    <a16:creationId xmlns:a16="http://schemas.microsoft.com/office/drawing/2014/main" id="{0F10902C-0273-FB03-FC93-9EC345C7470A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6" name="Free-form: Shape 35">
                <a:extLst>
                  <a:ext uri="{FF2B5EF4-FFF2-40B4-BE49-F238E27FC236}">
                    <a16:creationId xmlns:a16="http://schemas.microsoft.com/office/drawing/2014/main" id="{2955F1E2-D435-37F2-1121-2E0B2A8D5F32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7" name="Free-form: Shape 36">
                <a:extLst>
                  <a:ext uri="{FF2B5EF4-FFF2-40B4-BE49-F238E27FC236}">
                    <a16:creationId xmlns:a16="http://schemas.microsoft.com/office/drawing/2014/main" id="{C321518E-3D0E-E18B-1E32-55F8E9AC7C3D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AED9884A-D69A-6818-E137-4F196B346335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B67BF6-7298-CC62-5690-901DC94C34B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95324" y="2798290"/>
            <a:ext cx="6353657" cy="1538883"/>
          </a:xfrm>
        </p:spPr>
        <p:txBody>
          <a:bodyPr wrap="square" lIns="0" anchor="t">
            <a:spAutoFit/>
          </a:bodyPr>
          <a:lstStyle>
            <a:lvl1pPr algn="l">
              <a:lnSpc>
                <a:spcPct val="100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C7E3E-7388-2531-80BD-7F6F26B2620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95324" y="4630741"/>
            <a:ext cx="6353657" cy="461665"/>
          </a:xfrm>
        </p:spPr>
        <p:txBody>
          <a:bodyPr anchor="t"/>
          <a:lstStyle>
            <a:lvl1pPr marL="0" indent="0" algn="l">
              <a:lnSpc>
                <a:spcPct val="100000"/>
              </a:lnSpc>
              <a:buNone/>
              <a:defRPr sz="3000">
                <a:solidFill>
                  <a:srgbClr val="87C06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CFF72A47-25E2-1137-5BFB-0B8C8BD14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5578032"/>
            <a:ext cx="6353656" cy="307777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02560ACC-6D5F-8A25-4684-81263375A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372" b="48603"/>
          <a:stretch/>
        </p:blipFill>
        <p:spPr>
          <a:xfrm flipH="1" flipV="1">
            <a:off x="7465670" y="0"/>
            <a:ext cx="4726327" cy="43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8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id="{2B9BC5BB-CAA4-BF24-D2DA-A9E5A0CC8B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3839" cy="6453188"/>
          </a:xfrm>
          <a:custGeom>
            <a:avLst/>
            <a:gdLst>
              <a:gd name="connsiteX0" fmla="*/ 278395 w 6093839"/>
              <a:gd name="connsiteY0" fmla="*/ 0 h 6453188"/>
              <a:gd name="connsiteX1" fmla="*/ 6093839 w 6093839"/>
              <a:gd name="connsiteY1" fmla="*/ 0 h 6453188"/>
              <a:gd name="connsiteX2" fmla="*/ 6093839 w 6093839"/>
              <a:gd name="connsiteY2" fmla="*/ 5177144 h 6453188"/>
              <a:gd name="connsiteX3" fmla="*/ 1282743 w 6093839"/>
              <a:gd name="connsiteY3" fmla="*/ 5177144 h 6453188"/>
              <a:gd name="connsiteX4" fmla="*/ 165 w 6093839"/>
              <a:gd name="connsiteY4" fmla="*/ 6453188 h 6453188"/>
              <a:gd name="connsiteX5" fmla="*/ 0 w 6093839"/>
              <a:gd name="connsiteY5" fmla="*/ 6453188 h 6453188"/>
              <a:gd name="connsiteX6" fmla="*/ 10056 w 6093839"/>
              <a:gd name="connsiteY6" fmla="*/ 1280003 h 6453188"/>
              <a:gd name="connsiteX7" fmla="*/ 201007 w 6093839"/>
              <a:gd name="connsiteY7" fmla="*/ 193179 h 645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3839" h="6453188">
                <a:moveTo>
                  <a:pt x="278395" y="0"/>
                </a:moveTo>
                <a:lnTo>
                  <a:pt x="6093839" y="0"/>
                </a:lnTo>
                <a:lnTo>
                  <a:pt x="6093839" y="5177144"/>
                </a:lnTo>
                <a:lnTo>
                  <a:pt x="1282743" y="5177144"/>
                </a:lnTo>
                <a:lnTo>
                  <a:pt x="165" y="6453188"/>
                </a:lnTo>
                <a:lnTo>
                  <a:pt x="0" y="6453188"/>
                </a:lnTo>
                <a:lnTo>
                  <a:pt x="10056" y="1280003"/>
                </a:lnTo>
                <a:cubicBezTo>
                  <a:pt x="10056" y="900705"/>
                  <a:pt x="77049" y="535433"/>
                  <a:pt x="201007" y="193179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bIns="1080000" anchor="ctr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B2390-5DF4-99F4-2C69-D0BC1875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380173"/>
            <a:ext cx="5014596" cy="1538883"/>
          </a:xfrm>
        </p:spPr>
        <p:txBody>
          <a:bodyPr>
            <a:spAutoFit/>
          </a:bodyPr>
          <a:lstStyle>
            <a:lvl1pPr>
              <a:defRPr sz="50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37ECE86-7046-D75C-ED2C-FFB763A0E7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3" y="3570657"/>
            <a:ext cx="5028711" cy="923330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  <a:lvl2pPr marL="0" indent="0">
              <a:buClr>
                <a:srgbClr val="004E5A"/>
              </a:buClr>
              <a:buNone/>
              <a:defRPr sz="2000">
                <a:solidFill>
                  <a:schemeClr val="bg1"/>
                </a:solidFill>
              </a:defRPr>
            </a:lvl2pPr>
            <a:lvl3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61F86BAA-8CFB-87D4-DFCE-9A9BB21CF5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3" y="4777299"/>
            <a:ext cx="5028711" cy="307777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Clr>
                <a:srgbClr val="004E5A"/>
              </a:buClr>
              <a:buNone/>
              <a:defRPr sz="2000">
                <a:solidFill>
                  <a:schemeClr val="bg1"/>
                </a:solidFill>
              </a:defRPr>
            </a:lvl2pPr>
            <a:lvl3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7250CD0-C736-E7D8-A2BD-F41E620B1752}"/>
              </a:ext>
            </a:extLst>
          </p:cNvPr>
          <p:cNvGrpSpPr/>
          <p:nvPr userDrawn="1"/>
        </p:nvGrpSpPr>
        <p:grpSpPr>
          <a:xfrm>
            <a:off x="9150808" y="5580380"/>
            <a:ext cx="2345867" cy="1089089"/>
            <a:chOff x="789041" y="808594"/>
            <a:chExt cx="3013380" cy="1401206"/>
          </a:xfrm>
          <a:solidFill>
            <a:schemeClr val="bg1"/>
          </a:solidFill>
        </p:grpSpPr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44A89C66-382C-2957-D425-141201193333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47B5D64-82E6-6834-D3E7-FCBBBCCA26BE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43" name="Free-form: Shape 42">
                <a:extLst>
                  <a:ext uri="{FF2B5EF4-FFF2-40B4-BE49-F238E27FC236}">
                    <a16:creationId xmlns:a16="http://schemas.microsoft.com/office/drawing/2014/main" id="{84222544-C33C-E282-CB7F-B32B08417E33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6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4" name="Free-form: Shape 43">
                <a:extLst>
                  <a:ext uri="{FF2B5EF4-FFF2-40B4-BE49-F238E27FC236}">
                    <a16:creationId xmlns:a16="http://schemas.microsoft.com/office/drawing/2014/main" id="{6B8EDEDD-3933-E451-8EE5-08515162BD0C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5" name="Free-form: Shape 44">
                <a:extLst>
                  <a:ext uri="{FF2B5EF4-FFF2-40B4-BE49-F238E27FC236}">
                    <a16:creationId xmlns:a16="http://schemas.microsoft.com/office/drawing/2014/main" id="{E6097641-2110-DCDA-DD81-40B1724A5BEC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6" name="Free-form: Shape 45">
                <a:extLst>
                  <a:ext uri="{FF2B5EF4-FFF2-40B4-BE49-F238E27FC236}">
                    <a16:creationId xmlns:a16="http://schemas.microsoft.com/office/drawing/2014/main" id="{4EEFC7E0-9DEB-B39B-AAB6-49932562897B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7" name="Free-form: Shape 46">
                <a:extLst>
                  <a:ext uri="{FF2B5EF4-FFF2-40B4-BE49-F238E27FC236}">
                    <a16:creationId xmlns:a16="http://schemas.microsoft.com/office/drawing/2014/main" id="{36593905-FE73-A1DA-731C-07C7CE423C3B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8" name="Free-form: Shape 47">
                <a:extLst>
                  <a:ext uri="{FF2B5EF4-FFF2-40B4-BE49-F238E27FC236}">
                    <a16:creationId xmlns:a16="http://schemas.microsoft.com/office/drawing/2014/main" id="{564786BC-69D2-630E-A2C8-FEFD03549497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9" name="Free-form: Shape 48">
                <a:extLst>
                  <a:ext uri="{FF2B5EF4-FFF2-40B4-BE49-F238E27FC236}">
                    <a16:creationId xmlns:a16="http://schemas.microsoft.com/office/drawing/2014/main" id="{EC47F504-8ECF-2FBD-1B0F-18ED663655A1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0" name="Free-form: Shape 49">
                <a:extLst>
                  <a:ext uri="{FF2B5EF4-FFF2-40B4-BE49-F238E27FC236}">
                    <a16:creationId xmlns:a16="http://schemas.microsoft.com/office/drawing/2014/main" id="{1FEB8F1F-E0D1-00CC-91F3-2595B8079916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1" name="Free-form: Shape 50">
                <a:extLst>
                  <a:ext uri="{FF2B5EF4-FFF2-40B4-BE49-F238E27FC236}">
                    <a16:creationId xmlns:a16="http://schemas.microsoft.com/office/drawing/2014/main" id="{2AC5FD1B-0B1A-57E3-A90A-B2F3748417F9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2" name="Free-form: Shape 51">
                <a:extLst>
                  <a:ext uri="{FF2B5EF4-FFF2-40B4-BE49-F238E27FC236}">
                    <a16:creationId xmlns:a16="http://schemas.microsoft.com/office/drawing/2014/main" id="{C75AA1F1-5C34-67DE-3A49-14F48C7D1C22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3" name="Free-form: Shape 52">
                <a:extLst>
                  <a:ext uri="{FF2B5EF4-FFF2-40B4-BE49-F238E27FC236}">
                    <a16:creationId xmlns:a16="http://schemas.microsoft.com/office/drawing/2014/main" id="{016D7DF3-AA42-D3F4-F6E0-2C894F1ACE85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4" name="Free-form: Shape 53">
                <a:extLst>
                  <a:ext uri="{FF2B5EF4-FFF2-40B4-BE49-F238E27FC236}">
                    <a16:creationId xmlns:a16="http://schemas.microsoft.com/office/drawing/2014/main" id="{1FF6419D-A054-2D8A-1516-2C09A49F5828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5" name="Free-form: Shape 54">
                <a:extLst>
                  <a:ext uri="{FF2B5EF4-FFF2-40B4-BE49-F238E27FC236}">
                    <a16:creationId xmlns:a16="http://schemas.microsoft.com/office/drawing/2014/main" id="{3AFB6971-38BA-F33F-6E23-4A4F96B4D1F0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6" name="Free-form: Shape 55">
                <a:extLst>
                  <a:ext uri="{FF2B5EF4-FFF2-40B4-BE49-F238E27FC236}">
                    <a16:creationId xmlns:a16="http://schemas.microsoft.com/office/drawing/2014/main" id="{3D66F4AC-A4C2-462E-8862-9A49573291B5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7" name="Free-form: Shape 56">
                <a:extLst>
                  <a:ext uri="{FF2B5EF4-FFF2-40B4-BE49-F238E27FC236}">
                    <a16:creationId xmlns:a16="http://schemas.microsoft.com/office/drawing/2014/main" id="{45D8779B-8733-C8F1-DDE4-16F27100D570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8" name="Free-form: Shape 57">
                <a:extLst>
                  <a:ext uri="{FF2B5EF4-FFF2-40B4-BE49-F238E27FC236}">
                    <a16:creationId xmlns:a16="http://schemas.microsoft.com/office/drawing/2014/main" id="{99ADC817-8836-400D-EC74-56638D479999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9" name="Free-form: Shape 58">
                <a:extLst>
                  <a:ext uri="{FF2B5EF4-FFF2-40B4-BE49-F238E27FC236}">
                    <a16:creationId xmlns:a16="http://schemas.microsoft.com/office/drawing/2014/main" id="{E42A7D8F-0D2E-3B6C-B492-BBF98798EE4E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0" name="Free-form: Shape 59">
                <a:extLst>
                  <a:ext uri="{FF2B5EF4-FFF2-40B4-BE49-F238E27FC236}">
                    <a16:creationId xmlns:a16="http://schemas.microsoft.com/office/drawing/2014/main" id="{F0E36D62-F721-9683-049E-A8078CCEAE80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1" name="Free-form: Shape 60">
                <a:extLst>
                  <a:ext uri="{FF2B5EF4-FFF2-40B4-BE49-F238E27FC236}">
                    <a16:creationId xmlns:a16="http://schemas.microsoft.com/office/drawing/2014/main" id="{6110D432-F6C4-FB23-4E71-50BC72008DA4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2" name="Free-form: Shape 61">
                <a:extLst>
                  <a:ext uri="{FF2B5EF4-FFF2-40B4-BE49-F238E27FC236}">
                    <a16:creationId xmlns:a16="http://schemas.microsoft.com/office/drawing/2014/main" id="{86C57E36-5817-813B-898C-58A6EAAD852C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3" name="Free-form: Shape 62">
                <a:extLst>
                  <a:ext uri="{FF2B5EF4-FFF2-40B4-BE49-F238E27FC236}">
                    <a16:creationId xmlns:a16="http://schemas.microsoft.com/office/drawing/2014/main" id="{AC39A3C0-2752-54BC-8972-87F19F54F287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4" name="Free-form: Shape 63">
                <a:extLst>
                  <a:ext uri="{FF2B5EF4-FFF2-40B4-BE49-F238E27FC236}">
                    <a16:creationId xmlns:a16="http://schemas.microsoft.com/office/drawing/2014/main" id="{636BD042-BD6A-87CD-DFDA-29B411F16B14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20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5" name="Free-form: Shape 64">
                <a:extLst>
                  <a:ext uri="{FF2B5EF4-FFF2-40B4-BE49-F238E27FC236}">
                    <a16:creationId xmlns:a16="http://schemas.microsoft.com/office/drawing/2014/main" id="{AB1BDDF3-0737-BDDD-6879-A60935270C79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6" name="Free-form: Shape 65">
                <a:extLst>
                  <a:ext uri="{FF2B5EF4-FFF2-40B4-BE49-F238E27FC236}">
                    <a16:creationId xmlns:a16="http://schemas.microsoft.com/office/drawing/2014/main" id="{A55FBDD4-15C5-E0BA-D6D8-EDD7CC038557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7" name="Free-form: Shape 66">
                <a:extLst>
                  <a:ext uri="{FF2B5EF4-FFF2-40B4-BE49-F238E27FC236}">
                    <a16:creationId xmlns:a16="http://schemas.microsoft.com/office/drawing/2014/main" id="{C025CD5C-10C9-4666-5495-BBCBE09E8E48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8" name="Free-form: Shape 67">
                <a:extLst>
                  <a:ext uri="{FF2B5EF4-FFF2-40B4-BE49-F238E27FC236}">
                    <a16:creationId xmlns:a16="http://schemas.microsoft.com/office/drawing/2014/main" id="{C27A98FE-4790-CC76-AC39-1F46E6F00571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F5B211F1-9FB0-6557-A946-443739C3C4B4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70974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1">
    <p:bg>
      <p:bgPr>
        <a:solidFill>
          <a:srgbClr val="8A0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2D6A3DD1-1F00-7C62-3EE3-BC7562051B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3839" cy="6453188"/>
          </a:xfrm>
          <a:custGeom>
            <a:avLst/>
            <a:gdLst>
              <a:gd name="connsiteX0" fmla="*/ 278395 w 6093839"/>
              <a:gd name="connsiteY0" fmla="*/ 0 h 6453188"/>
              <a:gd name="connsiteX1" fmla="*/ 489404 w 6093839"/>
              <a:gd name="connsiteY1" fmla="*/ 0 h 6453188"/>
              <a:gd name="connsiteX2" fmla="*/ 6093839 w 6093839"/>
              <a:gd name="connsiteY2" fmla="*/ 0 h 6453188"/>
              <a:gd name="connsiteX3" fmla="*/ 6093839 w 6093839"/>
              <a:gd name="connsiteY3" fmla="*/ 5177144 h 6453188"/>
              <a:gd name="connsiteX4" fmla="*/ 1282743 w 6093839"/>
              <a:gd name="connsiteY4" fmla="*/ 5177144 h 6453188"/>
              <a:gd name="connsiteX5" fmla="*/ 165 w 6093839"/>
              <a:gd name="connsiteY5" fmla="*/ 6453188 h 6453188"/>
              <a:gd name="connsiteX6" fmla="*/ 0 w 6093839"/>
              <a:gd name="connsiteY6" fmla="*/ 6453188 h 6453188"/>
              <a:gd name="connsiteX7" fmla="*/ 10056 w 6093839"/>
              <a:gd name="connsiteY7" fmla="*/ 1280003 h 6453188"/>
              <a:gd name="connsiteX8" fmla="*/ 201007 w 6093839"/>
              <a:gd name="connsiteY8" fmla="*/ 193179 h 6453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3839" h="6453188">
                <a:moveTo>
                  <a:pt x="278395" y="0"/>
                </a:moveTo>
                <a:lnTo>
                  <a:pt x="489404" y="0"/>
                </a:lnTo>
                <a:lnTo>
                  <a:pt x="6093839" y="0"/>
                </a:lnTo>
                <a:lnTo>
                  <a:pt x="6093839" y="5177144"/>
                </a:lnTo>
                <a:lnTo>
                  <a:pt x="1282743" y="5177144"/>
                </a:lnTo>
                <a:lnTo>
                  <a:pt x="165" y="6453188"/>
                </a:lnTo>
                <a:lnTo>
                  <a:pt x="0" y="6453188"/>
                </a:lnTo>
                <a:lnTo>
                  <a:pt x="10056" y="1280003"/>
                </a:lnTo>
                <a:cubicBezTo>
                  <a:pt x="10056" y="900705"/>
                  <a:pt x="77049" y="535433"/>
                  <a:pt x="201007" y="193179"/>
                </a:cubicBezTo>
                <a:close/>
              </a:path>
            </a:pathLst>
          </a:custGeom>
          <a:solidFill>
            <a:srgbClr val="FFB0A2"/>
          </a:solidFill>
        </p:spPr>
        <p:txBody>
          <a:bodyPr wrap="square" bIns="108000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B2390-5DF4-99F4-2C69-D0BC18756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380173"/>
            <a:ext cx="5014596" cy="1538883"/>
          </a:xfrm>
        </p:spPr>
        <p:txBody>
          <a:bodyPr>
            <a:spAutoFit/>
          </a:bodyPr>
          <a:lstStyle>
            <a:lvl1pPr>
              <a:defRPr sz="5000" b="1">
                <a:solidFill>
                  <a:srgbClr val="FFB0A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37ECE86-7046-D75C-ED2C-FFB763A0E7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3" y="3570657"/>
            <a:ext cx="5028711" cy="923330"/>
          </a:xfrm>
        </p:spPr>
        <p:txBody>
          <a:bodyPr wrap="square">
            <a:spAutoFit/>
          </a:bodyPr>
          <a:lstStyle>
            <a:lvl1pPr>
              <a:defRPr sz="3000">
                <a:solidFill>
                  <a:schemeClr val="bg1"/>
                </a:solidFill>
              </a:defRPr>
            </a:lvl1pPr>
            <a:lvl2pPr marL="0" indent="0">
              <a:buClr>
                <a:srgbClr val="004E5A"/>
              </a:buClr>
              <a:buNone/>
              <a:defRPr sz="2000">
                <a:solidFill>
                  <a:schemeClr val="bg1"/>
                </a:solidFill>
              </a:defRPr>
            </a:lvl2pPr>
            <a:lvl3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61F86BAA-8CFB-87D4-DFCE-9A9BB21CF5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3" y="4777299"/>
            <a:ext cx="5028711" cy="307777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 marL="0" indent="0">
              <a:buClr>
                <a:srgbClr val="004E5A"/>
              </a:buClr>
              <a:buNone/>
              <a:defRPr sz="2000">
                <a:solidFill>
                  <a:schemeClr val="bg1"/>
                </a:solidFill>
              </a:defRPr>
            </a:lvl2pPr>
            <a:lvl3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rgbClr val="004E5A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66903E1-7846-EA35-4C6B-A54B7322E759}"/>
              </a:ext>
            </a:extLst>
          </p:cNvPr>
          <p:cNvGrpSpPr/>
          <p:nvPr userDrawn="1"/>
        </p:nvGrpSpPr>
        <p:grpSpPr>
          <a:xfrm>
            <a:off x="9150808" y="5580380"/>
            <a:ext cx="2345867" cy="1089089"/>
            <a:chOff x="789041" y="808594"/>
            <a:chExt cx="3013380" cy="1401206"/>
          </a:xfrm>
          <a:solidFill>
            <a:schemeClr val="bg1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8A7CEDAA-45F9-378D-08A9-A6A282F17C32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8878816-6A39-15B8-BDD6-039D7A554FD6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11" name="Free-form: Shape 10">
                <a:extLst>
                  <a:ext uri="{FF2B5EF4-FFF2-40B4-BE49-F238E27FC236}">
                    <a16:creationId xmlns:a16="http://schemas.microsoft.com/office/drawing/2014/main" id="{23879C54-6480-3B2F-75F9-AEE791E2F450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6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DD9E2FEE-6969-8589-4481-2870149AB9CA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C25E67CD-6C07-6A87-537B-7EE50822FD18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7" name="Free-form: Shape 16">
                <a:extLst>
                  <a:ext uri="{FF2B5EF4-FFF2-40B4-BE49-F238E27FC236}">
                    <a16:creationId xmlns:a16="http://schemas.microsoft.com/office/drawing/2014/main" id="{D2E88FF1-65C8-71AE-1210-058FDF168C0B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19800FD9-1732-C0A2-871D-FCFDFABBC83E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FF17E5B7-B7C8-E09B-4EBE-140F8E1E6628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0" name="Free-form: Shape 19">
                <a:extLst>
                  <a:ext uri="{FF2B5EF4-FFF2-40B4-BE49-F238E27FC236}">
                    <a16:creationId xmlns:a16="http://schemas.microsoft.com/office/drawing/2014/main" id="{4D77CF5A-BC56-C235-C327-7BA1D08CDAA3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1" name="Free-form: Shape 20">
                <a:extLst>
                  <a:ext uri="{FF2B5EF4-FFF2-40B4-BE49-F238E27FC236}">
                    <a16:creationId xmlns:a16="http://schemas.microsoft.com/office/drawing/2014/main" id="{9039CF91-F277-2C5A-75C4-B23F0F7FCBEA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3EA8F26D-86E2-9F0A-BF47-CE6E2C74E492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4" name="Free-form: Shape 23">
                <a:extLst>
                  <a:ext uri="{FF2B5EF4-FFF2-40B4-BE49-F238E27FC236}">
                    <a16:creationId xmlns:a16="http://schemas.microsoft.com/office/drawing/2014/main" id="{A8D05D5D-FED5-CBE2-A1F3-FD6299B3DD70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16353914-6131-7EB0-90C9-1886BFC06319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6" name="Free-form: Shape 25">
                <a:extLst>
                  <a:ext uri="{FF2B5EF4-FFF2-40B4-BE49-F238E27FC236}">
                    <a16:creationId xmlns:a16="http://schemas.microsoft.com/office/drawing/2014/main" id="{2AA043BE-CE19-7A80-5B95-E53FF3518A6A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7" name="Free-form: Shape 26">
                <a:extLst>
                  <a:ext uri="{FF2B5EF4-FFF2-40B4-BE49-F238E27FC236}">
                    <a16:creationId xmlns:a16="http://schemas.microsoft.com/office/drawing/2014/main" id="{C30335BF-57CD-C097-533B-3B82A4288F5B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8" name="Free-form: Shape 27">
                <a:extLst>
                  <a:ext uri="{FF2B5EF4-FFF2-40B4-BE49-F238E27FC236}">
                    <a16:creationId xmlns:a16="http://schemas.microsoft.com/office/drawing/2014/main" id="{63274A10-06E9-9E81-4FC0-ACBBB9D51BFB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9" name="Free-form: Shape 28">
                <a:extLst>
                  <a:ext uri="{FF2B5EF4-FFF2-40B4-BE49-F238E27FC236}">
                    <a16:creationId xmlns:a16="http://schemas.microsoft.com/office/drawing/2014/main" id="{B76964D0-20D9-5B4B-5C1C-1ED8CEB8AFBB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0" name="Free-form: Shape 29">
                <a:extLst>
                  <a:ext uri="{FF2B5EF4-FFF2-40B4-BE49-F238E27FC236}">
                    <a16:creationId xmlns:a16="http://schemas.microsoft.com/office/drawing/2014/main" id="{17E220B5-73B0-A57D-8A0F-4538DD9A63CA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1" name="Free-form: Shape 30">
                <a:extLst>
                  <a:ext uri="{FF2B5EF4-FFF2-40B4-BE49-F238E27FC236}">
                    <a16:creationId xmlns:a16="http://schemas.microsoft.com/office/drawing/2014/main" id="{AB2F876D-B8F0-7950-B610-EB8BAEB01462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2" name="Free-form: Shape 31">
                <a:extLst>
                  <a:ext uri="{FF2B5EF4-FFF2-40B4-BE49-F238E27FC236}">
                    <a16:creationId xmlns:a16="http://schemas.microsoft.com/office/drawing/2014/main" id="{B7E7BDF4-3C60-2B69-F8B1-2E44961D1128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3" name="Free-form: Shape 32">
                <a:extLst>
                  <a:ext uri="{FF2B5EF4-FFF2-40B4-BE49-F238E27FC236}">
                    <a16:creationId xmlns:a16="http://schemas.microsoft.com/office/drawing/2014/main" id="{28B9624A-AD7A-E391-80D9-156F4C4BEC65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F16E3517-FEE8-65C2-1FF9-1EDE693A3C5C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5" name="Free-form: Shape 34">
                <a:extLst>
                  <a:ext uri="{FF2B5EF4-FFF2-40B4-BE49-F238E27FC236}">
                    <a16:creationId xmlns:a16="http://schemas.microsoft.com/office/drawing/2014/main" id="{B78A2209-43BE-DF86-8483-DB02EF24DF42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6" name="Free-form: Shape 35">
                <a:extLst>
                  <a:ext uri="{FF2B5EF4-FFF2-40B4-BE49-F238E27FC236}">
                    <a16:creationId xmlns:a16="http://schemas.microsoft.com/office/drawing/2014/main" id="{C27BACB2-E661-233C-25BF-E04B02E4E089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20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7" name="Free-form: Shape 36">
                <a:extLst>
                  <a:ext uri="{FF2B5EF4-FFF2-40B4-BE49-F238E27FC236}">
                    <a16:creationId xmlns:a16="http://schemas.microsoft.com/office/drawing/2014/main" id="{05F5C5A2-B20E-46F9-CFAB-D66A830CB6D2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8" name="Free-form: Shape 37">
                <a:extLst>
                  <a:ext uri="{FF2B5EF4-FFF2-40B4-BE49-F238E27FC236}">
                    <a16:creationId xmlns:a16="http://schemas.microsoft.com/office/drawing/2014/main" id="{EA210F2B-ED8E-C68C-9005-5293D8D6BD33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9" name="Free-form: Shape 38">
                <a:extLst>
                  <a:ext uri="{FF2B5EF4-FFF2-40B4-BE49-F238E27FC236}">
                    <a16:creationId xmlns:a16="http://schemas.microsoft.com/office/drawing/2014/main" id="{82089417-5A1C-0DC9-0921-42CDF717BD31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0" name="Free-form: Shape 39">
                <a:extLst>
                  <a:ext uri="{FF2B5EF4-FFF2-40B4-BE49-F238E27FC236}">
                    <a16:creationId xmlns:a16="http://schemas.microsoft.com/office/drawing/2014/main" id="{9E6F5DA9-B8F6-9744-EC8A-44A22E1D240D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6D259E73-84B6-6E53-8DF5-DE6D808BCBD0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54652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rgbClr val="004E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9E3C4619-6AEB-D27B-D8C3-AC9F6ED1A6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7033847" cy="6857999"/>
          </a:xfrm>
          <a:custGeom>
            <a:avLst/>
            <a:gdLst>
              <a:gd name="connsiteX0" fmla="*/ 1026332 w 7033847"/>
              <a:gd name="connsiteY0" fmla="*/ 4142783 h 6857999"/>
              <a:gd name="connsiteX1" fmla="*/ 2635136 w 7033847"/>
              <a:gd name="connsiteY1" fmla="*/ 5743393 h 6857999"/>
              <a:gd name="connsiteX2" fmla="*/ 7033847 w 7033847"/>
              <a:gd name="connsiteY2" fmla="*/ 5743393 h 6857999"/>
              <a:gd name="connsiteX3" fmla="*/ 7033847 w 7033847"/>
              <a:gd name="connsiteY3" fmla="*/ 6857999 h 6857999"/>
              <a:gd name="connsiteX4" fmla="*/ 1031610 w 7033847"/>
              <a:gd name="connsiteY4" fmla="*/ 6857999 h 6857999"/>
              <a:gd name="connsiteX5" fmla="*/ 0 w 7033847"/>
              <a:gd name="connsiteY5" fmla="*/ 0 h 6857999"/>
              <a:gd name="connsiteX6" fmla="*/ 5576080 w 7033847"/>
              <a:gd name="connsiteY6" fmla="*/ 0 h 6857999"/>
              <a:gd name="connsiteX7" fmla="*/ 5585433 w 7033847"/>
              <a:gd name="connsiteY7" fmla="*/ 4810842 h 6857999"/>
              <a:gd name="connsiteX8" fmla="*/ 5585008 w 7033847"/>
              <a:gd name="connsiteY8" fmla="*/ 4810419 h 6857999"/>
              <a:gd name="connsiteX9" fmla="*/ 5585433 w 7033847"/>
              <a:gd name="connsiteY9" fmla="*/ 5029145 h 6857999"/>
              <a:gd name="connsiteX10" fmla="*/ 3976627 w 7033847"/>
              <a:gd name="connsiteY10" fmla="*/ 3428535 h 6857999"/>
              <a:gd name="connsiteX11" fmla="*/ 0 w 7033847"/>
              <a:gd name="connsiteY11" fmla="*/ 3428535 h 6857999"/>
              <a:gd name="connsiteX12" fmla="*/ 0 w 7033847"/>
              <a:gd name="connsiteY12" fmla="*/ 3210232 h 6857999"/>
              <a:gd name="connsiteX13" fmla="*/ 0 w 7033847"/>
              <a:gd name="connsiteY13" fmla="*/ 21830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33847" h="6857999">
                <a:moveTo>
                  <a:pt x="1026332" y="4142783"/>
                </a:moveTo>
                <a:lnTo>
                  <a:pt x="2635136" y="5743393"/>
                </a:lnTo>
                <a:lnTo>
                  <a:pt x="7033847" y="5743393"/>
                </a:lnTo>
                <a:lnTo>
                  <a:pt x="7033847" y="6857999"/>
                </a:lnTo>
                <a:lnTo>
                  <a:pt x="1031610" y="6857999"/>
                </a:lnTo>
                <a:close/>
                <a:moveTo>
                  <a:pt x="0" y="0"/>
                </a:moveTo>
                <a:lnTo>
                  <a:pt x="5576080" y="0"/>
                </a:lnTo>
                <a:lnTo>
                  <a:pt x="5585433" y="4810842"/>
                </a:lnTo>
                <a:lnTo>
                  <a:pt x="5585008" y="4810419"/>
                </a:lnTo>
                <a:lnTo>
                  <a:pt x="5585433" y="5029145"/>
                </a:lnTo>
                <a:lnTo>
                  <a:pt x="3976627" y="3428535"/>
                </a:lnTo>
                <a:lnTo>
                  <a:pt x="0" y="3428535"/>
                </a:lnTo>
                <a:lnTo>
                  <a:pt x="0" y="3210232"/>
                </a:lnTo>
                <a:lnTo>
                  <a:pt x="0" y="218302"/>
                </a:lnTo>
                <a:close/>
              </a:path>
            </a:pathLst>
          </a:custGeom>
          <a:solidFill>
            <a:srgbClr val="2DB780"/>
          </a:solidFill>
        </p:spPr>
        <p:txBody>
          <a:bodyPr wrap="square" lIns="720000" tIns="36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971CEBB-E64F-3377-EE74-A317376901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741618"/>
            <a:ext cx="5400674" cy="1538883"/>
          </a:xfrm>
        </p:spPr>
        <p:txBody>
          <a:bodyPr/>
          <a:lstStyle>
            <a:lvl1pPr>
              <a:lnSpc>
                <a:spcPct val="100000"/>
              </a:lnSpc>
              <a:defRPr sz="10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D8164-9EAF-6051-5B7A-DC8E0C0C652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096000" y="2280900"/>
            <a:ext cx="5409235" cy="615553"/>
          </a:xfrm>
        </p:spPr>
        <p:txBody>
          <a:bodyPr anchor="t"/>
          <a:lstStyle>
            <a:lvl1pPr>
              <a:lnSpc>
                <a:spcPct val="100000"/>
              </a:lnSpc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2A2F3-4D1D-44B8-9B58-DE0391FB1D4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095999" y="3044279"/>
            <a:ext cx="5409236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7C6656-8600-7F64-5E38-9FC804111E4F}"/>
              </a:ext>
            </a:extLst>
          </p:cNvPr>
          <p:cNvGrpSpPr/>
          <p:nvPr userDrawn="1"/>
        </p:nvGrpSpPr>
        <p:grpSpPr>
          <a:xfrm>
            <a:off x="8849991" y="5466759"/>
            <a:ext cx="2646683" cy="1228746"/>
            <a:chOff x="789041" y="808594"/>
            <a:chExt cx="3013380" cy="1401206"/>
          </a:xfrm>
          <a:solidFill>
            <a:schemeClr val="bg1"/>
          </a:solidFill>
        </p:grpSpPr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B2EA2D54-3E78-C029-CCBB-1E095EAB80EF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55C9D8A-879E-7E68-751B-A7AB86D7DE6C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11" name="Free-form: Shape 10">
                <a:extLst>
                  <a:ext uri="{FF2B5EF4-FFF2-40B4-BE49-F238E27FC236}">
                    <a16:creationId xmlns:a16="http://schemas.microsoft.com/office/drawing/2014/main" id="{B6FBEB45-6563-94DA-FE02-F8AF5D08F5BA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6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420D9990-E7A1-2AE1-2CEA-454B210F0E0A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4" name="Free-form: Shape 13">
                <a:extLst>
                  <a:ext uri="{FF2B5EF4-FFF2-40B4-BE49-F238E27FC236}">
                    <a16:creationId xmlns:a16="http://schemas.microsoft.com/office/drawing/2014/main" id="{9556686F-BFD0-BF10-0DEE-4002697CB5C2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5" name="Free-form: Shape 14">
                <a:extLst>
                  <a:ext uri="{FF2B5EF4-FFF2-40B4-BE49-F238E27FC236}">
                    <a16:creationId xmlns:a16="http://schemas.microsoft.com/office/drawing/2014/main" id="{34E46BAB-D7AB-5DCB-F4F8-07EBEE5AD15D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40E84A00-7070-889F-7B8C-B9A0D844DFA2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7" name="Free-form: Shape 16">
                <a:extLst>
                  <a:ext uri="{FF2B5EF4-FFF2-40B4-BE49-F238E27FC236}">
                    <a16:creationId xmlns:a16="http://schemas.microsoft.com/office/drawing/2014/main" id="{FE5A153F-CAE1-C0EB-3AE0-9026CC47A364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977C3FB3-FCEA-D7F3-8118-A30EFC376A1A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3CAD174E-5D99-5A12-06F0-546757241940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0" name="Free-form: Shape 19">
                <a:extLst>
                  <a:ext uri="{FF2B5EF4-FFF2-40B4-BE49-F238E27FC236}">
                    <a16:creationId xmlns:a16="http://schemas.microsoft.com/office/drawing/2014/main" id="{6AA1BFBE-1CB9-F4F1-8C68-1C8C1D7A30EC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1" name="Free-form: Shape 20">
                <a:extLst>
                  <a:ext uri="{FF2B5EF4-FFF2-40B4-BE49-F238E27FC236}">
                    <a16:creationId xmlns:a16="http://schemas.microsoft.com/office/drawing/2014/main" id="{F1518DFF-F0D6-5CA1-A355-74407FE5B0FF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BA82EF12-B3D7-2CFD-2943-5AE1DF3B6FF7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3" name="Free-form: Shape 22">
                <a:extLst>
                  <a:ext uri="{FF2B5EF4-FFF2-40B4-BE49-F238E27FC236}">
                    <a16:creationId xmlns:a16="http://schemas.microsoft.com/office/drawing/2014/main" id="{5D376A07-C665-ED6C-2B84-34495EA3C81D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4" name="Free-form: Shape 23">
                <a:extLst>
                  <a:ext uri="{FF2B5EF4-FFF2-40B4-BE49-F238E27FC236}">
                    <a16:creationId xmlns:a16="http://schemas.microsoft.com/office/drawing/2014/main" id="{08F7F86D-5A0D-7195-9DF4-B3F53AD298A7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BDD1343F-2880-3E9C-A321-DB2FA2B7E482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6" name="Free-form: Shape 25">
                <a:extLst>
                  <a:ext uri="{FF2B5EF4-FFF2-40B4-BE49-F238E27FC236}">
                    <a16:creationId xmlns:a16="http://schemas.microsoft.com/office/drawing/2014/main" id="{2D9DAD0A-D308-24EB-522E-DD93DAD1290B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7" name="Free-form: Shape 26">
                <a:extLst>
                  <a:ext uri="{FF2B5EF4-FFF2-40B4-BE49-F238E27FC236}">
                    <a16:creationId xmlns:a16="http://schemas.microsoft.com/office/drawing/2014/main" id="{755D8C27-089F-52CC-2622-CB636CAEA273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8" name="Free-form: Shape 27">
                <a:extLst>
                  <a:ext uri="{FF2B5EF4-FFF2-40B4-BE49-F238E27FC236}">
                    <a16:creationId xmlns:a16="http://schemas.microsoft.com/office/drawing/2014/main" id="{986DA3C9-5D8E-236C-0682-0A6C4D6F5CF1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0" name="Free-form: Shape 29">
                <a:extLst>
                  <a:ext uri="{FF2B5EF4-FFF2-40B4-BE49-F238E27FC236}">
                    <a16:creationId xmlns:a16="http://schemas.microsoft.com/office/drawing/2014/main" id="{2BF008C5-92C7-10FF-32DB-5B6B3629153D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1" name="Free-form: Shape 30">
                <a:extLst>
                  <a:ext uri="{FF2B5EF4-FFF2-40B4-BE49-F238E27FC236}">
                    <a16:creationId xmlns:a16="http://schemas.microsoft.com/office/drawing/2014/main" id="{2199D83E-7970-0415-1D43-DE4B99662F1E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2" name="Free-form: Shape 31">
                <a:extLst>
                  <a:ext uri="{FF2B5EF4-FFF2-40B4-BE49-F238E27FC236}">
                    <a16:creationId xmlns:a16="http://schemas.microsoft.com/office/drawing/2014/main" id="{671F100E-6E61-A201-BEB4-7E045F363BC0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3" name="Free-form: Shape 32">
                <a:extLst>
                  <a:ext uri="{FF2B5EF4-FFF2-40B4-BE49-F238E27FC236}">
                    <a16:creationId xmlns:a16="http://schemas.microsoft.com/office/drawing/2014/main" id="{5F835D71-F53C-AF5F-79FA-66E185B0F9D8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B6A79A86-DB0E-F94F-454B-1551C213C04F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20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5" name="Free-form: Shape 34">
                <a:extLst>
                  <a:ext uri="{FF2B5EF4-FFF2-40B4-BE49-F238E27FC236}">
                    <a16:creationId xmlns:a16="http://schemas.microsoft.com/office/drawing/2014/main" id="{375DDEEB-525B-4B82-DA43-54C41F8E05BD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6" name="Free-form: Shape 35">
                <a:extLst>
                  <a:ext uri="{FF2B5EF4-FFF2-40B4-BE49-F238E27FC236}">
                    <a16:creationId xmlns:a16="http://schemas.microsoft.com/office/drawing/2014/main" id="{E2684219-FB3D-B3E6-C138-2047773E0536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7" name="Free-form: Shape 36">
                <a:extLst>
                  <a:ext uri="{FF2B5EF4-FFF2-40B4-BE49-F238E27FC236}">
                    <a16:creationId xmlns:a16="http://schemas.microsoft.com/office/drawing/2014/main" id="{B4809811-C564-6F10-232F-7801808533E9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9" name="Free-form: Shape 38">
                <a:extLst>
                  <a:ext uri="{FF2B5EF4-FFF2-40B4-BE49-F238E27FC236}">
                    <a16:creationId xmlns:a16="http://schemas.microsoft.com/office/drawing/2014/main" id="{3BAA380B-11A6-314C-960B-2F37088DFE2F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10" name="Free-form: Shape 9">
              <a:extLst>
                <a:ext uri="{FF2B5EF4-FFF2-40B4-BE49-F238E27FC236}">
                  <a16:creationId xmlns:a16="http://schemas.microsoft.com/office/drawing/2014/main" id="{8F6F655C-90D9-9094-06BD-F416410279FC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14975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bg>
      <p:bgPr>
        <a:solidFill>
          <a:srgbClr val="FFB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9E3C4619-6AEB-D27B-D8C3-AC9F6ED1A6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7033847" cy="6857999"/>
          </a:xfrm>
          <a:custGeom>
            <a:avLst/>
            <a:gdLst>
              <a:gd name="connsiteX0" fmla="*/ 1026332 w 7033847"/>
              <a:gd name="connsiteY0" fmla="*/ 4142783 h 6857999"/>
              <a:gd name="connsiteX1" fmla="*/ 2635136 w 7033847"/>
              <a:gd name="connsiteY1" fmla="*/ 5743393 h 6857999"/>
              <a:gd name="connsiteX2" fmla="*/ 7033847 w 7033847"/>
              <a:gd name="connsiteY2" fmla="*/ 5743393 h 6857999"/>
              <a:gd name="connsiteX3" fmla="*/ 7033847 w 7033847"/>
              <a:gd name="connsiteY3" fmla="*/ 6857999 h 6857999"/>
              <a:gd name="connsiteX4" fmla="*/ 1031610 w 7033847"/>
              <a:gd name="connsiteY4" fmla="*/ 6857999 h 6857999"/>
              <a:gd name="connsiteX5" fmla="*/ 0 w 7033847"/>
              <a:gd name="connsiteY5" fmla="*/ 0 h 6857999"/>
              <a:gd name="connsiteX6" fmla="*/ 5576080 w 7033847"/>
              <a:gd name="connsiteY6" fmla="*/ 0 h 6857999"/>
              <a:gd name="connsiteX7" fmla="*/ 5585433 w 7033847"/>
              <a:gd name="connsiteY7" fmla="*/ 4810842 h 6857999"/>
              <a:gd name="connsiteX8" fmla="*/ 5585008 w 7033847"/>
              <a:gd name="connsiteY8" fmla="*/ 4810419 h 6857999"/>
              <a:gd name="connsiteX9" fmla="*/ 5585433 w 7033847"/>
              <a:gd name="connsiteY9" fmla="*/ 5029145 h 6857999"/>
              <a:gd name="connsiteX10" fmla="*/ 3976627 w 7033847"/>
              <a:gd name="connsiteY10" fmla="*/ 3428535 h 6857999"/>
              <a:gd name="connsiteX11" fmla="*/ 0 w 7033847"/>
              <a:gd name="connsiteY11" fmla="*/ 3428535 h 6857999"/>
              <a:gd name="connsiteX12" fmla="*/ 0 w 7033847"/>
              <a:gd name="connsiteY12" fmla="*/ 3210232 h 6857999"/>
              <a:gd name="connsiteX13" fmla="*/ 0 w 7033847"/>
              <a:gd name="connsiteY13" fmla="*/ 21830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33847" h="6857999">
                <a:moveTo>
                  <a:pt x="1026332" y="4142783"/>
                </a:moveTo>
                <a:lnTo>
                  <a:pt x="2635136" y="5743393"/>
                </a:lnTo>
                <a:lnTo>
                  <a:pt x="7033847" y="5743393"/>
                </a:lnTo>
                <a:lnTo>
                  <a:pt x="7033847" y="6857999"/>
                </a:lnTo>
                <a:lnTo>
                  <a:pt x="1031610" y="6857999"/>
                </a:lnTo>
                <a:close/>
                <a:moveTo>
                  <a:pt x="0" y="0"/>
                </a:moveTo>
                <a:lnTo>
                  <a:pt x="5576080" y="0"/>
                </a:lnTo>
                <a:lnTo>
                  <a:pt x="5585433" y="4810842"/>
                </a:lnTo>
                <a:lnTo>
                  <a:pt x="5585008" y="4810419"/>
                </a:lnTo>
                <a:lnTo>
                  <a:pt x="5585433" y="5029145"/>
                </a:lnTo>
                <a:lnTo>
                  <a:pt x="3976627" y="3428535"/>
                </a:lnTo>
                <a:lnTo>
                  <a:pt x="0" y="3428535"/>
                </a:lnTo>
                <a:lnTo>
                  <a:pt x="0" y="3210232"/>
                </a:lnTo>
                <a:lnTo>
                  <a:pt x="0" y="218302"/>
                </a:lnTo>
                <a:close/>
              </a:path>
            </a:pathLst>
          </a:custGeom>
          <a:solidFill>
            <a:srgbClr val="8A0C4A"/>
          </a:solidFill>
        </p:spPr>
        <p:txBody>
          <a:bodyPr wrap="square" lIns="720000" tIns="360000"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971CEBB-E64F-3377-EE74-A317376901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741618"/>
            <a:ext cx="5400674" cy="1538883"/>
          </a:xfrm>
        </p:spPr>
        <p:txBody>
          <a:bodyPr/>
          <a:lstStyle>
            <a:lvl1pPr>
              <a:lnSpc>
                <a:spcPct val="100000"/>
              </a:lnSpc>
              <a:defRPr sz="10000" b="1">
                <a:solidFill>
                  <a:srgbClr val="8A0C4A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D8164-9EAF-6051-5B7A-DC8E0C0C652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096000" y="2280900"/>
            <a:ext cx="5409235" cy="615553"/>
          </a:xfrm>
        </p:spPr>
        <p:txBody>
          <a:bodyPr anchor="t"/>
          <a:lstStyle>
            <a:lvl1pPr>
              <a:lnSpc>
                <a:spcPct val="100000"/>
              </a:lnSpc>
              <a:defRPr sz="4000" b="1">
                <a:solidFill>
                  <a:srgbClr val="8A0C4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2A2F3-4D1D-44B8-9B58-DE0391FB1D4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095999" y="3044279"/>
            <a:ext cx="5400675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DF87F4-2D2C-8D3B-D5D0-A67FA1455EB5}"/>
              </a:ext>
            </a:extLst>
          </p:cNvPr>
          <p:cNvGrpSpPr/>
          <p:nvPr userDrawn="1"/>
        </p:nvGrpSpPr>
        <p:grpSpPr>
          <a:xfrm>
            <a:off x="8849991" y="5466759"/>
            <a:ext cx="2646683" cy="1228746"/>
            <a:chOff x="789041" y="808594"/>
            <a:chExt cx="3013380" cy="1401206"/>
          </a:xfrm>
          <a:solidFill>
            <a:schemeClr val="tx2"/>
          </a:solidFill>
        </p:grpSpPr>
        <p:sp>
          <p:nvSpPr>
            <p:cNvPr id="5" name="Free-form: Shape 4">
              <a:extLst>
                <a:ext uri="{FF2B5EF4-FFF2-40B4-BE49-F238E27FC236}">
                  <a16:creationId xmlns:a16="http://schemas.microsoft.com/office/drawing/2014/main" id="{D588C908-F059-6E56-8AE1-F8D5A90FA3AF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7305D3E-4661-5B6E-AB8C-6F5FBBD7D251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8" name="Free-form: Shape 7">
                <a:extLst>
                  <a:ext uri="{FF2B5EF4-FFF2-40B4-BE49-F238E27FC236}">
                    <a16:creationId xmlns:a16="http://schemas.microsoft.com/office/drawing/2014/main" id="{D644BF7F-1F50-F0E4-550D-1503B80B9A29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6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9" name="Free-form: Shape 8">
                <a:extLst>
                  <a:ext uri="{FF2B5EF4-FFF2-40B4-BE49-F238E27FC236}">
                    <a16:creationId xmlns:a16="http://schemas.microsoft.com/office/drawing/2014/main" id="{EE2F9D4C-4D1D-BFD6-2B26-8E77E361FA46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0" name="Free-form: Shape 9">
                <a:extLst>
                  <a:ext uri="{FF2B5EF4-FFF2-40B4-BE49-F238E27FC236}">
                    <a16:creationId xmlns:a16="http://schemas.microsoft.com/office/drawing/2014/main" id="{E7EE2094-E282-1627-781E-B8FCFD5424F2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1" name="Free-form: Shape 10">
                <a:extLst>
                  <a:ext uri="{FF2B5EF4-FFF2-40B4-BE49-F238E27FC236}">
                    <a16:creationId xmlns:a16="http://schemas.microsoft.com/office/drawing/2014/main" id="{838B43F2-7AD9-6E9A-64DB-C4F3773CB58B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F88D5DCA-F282-6F59-4C1C-0DA4A279C6DF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4" name="Free-form: Shape 13">
                <a:extLst>
                  <a:ext uri="{FF2B5EF4-FFF2-40B4-BE49-F238E27FC236}">
                    <a16:creationId xmlns:a16="http://schemas.microsoft.com/office/drawing/2014/main" id="{8D898B67-2AEA-B4BA-B82F-2C59C12810E8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5" name="Free-form: Shape 14">
                <a:extLst>
                  <a:ext uri="{FF2B5EF4-FFF2-40B4-BE49-F238E27FC236}">
                    <a16:creationId xmlns:a16="http://schemas.microsoft.com/office/drawing/2014/main" id="{796FBF8B-B421-B43C-28BF-E025D99B1650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B7A0D568-A94C-A859-5896-7E5440A0ABCC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7" name="Free-form: Shape 16">
                <a:extLst>
                  <a:ext uri="{FF2B5EF4-FFF2-40B4-BE49-F238E27FC236}">
                    <a16:creationId xmlns:a16="http://schemas.microsoft.com/office/drawing/2014/main" id="{9B61D21B-94A7-93B1-257C-FD666D31916B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8" name="Free-form: Shape 17">
                <a:extLst>
                  <a:ext uri="{FF2B5EF4-FFF2-40B4-BE49-F238E27FC236}">
                    <a16:creationId xmlns:a16="http://schemas.microsoft.com/office/drawing/2014/main" id="{5E46981D-3020-3A0A-A44A-2EE0A139F949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9016D2E4-F247-B89A-CFAD-B5F7F570D83C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0" name="Free-form: Shape 19">
                <a:extLst>
                  <a:ext uri="{FF2B5EF4-FFF2-40B4-BE49-F238E27FC236}">
                    <a16:creationId xmlns:a16="http://schemas.microsoft.com/office/drawing/2014/main" id="{8A900DFB-00A7-C795-E390-FA229679F6BB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1" name="Free-form: Shape 20">
                <a:extLst>
                  <a:ext uri="{FF2B5EF4-FFF2-40B4-BE49-F238E27FC236}">
                    <a16:creationId xmlns:a16="http://schemas.microsoft.com/office/drawing/2014/main" id="{2CDE8F5F-CDC8-6C59-A008-F73762773FA5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A9F0A763-094C-6146-E0C1-723CAB717185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3" name="Free-form: Shape 22">
                <a:extLst>
                  <a:ext uri="{FF2B5EF4-FFF2-40B4-BE49-F238E27FC236}">
                    <a16:creationId xmlns:a16="http://schemas.microsoft.com/office/drawing/2014/main" id="{E1188A22-4C8F-B317-E94E-8CC028D9B249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4" name="Free-form: Shape 23">
                <a:extLst>
                  <a:ext uri="{FF2B5EF4-FFF2-40B4-BE49-F238E27FC236}">
                    <a16:creationId xmlns:a16="http://schemas.microsoft.com/office/drawing/2014/main" id="{F9B214A2-43F0-99AE-D035-0047AC48874E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C628B9B4-6F96-069B-2978-39F8AF6C7F5C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6" name="Free-form: Shape 25">
                <a:extLst>
                  <a:ext uri="{FF2B5EF4-FFF2-40B4-BE49-F238E27FC236}">
                    <a16:creationId xmlns:a16="http://schemas.microsoft.com/office/drawing/2014/main" id="{4ED8739B-2D8B-B3B9-86CF-6D1EF99B3528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7" name="Free-form: Shape 26">
                <a:extLst>
                  <a:ext uri="{FF2B5EF4-FFF2-40B4-BE49-F238E27FC236}">
                    <a16:creationId xmlns:a16="http://schemas.microsoft.com/office/drawing/2014/main" id="{FAF5C1C6-CACF-6F04-6173-C539BB5EA22E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8" name="Free-form: Shape 27">
                <a:extLst>
                  <a:ext uri="{FF2B5EF4-FFF2-40B4-BE49-F238E27FC236}">
                    <a16:creationId xmlns:a16="http://schemas.microsoft.com/office/drawing/2014/main" id="{8F3D462D-5C4A-4920-5749-4DE229FAED8F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0" name="Free-form: Shape 29">
                <a:extLst>
                  <a:ext uri="{FF2B5EF4-FFF2-40B4-BE49-F238E27FC236}">
                    <a16:creationId xmlns:a16="http://schemas.microsoft.com/office/drawing/2014/main" id="{CCF5136C-6AA5-48FF-E4AC-86C5AE12B458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1" name="Free-form: Shape 30">
                <a:extLst>
                  <a:ext uri="{FF2B5EF4-FFF2-40B4-BE49-F238E27FC236}">
                    <a16:creationId xmlns:a16="http://schemas.microsoft.com/office/drawing/2014/main" id="{15E89FC2-65FF-19BA-7500-854BA96CC632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20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2" name="Free-form: Shape 31">
                <a:extLst>
                  <a:ext uri="{FF2B5EF4-FFF2-40B4-BE49-F238E27FC236}">
                    <a16:creationId xmlns:a16="http://schemas.microsoft.com/office/drawing/2014/main" id="{D5E2BAAA-1FBF-58F5-1228-BD89642320DC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3" name="Free-form: Shape 32">
                <a:extLst>
                  <a:ext uri="{FF2B5EF4-FFF2-40B4-BE49-F238E27FC236}">
                    <a16:creationId xmlns:a16="http://schemas.microsoft.com/office/drawing/2014/main" id="{E1CD3BE6-1DD0-9D08-B3C8-83F3B4A1EF5E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4D2294F5-9A9B-C3AA-47E5-3EB233E4DC7D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5" name="Free-form: Shape 34">
                <a:extLst>
                  <a:ext uri="{FF2B5EF4-FFF2-40B4-BE49-F238E27FC236}">
                    <a16:creationId xmlns:a16="http://schemas.microsoft.com/office/drawing/2014/main" id="{AA77E58D-FAD9-305D-6241-BAC84638051E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7" name="Free-form: Shape 6">
              <a:extLst>
                <a:ext uri="{FF2B5EF4-FFF2-40B4-BE49-F238E27FC236}">
                  <a16:creationId xmlns:a16="http://schemas.microsoft.com/office/drawing/2014/main" id="{A8BD5E3B-C705-A5FF-C6F9-A474682421A4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07795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bg>
      <p:bgPr>
        <a:solidFill>
          <a:srgbClr val="C9AB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D3352D8-C2E4-2454-D34E-EDDF94B15535}"/>
              </a:ext>
            </a:extLst>
          </p:cNvPr>
          <p:cNvGrpSpPr/>
          <p:nvPr userDrawn="1"/>
        </p:nvGrpSpPr>
        <p:grpSpPr>
          <a:xfrm>
            <a:off x="0" y="0"/>
            <a:ext cx="2031999" cy="6858000"/>
            <a:chOff x="0" y="0"/>
            <a:chExt cx="2031999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0C04E1A-D932-2053-27AF-8A28153AE732}"/>
                </a:ext>
              </a:extLst>
            </p:cNvPr>
            <p:cNvSpPr/>
            <p:nvPr userDrawn="1"/>
          </p:nvSpPr>
          <p:spPr>
            <a:xfrm>
              <a:off x="0" y="0"/>
              <a:ext cx="2031999" cy="6858000"/>
            </a:xfrm>
            <a:prstGeom prst="rect">
              <a:avLst/>
            </a:prstGeom>
            <a:solidFill>
              <a:srgbClr val="3523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noProof="0">
                <a:solidFill>
                  <a:schemeClr val="bg1"/>
                </a:solidFill>
              </a:endParaRPr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42FB8CCB-E2AF-A529-1278-38EC580F25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6613" t="25021" r="28585" b="25021"/>
            <a:stretch/>
          </p:blipFill>
          <p:spPr>
            <a:xfrm>
              <a:off x="0" y="0"/>
              <a:ext cx="2031998" cy="6858000"/>
            </a:xfrm>
            <a:prstGeom prst="rect">
              <a:avLst/>
            </a:prstGeom>
          </p:spPr>
        </p:pic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971CEBB-E64F-3377-EE74-A317376901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7959" y="933278"/>
            <a:ext cx="8768715" cy="1538883"/>
          </a:xfrm>
        </p:spPr>
        <p:txBody>
          <a:bodyPr/>
          <a:lstStyle>
            <a:lvl1pPr>
              <a:lnSpc>
                <a:spcPct val="100000"/>
              </a:lnSpc>
              <a:defRPr sz="10000" b="1">
                <a:solidFill>
                  <a:srgbClr val="352378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3D8164-9EAF-6051-5B7A-DC8E0C0C652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727960" y="2472560"/>
            <a:ext cx="8782615" cy="615553"/>
          </a:xfrm>
        </p:spPr>
        <p:txBody>
          <a:bodyPr anchor="t"/>
          <a:lstStyle>
            <a:lvl1pPr>
              <a:lnSpc>
                <a:spcPct val="100000"/>
              </a:lnSpc>
              <a:defRPr sz="4000" b="1">
                <a:solidFill>
                  <a:srgbClr val="35237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2A2F3-4D1D-44B8-9B58-DE0391FB1D4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27959" y="3236060"/>
            <a:ext cx="8768717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54F6CDF-31AB-C338-02E6-EB825876DEFA}"/>
              </a:ext>
            </a:extLst>
          </p:cNvPr>
          <p:cNvGrpSpPr/>
          <p:nvPr userDrawn="1"/>
        </p:nvGrpSpPr>
        <p:grpSpPr>
          <a:xfrm>
            <a:off x="2727959" y="4476159"/>
            <a:ext cx="2646683" cy="1228746"/>
            <a:chOff x="789041" y="808594"/>
            <a:chExt cx="3013380" cy="1401206"/>
          </a:xfrm>
          <a:solidFill>
            <a:schemeClr val="tx2"/>
          </a:solidFill>
        </p:grpSpPr>
        <p:sp>
          <p:nvSpPr>
            <p:cNvPr id="6" name="Free-form: Shape 5">
              <a:extLst>
                <a:ext uri="{FF2B5EF4-FFF2-40B4-BE49-F238E27FC236}">
                  <a16:creationId xmlns:a16="http://schemas.microsoft.com/office/drawing/2014/main" id="{43A85DF2-7ACC-D5AD-BED4-B95271BD792B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CE05D3-FABC-609B-2DC7-5E58D4409217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9" name="Free-form: Shape 8">
                <a:extLst>
                  <a:ext uri="{FF2B5EF4-FFF2-40B4-BE49-F238E27FC236}">
                    <a16:creationId xmlns:a16="http://schemas.microsoft.com/office/drawing/2014/main" id="{24C28577-86A6-90CC-D862-63C3E50D553F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6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0" name="Free-form: Shape 9">
                <a:extLst>
                  <a:ext uri="{FF2B5EF4-FFF2-40B4-BE49-F238E27FC236}">
                    <a16:creationId xmlns:a16="http://schemas.microsoft.com/office/drawing/2014/main" id="{A11CA183-63A2-C198-8CC5-379537D6E18D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1" name="Free-form: Shape 10">
                <a:extLst>
                  <a:ext uri="{FF2B5EF4-FFF2-40B4-BE49-F238E27FC236}">
                    <a16:creationId xmlns:a16="http://schemas.microsoft.com/office/drawing/2014/main" id="{8DECF575-B293-1C0D-510F-3CAF4EF85579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2" name="Free-form: Shape 11">
                <a:extLst>
                  <a:ext uri="{FF2B5EF4-FFF2-40B4-BE49-F238E27FC236}">
                    <a16:creationId xmlns:a16="http://schemas.microsoft.com/office/drawing/2014/main" id="{5F23DD77-4EA4-336D-1DDE-C8351F5B1804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4" name="Free-form: Shape 13">
                <a:extLst>
                  <a:ext uri="{FF2B5EF4-FFF2-40B4-BE49-F238E27FC236}">
                    <a16:creationId xmlns:a16="http://schemas.microsoft.com/office/drawing/2014/main" id="{742AB5DD-4832-A40B-F964-C87A9DCECBD2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5" name="Free-form: Shape 14">
                <a:extLst>
                  <a:ext uri="{FF2B5EF4-FFF2-40B4-BE49-F238E27FC236}">
                    <a16:creationId xmlns:a16="http://schemas.microsoft.com/office/drawing/2014/main" id="{1216FBCA-D614-6FAC-1661-06AF6B89B973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6" name="Free-form: Shape 15">
                <a:extLst>
                  <a:ext uri="{FF2B5EF4-FFF2-40B4-BE49-F238E27FC236}">
                    <a16:creationId xmlns:a16="http://schemas.microsoft.com/office/drawing/2014/main" id="{C3D04CDE-B579-2317-1B4E-DB75C9AA6D07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7" name="Free-form: Shape 16">
                <a:extLst>
                  <a:ext uri="{FF2B5EF4-FFF2-40B4-BE49-F238E27FC236}">
                    <a16:creationId xmlns:a16="http://schemas.microsoft.com/office/drawing/2014/main" id="{9C5DF8FB-DE8D-6EDE-62F3-41976952146F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19" name="Free-form: Shape 18">
                <a:extLst>
                  <a:ext uri="{FF2B5EF4-FFF2-40B4-BE49-F238E27FC236}">
                    <a16:creationId xmlns:a16="http://schemas.microsoft.com/office/drawing/2014/main" id="{9BD64B03-FD2D-AA1B-D0A4-276C123C744E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0" name="Free-form: Shape 19">
                <a:extLst>
                  <a:ext uri="{FF2B5EF4-FFF2-40B4-BE49-F238E27FC236}">
                    <a16:creationId xmlns:a16="http://schemas.microsoft.com/office/drawing/2014/main" id="{F8413828-EA44-77A3-C66F-0D693880B73D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1" name="Free-form: Shape 20">
                <a:extLst>
                  <a:ext uri="{FF2B5EF4-FFF2-40B4-BE49-F238E27FC236}">
                    <a16:creationId xmlns:a16="http://schemas.microsoft.com/office/drawing/2014/main" id="{92550388-711F-F19F-A3EC-932F200D2442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2" name="Free-form: Shape 21">
                <a:extLst>
                  <a:ext uri="{FF2B5EF4-FFF2-40B4-BE49-F238E27FC236}">
                    <a16:creationId xmlns:a16="http://schemas.microsoft.com/office/drawing/2014/main" id="{934431EF-3A9B-34CA-341A-98A5AD2A7974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3" name="Free-form: Shape 22">
                <a:extLst>
                  <a:ext uri="{FF2B5EF4-FFF2-40B4-BE49-F238E27FC236}">
                    <a16:creationId xmlns:a16="http://schemas.microsoft.com/office/drawing/2014/main" id="{EEBA9DD9-F532-D870-7525-71FC4FBEB34D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4" name="Free-form: Shape 23">
                <a:extLst>
                  <a:ext uri="{FF2B5EF4-FFF2-40B4-BE49-F238E27FC236}">
                    <a16:creationId xmlns:a16="http://schemas.microsoft.com/office/drawing/2014/main" id="{553A1511-9DB1-9093-A4C5-E74595064D5B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5" name="Free-form: Shape 24">
                <a:extLst>
                  <a:ext uri="{FF2B5EF4-FFF2-40B4-BE49-F238E27FC236}">
                    <a16:creationId xmlns:a16="http://schemas.microsoft.com/office/drawing/2014/main" id="{209BD766-8D4F-CCE1-399E-0AED4973C0B2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6" name="Free-form: Shape 25">
                <a:extLst>
                  <a:ext uri="{FF2B5EF4-FFF2-40B4-BE49-F238E27FC236}">
                    <a16:creationId xmlns:a16="http://schemas.microsoft.com/office/drawing/2014/main" id="{7DC75F8D-4247-0F4F-CEB7-CE5AFEFAC370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7" name="Free-form: Shape 26">
                <a:extLst>
                  <a:ext uri="{FF2B5EF4-FFF2-40B4-BE49-F238E27FC236}">
                    <a16:creationId xmlns:a16="http://schemas.microsoft.com/office/drawing/2014/main" id="{791A7EA3-4A1E-6527-DF28-401B366B90E2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28" name="Free-form: Shape 27">
                <a:extLst>
                  <a:ext uri="{FF2B5EF4-FFF2-40B4-BE49-F238E27FC236}">
                    <a16:creationId xmlns:a16="http://schemas.microsoft.com/office/drawing/2014/main" id="{AB89687F-2703-FA4E-01A0-EB71D1C460D8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0" name="Free-form: Shape 29">
                <a:extLst>
                  <a:ext uri="{FF2B5EF4-FFF2-40B4-BE49-F238E27FC236}">
                    <a16:creationId xmlns:a16="http://schemas.microsoft.com/office/drawing/2014/main" id="{1E7D5603-BFE1-F178-C59B-3E5375AFE7D2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2" name="Free-form: Shape 31">
                <a:extLst>
                  <a:ext uri="{FF2B5EF4-FFF2-40B4-BE49-F238E27FC236}">
                    <a16:creationId xmlns:a16="http://schemas.microsoft.com/office/drawing/2014/main" id="{8D5B9D9C-1227-95C6-8265-05772834F4B0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3" name="Free-form: Shape 32">
                <a:extLst>
                  <a:ext uri="{FF2B5EF4-FFF2-40B4-BE49-F238E27FC236}">
                    <a16:creationId xmlns:a16="http://schemas.microsoft.com/office/drawing/2014/main" id="{96202100-A753-03A1-E467-0C531C6FBE2F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4" name="Free-form: Shape 33">
                <a:extLst>
                  <a:ext uri="{FF2B5EF4-FFF2-40B4-BE49-F238E27FC236}">
                    <a16:creationId xmlns:a16="http://schemas.microsoft.com/office/drawing/2014/main" id="{913FEFB6-7510-8504-83A6-10C186FA2208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20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5" name="Free-form: Shape 34">
                <a:extLst>
                  <a:ext uri="{FF2B5EF4-FFF2-40B4-BE49-F238E27FC236}">
                    <a16:creationId xmlns:a16="http://schemas.microsoft.com/office/drawing/2014/main" id="{B3DF0E96-771E-10AF-8AAF-303796A4633E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6" name="Free-form: Shape 35">
                <a:extLst>
                  <a:ext uri="{FF2B5EF4-FFF2-40B4-BE49-F238E27FC236}">
                    <a16:creationId xmlns:a16="http://schemas.microsoft.com/office/drawing/2014/main" id="{6743CF79-3523-7390-940B-9D30B0AB2D26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7" name="Free-form: Shape 36">
                <a:extLst>
                  <a:ext uri="{FF2B5EF4-FFF2-40B4-BE49-F238E27FC236}">
                    <a16:creationId xmlns:a16="http://schemas.microsoft.com/office/drawing/2014/main" id="{DD56C534-70FC-AE1A-17FC-CF82AEC198A8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38" name="Free-form: Shape 37">
                <a:extLst>
                  <a:ext uri="{FF2B5EF4-FFF2-40B4-BE49-F238E27FC236}">
                    <a16:creationId xmlns:a16="http://schemas.microsoft.com/office/drawing/2014/main" id="{09D81BB5-E6CA-CC46-08F8-4F787BE9010E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8" name="Free-form: Shape 7">
              <a:extLst>
                <a:ext uri="{FF2B5EF4-FFF2-40B4-BE49-F238E27FC236}">
                  <a16:creationId xmlns:a16="http://schemas.microsoft.com/office/drawing/2014/main" id="{CB45E2A9-8C8D-D61F-D52E-F534A99547ED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7811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5FE469E-252B-BCF7-A815-A8AEFD2265CE}"/>
              </a:ext>
            </a:extLst>
          </p:cNvPr>
          <p:cNvGrpSpPr/>
          <p:nvPr userDrawn="1"/>
        </p:nvGrpSpPr>
        <p:grpSpPr>
          <a:xfrm>
            <a:off x="-1" y="0"/>
            <a:ext cx="2032000" cy="6858000"/>
            <a:chOff x="-1" y="0"/>
            <a:chExt cx="203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73BA84-B243-9D23-F8D7-9BBD0DE8C2F6}"/>
                </a:ext>
              </a:extLst>
            </p:cNvPr>
            <p:cNvSpPr/>
            <p:nvPr/>
          </p:nvSpPr>
          <p:spPr>
            <a:xfrm>
              <a:off x="-1" y="0"/>
              <a:ext cx="2031999" cy="6858000"/>
            </a:xfrm>
            <a:prstGeom prst="rect">
              <a:avLst/>
            </a:prstGeom>
            <a:solidFill>
              <a:srgbClr val="002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noProof="0">
                <a:solidFill>
                  <a:schemeClr val="bg1"/>
                </a:solidFill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2D0032A-3552-E86E-656E-EE744F27A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6613" t="25021" r="28585" b="25021"/>
            <a:stretch/>
          </p:blipFill>
          <p:spPr>
            <a:xfrm>
              <a:off x="-1" y="0"/>
              <a:ext cx="2032000" cy="6858000"/>
            </a:xfrm>
            <a:prstGeom prst="rect">
              <a:avLst/>
            </a:prstGeom>
          </p:spPr>
        </p:pic>
      </p:grp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F45AE7D9-A113-77C4-F8A9-80C6D015AE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7959" y="933278"/>
            <a:ext cx="8768715" cy="1538883"/>
          </a:xfrm>
        </p:spPr>
        <p:txBody>
          <a:bodyPr/>
          <a:lstStyle>
            <a:lvl1pPr>
              <a:lnSpc>
                <a:spcPct val="100000"/>
              </a:lnSpc>
              <a:defRPr sz="10000" b="1">
                <a:solidFill>
                  <a:srgbClr val="03B7DD"/>
                </a:solidFill>
              </a:defRPr>
            </a:lvl1pPr>
          </a:lstStyle>
          <a:p>
            <a:pPr lvl="0"/>
            <a:r>
              <a:rPr lang="en-GB"/>
              <a:t>XX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B09A4290-16F7-07DD-AB95-475D9603E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7959" y="3236060"/>
            <a:ext cx="8768717" cy="384721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5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8C31FD0-CC0A-76BC-BF1F-C33EA996C12C}"/>
              </a:ext>
            </a:extLst>
          </p:cNvPr>
          <p:cNvGrpSpPr/>
          <p:nvPr userDrawn="1"/>
        </p:nvGrpSpPr>
        <p:grpSpPr>
          <a:xfrm>
            <a:off x="2727959" y="4476159"/>
            <a:ext cx="2646683" cy="1228746"/>
            <a:chOff x="789041" y="808594"/>
            <a:chExt cx="3013380" cy="1401206"/>
          </a:xfrm>
          <a:solidFill>
            <a:schemeClr val="tx2"/>
          </a:solidFill>
        </p:grpSpPr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6735FD9B-9047-3788-DD5A-7438D79B133F}"/>
                </a:ext>
              </a:extLst>
            </p:cNvPr>
            <p:cNvSpPr/>
            <p:nvPr/>
          </p:nvSpPr>
          <p:spPr>
            <a:xfrm>
              <a:off x="2081320" y="1089431"/>
              <a:ext cx="1108774" cy="332699"/>
            </a:xfrm>
            <a:custGeom>
              <a:avLst/>
              <a:gdLst>
                <a:gd name="connsiteX0" fmla="*/ 0 w 4487222"/>
                <a:gd name="connsiteY0" fmla="*/ 1346437 h 1346436"/>
                <a:gd name="connsiteX1" fmla="*/ 238311 w 4487222"/>
                <a:gd name="connsiteY1" fmla="*/ 1346437 h 1346436"/>
                <a:gd name="connsiteX2" fmla="*/ 238311 w 4487222"/>
                <a:gd name="connsiteY2" fmla="*/ 877115 h 1346436"/>
                <a:gd name="connsiteX3" fmla="*/ 536661 w 4487222"/>
                <a:gd name="connsiteY3" fmla="*/ 877115 h 1346436"/>
                <a:gd name="connsiteX4" fmla="*/ 869956 w 4487222"/>
                <a:gd name="connsiteY4" fmla="*/ 1346437 h 1346436"/>
                <a:gd name="connsiteX5" fmla="*/ 1152853 w 4487222"/>
                <a:gd name="connsiteY5" fmla="*/ 1346437 h 1346436"/>
                <a:gd name="connsiteX6" fmla="*/ 786667 w 4487222"/>
                <a:gd name="connsiteY6" fmla="*/ 836712 h 1346436"/>
                <a:gd name="connsiteX7" fmla="*/ 1108267 w 4487222"/>
                <a:gd name="connsiteY7" fmla="*/ 428918 h 1346436"/>
                <a:gd name="connsiteX8" fmla="*/ 1108267 w 4487222"/>
                <a:gd name="connsiteY8" fmla="*/ 425090 h 1346436"/>
                <a:gd name="connsiteX9" fmla="*/ 995916 w 4487222"/>
                <a:gd name="connsiteY9" fmla="*/ 134679 h 1346436"/>
                <a:gd name="connsiteX10" fmla="*/ 604497 w 4487222"/>
                <a:gd name="connsiteY10" fmla="*/ 0 h 1346436"/>
                <a:gd name="connsiteX11" fmla="*/ 71 w 4487222"/>
                <a:gd name="connsiteY11" fmla="*/ 0 h 1346436"/>
                <a:gd name="connsiteX12" fmla="*/ 71 w 4487222"/>
                <a:gd name="connsiteY12" fmla="*/ 1346366 h 1346436"/>
                <a:gd name="connsiteX13" fmla="*/ 238311 w 4487222"/>
                <a:gd name="connsiteY13" fmla="*/ 667441 h 1346436"/>
                <a:gd name="connsiteX14" fmla="*/ 238311 w 4487222"/>
                <a:gd name="connsiteY14" fmla="*/ 215416 h 1346436"/>
                <a:gd name="connsiteX15" fmla="*/ 585074 w 4487222"/>
                <a:gd name="connsiteY15" fmla="*/ 215416 h 1346436"/>
                <a:gd name="connsiteX16" fmla="*/ 866057 w 4487222"/>
                <a:gd name="connsiteY16" fmla="*/ 438558 h 1346436"/>
                <a:gd name="connsiteX17" fmla="*/ 866057 w 4487222"/>
                <a:gd name="connsiteY17" fmla="*/ 442456 h 1346436"/>
                <a:gd name="connsiteX18" fmla="*/ 587059 w 4487222"/>
                <a:gd name="connsiteY18" fmla="*/ 667441 h 1346436"/>
                <a:gd name="connsiteX19" fmla="*/ 238311 w 4487222"/>
                <a:gd name="connsiteY19" fmla="*/ 667441 h 1346436"/>
                <a:gd name="connsiteX20" fmla="*/ 1825043 w 4487222"/>
                <a:gd name="connsiteY20" fmla="*/ 1346437 h 1346436"/>
                <a:gd name="connsiteX21" fmla="*/ 2065339 w 4487222"/>
                <a:gd name="connsiteY21" fmla="*/ 1346437 h 1346436"/>
                <a:gd name="connsiteX22" fmla="*/ 2065339 w 4487222"/>
                <a:gd name="connsiteY22" fmla="*/ 219243 h 1346436"/>
                <a:gd name="connsiteX23" fmla="*/ 2495461 w 4487222"/>
                <a:gd name="connsiteY23" fmla="*/ 219243 h 1346436"/>
                <a:gd name="connsiteX24" fmla="*/ 2495461 w 4487222"/>
                <a:gd name="connsiteY24" fmla="*/ 0 h 1346436"/>
                <a:gd name="connsiteX25" fmla="*/ 1394921 w 4487222"/>
                <a:gd name="connsiteY25" fmla="*/ 0 h 1346436"/>
                <a:gd name="connsiteX26" fmla="*/ 1394921 w 4487222"/>
                <a:gd name="connsiteY26" fmla="*/ 219243 h 1346436"/>
                <a:gd name="connsiteX27" fmla="*/ 1825043 w 4487222"/>
                <a:gd name="connsiteY27" fmla="*/ 219243 h 1346436"/>
                <a:gd name="connsiteX28" fmla="*/ 1825043 w 4487222"/>
                <a:gd name="connsiteY28" fmla="*/ 1346437 h 1346436"/>
                <a:gd name="connsiteX29" fmla="*/ 2844210 w 4487222"/>
                <a:gd name="connsiteY29" fmla="*/ 1346437 h 1346436"/>
                <a:gd name="connsiteX30" fmla="*/ 3082521 w 4487222"/>
                <a:gd name="connsiteY30" fmla="*/ 1346437 h 1346436"/>
                <a:gd name="connsiteX31" fmla="*/ 3082521 w 4487222"/>
                <a:gd name="connsiteY31" fmla="*/ 913691 h 1346436"/>
                <a:gd name="connsiteX32" fmla="*/ 3351808 w 4487222"/>
                <a:gd name="connsiteY32" fmla="*/ 913691 h 1346436"/>
                <a:gd name="connsiteX33" fmla="*/ 3894351 w 4487222"/>
                <a:gd name="connsiteY33" fmla="*/ 453939 h 1346436"/>
                <a:gd name="connsiteX34" fmla="*/ 3894351 w 4487222"/>
                <a:gd name="connsiteY34" fmla="*/ 450112 h 1346436"/>
                <a:gd name="connsiteX35" fmla="*/ 3378956 w 4487222"/>
                <a:gd name="connsiteY35" fmla="*/ 0 h 1346436"/>
                <a:gd name="connsiteX36" fmla="*/ 2844210 w 4487222"/>
                <a:gd name="connsiteY36" fmla="*/ 0 h 1346436"/>
                <a:gd name="connsiteX37" fmla="*/ 2844210 w 4487222"/>
                <a:gd name="connsiteY37" fmla="*/ 1346366 h 1346436"/>
                <a:gd name="connsiteX38" fmla="*/ 3082521 w 4487222"/>
                <a:gd name="connsiteY38" fmla="*/ 700189 h 1346436"/>
                <a:gd name="connsiteX39" fmla="*/ 3082521 w 4487222"/>
                <a:gd name="connsiteY39" fmla="*/ 215487 h 1346436"/>
                <a:gd name="connsiteX40" fmla="*/ 3359605 w 4487222"/>
                <a:gd name="connsiteY40" fmla="*/ 215487 h 1346436"/>
                <a:gd name="connsiteX41" fmla="*/ 3652142 w 4487222"/>
                <a:gd name="connsiteY41" fmla="*/ 455924 h 1346436"/>
                <a:gd name="connsiteX42" fmla="*/ 3652142 w 4487222"/>
                <a:gd name="connsiteY42" fmla="*/ 459823 h 1346436"/>
                <a:gd name="connsiteX43" fmla="*/ 3359605 w 4487222"/>
                <a:gd name="connsiteY43" fmla="*/ 700189 h 1346436"/>
                <a:gd name="connsiteX44" fmla="*/ 3082521 w 4487222"/>
                <a:gd name="connsiteY44" fmla="*/ 700189 h 1346436"/>
                <a:gd name="connsiteX45" fmla="*/ 4248912 w 4487222"/>
                <a:gd name="connsiteY45" fmla="*/ 1346437 h 1346436"/>
                <a:gd name="connsiteX46" fmla="*/ 4487223 w 4487222"/>
                <a:gd name="connsiteY46" fmla="*/ 1346437 h 1346436"/>
                <a:gd name="connsiteX47" fmla="*/ 4487223 w 4487222"/>
                <a:gd name="connsiteY47" fmla="*/ 71 h 1346436"/>
                <a:gd name="connsiteX48" fmla="*/ 4248912 w 4487222"/>
                <a:gd name="connsiteY48" fmla="*/ 71 h 1346436"/>
                <a:gd name="connsiteX49" fmla="*/ 4248912 w 4487222"/>
                <a:gd name="connsiteY49" fmla="*/ 1346437 h 1346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487222" h="1346436">
                  <a:moveTo>
                    <a:pt x="0" y="1346437"/>
                  </a:moveTo>
                  <a:lnTo>
                    <a:pt x="238311" y="1346437"/>
                  </a:lnTo>
                  <a:lnTo>
                    <a:pt x="238311" y="877115"/>
                  </a:lnTo>
                  <a:lnTo>
                    <a:pt x="536661" y="877115"/>
                  </a:lnTo>
                  <a:lnTo>
                    <a:pt x="869956" y="1346437"/>
                  </a:lnTo>
                  <a:lnTo>
                    <a:pt x="1152853" y="1346437"/>
                  </a:lnTo>
                  <a:lnTo>
                    <a:pt x="786667" y="836712"/>
                  </a:lnTo>
                  <a:cubicBezTo>
                    <a:pt x="974580" y="782911"/>
                    <a:pt x="1108267" y="650146"/>
                    <a:pt x="1108267" y="428918"/>
                  </a:cubicBezTo>
                  <a:lnTo>
                    <a:pt x="1108267" y="425090"/>
                  </a:lnTo>
                  <a:cubicBezTo>
                    <a:pt x="1108267" y="307777"/>
                    <a:pt x="1067580" y="207760"/>
                    <a:pt x="995916" y="134679"/>
                  </a:cubicBezTo>
                  <a:cubicBezTo>
                    <a:pt x="908729" y="50044"/>
                    <a:pt x="775043" y="0"/>
                    <a:pt x="604497" y="0"/>
                  </a:cubicBezTo>
                  <a:lnTo>
                    <a:pt x="71" y="0"/>
                  </a:lnTo>
                  <a:lnTo>
                    <a:pt x="71" y="1346366"/>
                  </a:lnTo>
                  <a:close/>
                  <a:moveTo>
                    <a:pt x="238311" y="667441"/>
                  </a:moveTo>
                  <a:lnTo>
                    <a:pt x="238311" y="215416"/>
                  </a:lnTo>
                  <a:lnTo>
                    <a:pt x="585074" y="215416"/>
                  </a:lnTo>
                  <a:cubicBezTo>
                    <a:pt x="761362" y="215416"/>
                    <a:pt x="866057" y="294309"/>
                    <a:pt x="866057" y="438558"/>
                  </a:cubicBezTo>
                  <a:lnTo>
                    <a:pt x="866057" y="442456"/>
                  </a:lnTo>
                  <a:cubicBezTo>
                    <a:pt x="866057" y="578978"/>
                    <a:pt x="757605" y="667441"/>
                    <a:pt x="587059" y="667441"/>
                  </a:cubicBezTo>
                  <a:lnTo>
                    <a:pt x="238311" y="667441"/>
                  </a:lnTo>
                  <a:close/>
                  <a:moveTo>
                    <a:pt x="1825043" y="1346437"/>
                  </a:moveTo>
                  <a:lnTo>
                    <a:pt x="2065339" y="1346437"/>
                  </a:lnTo>
                  <a:lnTo>
                    <a:pt x="2065339" y="219243"/>
                  </a:lnTo>
                  <a:lnTo>
                    <a:pt x="2495461" y="219243"/>
                  </a:lnTo>
                  <a:lnTo>
                    <a:pt x="2495461" y="0"/>
                  </a:lnTo>
                  <a:lnTo>
                    <a:pt x="1394921" y="0"/>
                  </a:lnTo>
                  <a:lnTo>
                    <a:pt x="1394921" y="219243"/>
                  </a:lnTo>
                  <a:lnTo>
                    <a:pt x="1825043" y="219243"/>
                  </a:lnTo>
                  <a:lnTo>
                    <a:pt x="1825043" y="1346437"/>
                  </a:lnTo>
                  <a:close/>
                  <a:moveTo>
                    <a:pt x="2844210" y="1346437"/>
                  </a:moveTo>
                  <a:lnTo>
                    <a:pt x="3082521" y="1346437"/>
                  </a:lnTo>
                  <a:lnTo>
                    <a:pt x="3082521" y="913691"/>
                  </a:lnTo>
                  <a:lnTo>
                    <a:pt x="3351808" y="913691"/>
                  </a:lnTo>
                  <a:cubicBezTo>
                    <a:pt x="3650157" y="913691"/>
                    <a:pt x="3894351" y="755975"/>
                    <a:pt x="3894351" y="453939"/>
                  </a:cubicBezTo>
                  <a:lnTo>
                    <a:pt x="3894351" y="450112"/>
                  </a:lnTo>
                  <a:cubicBezTo>
                    <a:pt x="3894351" y="178911"/>
                    <a:pt x="3696728" y="0"/>
                    <a:pt x="3378956" y="0"/>
                  </a:cubicBezTo>
                  <a:lnTo>
                    <a:pt x="2844210" y="0"/>
                  </a:lnTo>
                  <a:lnTo>
                    <a:pt x="2844210" y="1346366"/>
                  </a:lnTo>
                  <a:close/>
                  <a:moveTo>
                    <a:pt x="3082521" y="700189"/>
                  </a:moveTo>
                  <a:lnTo>
                    <a:pt x="3082521" y="215487"/>
                  </a:lnTo>
                  <a:lnTo>
                    <a:pt x="3359605" y="215487"/>
                  </a:lnTo>
                  <a:cubicBezTo>
                    <a:pt x="3537807" y="215487"/>
                    <a:pt x="3652142" y="298208"/>
                    <a:pt x="3652142" y="455924"/>
                  </a:cubicBezTo>
                  <a:lnTo>
                    <a:pt x="3652142" y="459823"/>
                  </a:lnTo>
                  <a:cubicBezTo>
                    <a:pt x="3652142" y="600173"/>
                    <a:pt x="3539721" y="700189"/>
                    <a:pt x="3359605" y="700189"/>
                  </a:cubicBezTo>
                  <a:lnTo>
                    <a:pt x="3082521" y="700189"/>
                  </a:lnTo>
                  <a:close/>
                  <a:moveTo>
                    <a:pt x="4248912" y="1346437"/>
                  </a:moveTo>
                  <a:lnTo>
                    <a:pt x="4487223" y="1346437"/>
                  </a:lnTo>
                  <a:lnTo>
                    <a:pt x="4487223" y="71"/>
                  </a:lnTo>
                  <a:lnTo>
                    <a:pt x="4248912" y="71"/>
                  </a:lnTo>
                  <a:lnTo>
                    <a:pt x="4248912" y="134643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60DD19C-2E12-11CC-931B-A8A40C2686AC}"/>
                </a:ext>
              </a:extLst>
            </p:cNvPr>
            <p:cNvGrpSpPr/>
            <p:nvPr/>
          </p:nvGrpSpPr>
          <p:grpSpPr>
            <a:xfrm>
              <a:off x="2079814" y="1566821"/>
              <a:ext cx="1722607" cy="408504"/>
              <a:chOff x="5223775" y="3662207"/>
              <a:chExt cx="6971413" cy="1653220"/>
            </a:xfrm>
            <a:grpFill/>
          </p:grpSpPr>
          <p:sp>
            <p:nvSpPr>
              <p:cNvPr id="46" name="Free-form: Shape 45">
                <a:extLst>
                  <a:ext uri="{FF2B5EF4-FFF2-40B4-BE49-F238E27FC236}">
                    <a16:creationId xmlns:a16="http://schemas.microsoft.com/office/drawing/2014/main" id="{63CB9A07-9437-C5A3-910B-17D65BBF90A9}"/>
                  </a:ext>
                </a:extLst>
              </p:cNvPr>
              <p:cNvSpPr/>
              <p:nvPr/>
            </p:nvSpPr>
            <p:spPr>
              <a:xfrm>
                <a:off x="5223775" y="3662278"/>
                <a:ext cx="482576" cy="551758"/>
              </a:xfrm>
              <a:custGeom>
                <a:avLst/>
                <a:gdLst>
                  <a:gd name="connsiteX0" fmla="*/ 259789 w 482576"/>
                  <a:gd name="connsiteY0" fmla="*/ 264892 h 551758"/>
                  <a:gd name="connsiteX1" fmla="*/ 360585 w 482576"/>
                  <a:gd name="connsiteY1" fmla="*/ 160977 h 551758"/>
                  <a:gd name="connsiteX2" fmla="*/ 308699 w 482576"/>
                  <a:gd name="connsiteY2" fmla="*/ 74286 h 551758"/>
                  <a:gd name="connsiteX3" fmla="*/ 240154 w 482576"/>
                  <a:gd name="connsiteY3" fmla="*/ 64150 h 551758"/>
                  <a:gd name="connsiteX4" fmla="*/ 148076 w 482576"/>
                  <a:gd name="connsiteY4" fmla="*/ 64150 h 551758"/>
                  <a:gd name="connsiteX5" fmla="*/ 148076 w 482576"/>
                  <a:gd name="connsiteY5" fmla="*/ 264963 h 551758"/>
                  <a:gd name="connsiteX6" fmla="*/ 259860 w 482576"/>
                  <a:gd name="connsiteY6" fmla="*/ 264963 h 551758"/>
                  <a:gd name="connsiteX7" fmla="*/ 0 w 482576"/>
                  <a:gd name="connsiteY7" fmla="*/ 490799 h 551758"/>
                  <a:gd name="connsiteX8" fmla="*/ 69253 w 482576"/>
                  <a:gd name="connsiteY8" fmla="*/ 490799 h 551758"/>
                  <a:gd name="connsiteX9" fmla="*/ 69253 w 482576"/>
                  <a:gd name="connsiteY9" fmla="*/ 60180 h 551758"/>
                  <a:gd name="connsiteX10" fmla="*/ 0 w 482576"/>
                  <a:gd name="connsiteY10" fmla="*/ 60180 h 551758"/>
                  <a:gd name="connsiteX11" fmla="*/ 0 w 482576"/>
                  <a:gd name="connsiteY11" fmla="*/ 0 h 551758"/>
                  <a:gd name="connsiteX12" fmla="*/ 240934 w 482576"/>
                  <a:gd name="connsiteY12" fmla="*/ 0 h 551758"/>
                  <a:gd name="connsiteX13" fmla="*/ 343219 w 482576"/>
                  <a:gd name="connsiteY13" fmla="*/ 11767 h 551758"/>
                  <a:gd name="connsiteX14" fmla="*/ 440046 w 482576"/>
                  <a:gd name="connsiteY14" fmla="*/ 154739 h 551758"/>
                  <a:gd name="connsiteX15" fmla="*/ 325144 w 482576"/>
                  <a:gd name="connsiteY15" fmla="*/ 309478 h 551758"/>
                  <a:gd name="connsiteX16" fmla="*/ 325144 w 482576"/>
                  <a:gd name="connsiteY16" fmla="*/ 311038 h 551758"/>
                  <a:gd name="connsiteX17" fmla="*/ 348748 w 482576"/>
                  <a:gd name="connsiteY17" fmla="*/ 336839 h 551758"/>
                  <a:gd name="connsiteX18" fmla="*/ 427500 w 482576"/>
                  <a:gd name="connsiteY18" fmla="*/ 472794 h 551758"/>
                  <a:gd name="connsiteX19" fmla="*/ 466060 w 482576"/>
                  <a:gd name="connsiteY19" fmla="*/ 490799 h 551758"/>
                  <a:gd name="connsiteX20" fmla="*/ 482577 w 482576"/>
                  <a:gd name="connsiteY20" fmla="*/ 490799 h 551758"/>
                  <a:gd name="connsiteX21" fmla="*/ 482577 w 482576"/>
                  <a:gd name="connsiteY21" fmla="*/ 551759 h 551758"/>
                  <a:gd name="connsiteX22" fmla="*/ 435368 w 482576"/>
                  <a:gd name="connsiteY22" fmla="*/ 551759 h 551758"/>
                  <a:gd name="connsiteX23" fmla="*/ 358175 w 482576"/>
                  <a:gd name="connsiteY23" fmla="*/ 510292 h 551758"/>
                  <a:gd name="connsiteX24" fmla="*/ 272406 w 482576"/>
                  <a:gd name="connsiteY24" fmla="*/ 359451 h 551758"/>
                  <a:gd name="connsiteX25" fmla="*/ 214139 w 482576"/>
                  <a:gd name="connsiteY25" fmla="*/ 328971 h 551758"/>
                  <a:gd name="connsiteX26" fmla="*/ 148005 w 482576"/>
                  <a:gd name="connsiteY26" fmla="*/ 328971 h 551758"/>
                  <a:gd name="connsiteX27" fmla="*/ 148005 w 482576"/>
                  <a:gd name="connsiteY27" fmla="*/ 490728 h 551758"/>
                  <a:gd name="connsiteX28" fmla="*/ 216479 w 482576"/>
                  <a:gd name="connsiteY28" fmla="*/ 490728 h 551758"/>
                  <a:gd name="connsiteX29" fmla="*/ 216479 w 482576"/>
                  <a:gd name="connsiteY29" fmla="*/ 551688 h 551758"/>
                  <a:gd name="connsiteX30" fmla="*/ 0 w 482576"/>
                  <a:gd name="connsiteY30" fmla="*/ 551688 h 551758"/>
                  <a:gd name="connsiteX31" fmla="*/ 0 w 482576"/>
                  <a:gd name="connsiteY31" fmla="*/ 490728 h 551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82576" h="551758">
                    <a:moveTo>
                      <a:pt x="259789" y="264892"/>
                    </a:moveTo>
                    <a:cubicBezTo>
                      <a:pt x="320465" y="264892"/>
                      <a:pt x="360585" y="225835"/>
                      <a:pt x="360585" y="160977"/>
                    </a:cubicBezTo>
                    <a:cubicBezTo>
                      <a:pt x="360585" y="118021"/>
                      <a:pt x="343290" y="88321"/>
                      <a:pt x="308699" y="74286"/>
                    </a:cubicBezTo>
                    <a:cubicBezTo>
                      <a:pt x="290552" y="67269"/>
                      <a:pt x="266948" y="64150"/>
                      <a:pt x="240154" y="64150"/>
                    </a:cubicBezTo>
                    <a:lnTo>
                      <a:pt x="148076" y="64150"/>
                    </a:lnTo>
                    <a:lnTo>
                      <a:pt x="148076" y="264963"/>
                    </a:lnTo>
                    <a:lnTo>
                      <a:pt x="259860" y="264963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0"/>
                    </a:lnTo>
                    <a:lnTo>
                      <a:pt x="0" y="60180"/>
                    </a:lnTo>
                    <a:lnTo>
                      <a:pt x="0" y="0"/>
                    </a:lnTo>
                    <a:lnTo>
                      <a:pt x="240934" y="0"/>
                    </a:lnTo>
                    <a:cubicBezTo>
                      <a:pt x="280274" y="0"/>
                      <a:pt x="312526" y="1559"/>
                      <a:pt x="343219" y="11767"/>
                    </a:cubicBezTo>
                    <a:cubicBezTo>
                      <a:pt x="401486" y="31330"/>
                      <a:pt x="440046" y="79744"/>
                      <a:pt x="440046" y="154739"/>
                    </a:cubicBezTo>
                    <a:cubicBezTo>
                      <a:pt x="440046" y="234413"/>
                      <a:pt x="395956" y="291474"/>
                      <a:pt x="325144" y="309478"/>
                    </a:cubicBezTo>
                    <a:lnTo>
                      <a:pt x="325144" y="311038"/>
                    </a:lnTo>
                    <a:cubicBezTo>
                      <a:pt x="325144" y="311038"/>
                      <a:pt x="339249" y="318835"/>
                      <a:pt x="348748" y="336839"/>
                    </a:cubicBezTo>
                    <a:lnTo>
                      <a:pt x="427500" y="472794"/>
                    </a:lnTo>
                    <a:cubicBezTo>
                      <a:pt x="436147" y="487680"/>
                      <a:pt x="446355" y="490799"/>
                      <a:pt x="466060" y="490799"/>
                    </a:cubicBezTo>
                    <a:lnTo>
                      <a:pt x="482577" y="490799"/>
                    </a:lnTo>
                    <a:lnTo>
                      <a:pt x="482577" y="551759"/>
                    </a:lnTo>
                    <a:lnTo>
                      <a:pt x="435368" y="551759"/>
                    </a:lnTo>
                    <a:cubicBezTo>
                      <a:pt x="388159" y="551759"/>
                      <a:pt x="377101" y="543182"/>
                      <a:pt x="358175" y="510292"/>
                    </a:cubicBezTo>
                    <a:lnTo>
                      <a:pt x="272406" y="359451"/>
                    </a:lnTo>
                    <a:cubicBezTo>
                      <a:pt x="258229" y="335989"/>
                      <a:pt x="247951" y="328971"/>
                      <a:pt x="214139" y="328971"/>
                    </a:cubicBezTo>
                    <a:lnTo>
                      <a:pt x="148005" y="328971"/>
                    </a:lnTo>
                    <a:lnTo>
                      <a:pt x="148005" y="490728"/>
                    </a:lnTo>
                    <a:lnTo>
                      <a:pt x="216479" y="490728"/>
                    </a:lnTo>
                    <a:lnTo>
                      <a:pt x="216479" y="551688"/>
                    </a:lnTo>
                    <a:lnTo>
                      <a:pt x="0" y="551688"/>
                    </a:lnTo>
                    <a:lnTo>
                      <a:pt x="0" y="490728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7" name="Free-form: Shape 46">
                <a:extLst>
                  <a:ext uri="{FF2B5EF4-FFF2-40B4-BE49-F238E27FC236}">
                    <a16:creationId xmlns:a16="http://schemas.microsoft.com/office/drawing/2014/main" id="{E0508173-BF56-ACBA-6838-132544164B29}"/>
                  </a:ext>
                </a:extLst>
              </p:cNvPr>
              <p:cNvSpPr/>
              <p:nvPr/>
            </p:nvSpPr>
            <p:spPr>
              <a:xfrm>
                <a:off x="5756537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867 w 429838"/>
                  <a:gd name="connsiteY1" fmla="*/ 206342 h 414173"/>
                  <a:gd name="connsiteX2" fmla="*/ 214920 w 429838"/>
                  <a:gd name="connsiteY2" fmla="*/ 65638 h 414173"/>
                  <a:gd name="connsiteX3" fmla="*/ 77901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867" y="289135"/>
                      <a:pt x="351867" y="206342"/>
                    </a:cubicBezTo>
                    <a:cubicBezTo>
                      <a:pt x="351867" y="123550"/>
                      <a:pt x="289702" y="65638"/>
                      <a:pt x="214920" y="65638"/>
                    </a:cubicBezTo>
                    <a:cubicBezTo>
                      <a:pt x="140137" y="65638"/>
                      <a:pt x="77901" y="124259"/>
                      <a:pt x="77901" y="206342"/>
                    </a:cubicBezTo>
                    <a:cubicBezTo>
                      <a:pt x="77901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2" y="0"/>
                      <a:pt x="429839" y="86833"/>
                      <a:pt x="429839" y="206342"/>
                    </a:cubicBezTo>
                    <a:cubicBezTo>
                      <a:pt x="429839" y="325853"/>
                      <a:pt x="333792" y="414174"/>
                      <a:pt x="214920" y="414174"/>
                    </a:cubicBezTo>
                    <a:cubicBezTo>
                      <a:pt x="96047" y="414174"/>
                      <a:pt x="0" y="326703"/>
                      <a:pt x="0" y="206342"/>
                    </a:cubicBezTo>
                    <a:cubicBezTo>
                      <a:pt x="0" y="85982"/>
                      <a:pt x="96047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8" name="Free-form: Shape 47">
                <a:extLst>
                  <a:ext uri="{FF2B5EF4-FFF2-40B4-BE49-F238E27FC236}">
                    <a16:creationId xmlns:a16="http://schemas.microsoft.com/office/drawing/2014/main" id="{4EE58F1A-90D5-BAC8-68F4-4ECE89DBA38F}"/>
                  </a:ext>
                </a:extLst>
              </p:cNvPr>
              <p:cNvSpPr/>
              <p:nvPr/>
            </p:nvSpPr>
            <p:spPr>
              <a:xfrm>
                <a:off x="6220755" y="3818576"/>
                <a:ext cx="450253" cy="559556"/>
              </a:xfrm>
              <a:custGeom>
                <a:avLst/>
                <a:gdLst>
                  <a:gd name="connsiteX0" fmla="*/ 100017 w 450253"/>
                  <a:gd name="connsiteY0" fmla="*/ 496257 h 559556"/>
                  <a:gd name="connsiteX1" fmla="*/ 173240 w 450253"/>
                  <a:gd name="connsiteY1" fmla="*/ 441606 h 559556"/>
                  <a:gd name="connsiteX2" fmla="*/ 189756 w 450253"/>
                  <a:gd name="connsiteY2" fmla="*/ 402549 h 559556"/>
                  <a:gd name="connsiteX3" fmla="*/ 50399 w 450253"/>
                  <a:gd name="connsiteY3" fmla="*/ 58621 h 559556"/>
                  <a:gd name="connsiteX4" fmla="*/ 0 w 450253"/>
                  <a:gd name="connsiteY4" fmla="*/ 58621 h 559556"/>
                  <a:gd name="connsiteX5" fmla="*/ 0 w 450253"/>
                  <a:gd name="connsiteY5" fmla="*/ 0 h 559556"/>
                  <a:gd name="connsiteX6" fmla="*/ 181817 w 450253"/>
                  <a:gd name="connsiteY6" fmla="*/ 0 h 559556"/>
                  <a:gd name="connsiteX7" fmla="*/ 181817 w 450253"/>
                  <a:gd name="connsiteY7" fmla="*/ 58621 h 559556"/>
                  <a:gd name="connsiteX8" fmla="*/ 129079 w 450253"/>
                  <a:gd name="connsiteY8" fmla="*/ 58621 h 559556"/>
                  <a:gd name="connsiteX9" fmla="*/ 218038 w 450253"/>
                  <a:gd name="connsiteY9" fmla="*/ 293813 h 559556"/>
                  <a:gd name="connsiteX10" fmla="*/ 225127 w 450253"/>
                  <a:gd name="connsiteY10" fmla="*/ 328263 h 559556"/>
                  <a:gd name="connsiteX11" fmla="*/ 227466 w 450253"/>
                  <a:gd name="connsiteY11" fmla="*/ 328263 h 559556"/>
                  <a:gd name="connsiteX12" fmla="*/ 236965 w 450253"/>
                  <a:gd name="connsiteY12" fmla="*/ 293813 h 559556"/>
                  <a:gd name="connsiteX13" fmla="*/ 325073 w 450253"/>
                  <a:gd name="connsiteY13" fmla="*/ 58621 h 559556"/>
                  <a:gd name="connsiteX14" fmla="*/ 273966 w 450253"/>
                  <a:gd name="connsiteY14" fmla="*/ 58621 h 559556"/>
                  <a:gd name="connsiteX15" fmla="*/ 273966 w 450253"/>
                  <a:gd name="connsiteY15" fmla="*/ 0 h 559556"/>
                  <a:gd name="connsiteX16" fmla="*/ 450254 w 450253"/>
                  <a:gd name="connsiteY16" fmla="*/ 0 h 559556"/>
                  <a:gd name="connsiteX17" fmla="*/ 450254 w 450253"/>
                  <a:gd name="connsiteY17" fmla="*/ 58621 h 559556"/>
                  <a:gd name="connsiteX18" fmla="*/ 400635 w 450253"/>
                  <a:gd name="connsiteY18" fmla="*/ 58621 h 559556"/>
                  <a:gd name="connsiteX19" fmla="*/ 243202 w 450253"/>
                  <a:gd name="connsiteY19" fmla="*/ 457980 h 559556"/>
                  <a:gd name="connsiteX20" fmla="*/ 103065 w 450253"/>
                  <a:gd name="connsiteY20" fmla="*/ 559556 h 559556"/>
                  <a:gd name="connsiteX21" fmla="*/ 17296 w 450253"/>
                  <a:gd name="connsiteY21" fmla="*/ 534534 h 559556"/>
                  <a:gd name="connsiteX22" fmla="*/ 43239 w 450253"/>
                  <a:gd name="connsiteY22" fmla="*/ 477544 h 559556"/>
                  <a:gd name="connsiteX23" fmla="*/ 99875 w 450253"/>
                  <a:gd name="connsiteY23" fmla="*/ 496257 h 55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50253" h="559556">
                    <a:moveTo>
                      <a:pt x="100017" y="496257"/>
                    </a:moveTo>
                    <a:cubicBezTo>
                      <a:pt x="133899" y="496257"/>
                      <a:pt x="159843" y="472865"/>
                      <a:pt x="173240" y="441606"/>
                    </a:cubicBezTo>
                    <a:lnTo>
                      <a:pt x="189756" y="402549"/>
                    </a:lnTo>
                    <a:lnTo>
                      <a:pt x="50399" y="58621"/>
                    </a:lnTo>
                    <a:lnTo>
                      <a:pt x="0" y="58621"/>
                    </a:lnTo>
                    <a:lnTo>
                      <a:pt x="0" y="0"/>
                    </a:lnTo>
                    <a:lnTo>
                      <a:pt x="181817" y="0"/>
                    </a:lnTo>
                    <a:lnTo>
                      <a:pt x="181817" y="58621"/>
                    </a:lnTo>
                    <a:lnTo>
                      <a:pt x="129079" y="58621"/>
                    </a:lnTo>
                    <a:lnTo>
                      <a:pt x="218038" y="293813"/>
                    </a:lnTo>
                    <a:cubicBezTo>
                      <a:pt x="223568" y="311038"/>
                      <a:pt x="225127" y="328263"/>
                      <a:pt x="225127" y="328263"/>
                    </a:cubicBezTo>
                    <a:lnTo>
                      <a:pt x="227466" y="328263"/>
                    </a:lnTo>
                    <a:cubicBezTo>
                      <a:pt x="227466" y="328263"/>
                      <a:pt x="230585" y="311109"/>
                      <a:pt x="236965" y="293813"/>
                    </a:cubicBezTo>
                    <a:lnTo>
                      <a:pt x="325073" y="58621"/>
                    </a:lnTo>
                    <a:lnTo>
                      <a:pt x="273966" y="58621"/>
                    </a:lnTo>
                    <a:lnTo>
                      <a:pt x="273966" y="0"/>
                    </a:lnTo>
                    <a:lnTo>
                      <a:pt x="450254" y="0"/>
                    </a:lnTo>
                    <a:lnTo>
                      <a:pt x="450254" y="58621"/>
                    </a:lnTo>
                    <a:lnTo>
                      <a:pt x="400635" y="58621"/>
                    </a:lnTo>
                    <a:lnTo>
                      <a:pt x="243202" y="457980"/>
                    </a:lnTo>
                    <a:cubicBezTo>
                      <a:pt x="216408" y="525178"/>
                      <a:pt x="164521" y="559556"/>
                      <a:pt x="103065" y="559556"/>
                    </a:cubicBezTo>
                    <a:cubicBezTo>
                      <a:pt x="51887" y="559556"/>
                      <a:pt x="17296" y="534534"/>
                      <a:pt x="17296" y="534534"/>
                    </a:cubicBezTo>
                    <a:lnTo>
                      <a:pt x="43239" y="477544"/>
                    </a:lnTo>
                    <a:cubicBezTo>
                      <a:pt x="43239" y="477544"/>
                      <a:pt x="66064" y="496257"/>
                      <a:pt x="99875" y="4962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49" name="Free-form: Shape 48">
                <a:extLst>
                  <a:ext uri="{FF2B5EF4-FFF2-40B4-BE49-F238E27FC236}">
                    <a16:creationId xmlns:a16="http://schemas.microsoft.com/office/drawing/2014/main" id="{F47A2265-A756-A81D-178C-10404868CC3F}"/>
                  </a:ext>
                </a:extLst>
              </p:cNvPr>
              <p:cNvSpPr/>
              <p:nvPr/>
            </p:nvSpPr>
            <p:spPr>
              <a:xfrm>
                <a:off x="6703969" y="3809078"/>
                <a:ext cx="391207" cy="414173"/>
              </a:xfrm>
              <a:custGeom>
                <a:avLst/>
                <a:gdLst>
                  <a:gd name="connsiteX0" fmla="*/ 148785 w 391207"/>
                  <a:gd name="connsiteY0" fmla="*/ 355694 h 414173"/>
                  <a:gd name="connsiteX1" fmla="*/ 258229 w 391207"/>
                  <a:gd name="connsiteY1" fmla="*/ 227466 h 414173"/>
                  <a:gd name="connsiteX2" fmla="*/ 258229 w 391207"/>
                  <a:gd name="connsiteY2" fmla="*/ 211092 h 414173"/>
                  <a:gd name="connsiteX3" fmla="*/ 238523 w 391207"/>
                  <a:gd name="connsiteY3" fmla="*/ 211092 h 414173"/>
                  <a:gd name="connsiteX4" fmla="*/ 77122 w 391207"/>
                  <a:gd name="connsiteY4" fmla="*/ 288497 h 414173"/>
                  <a:gd name="connsiteX5" fmla="*/ 148714 w 391207"/>
                  <a:gd name="connsiteY5" fmla="*/ 355694 h 414173"/>
                  <a:gd name="connsiteX6" fmla="*/ 232215 w 391207"/>
                  <a:gd name="connsiteY6" fmla="*/ 161898 h 414173"/>
                  <a:gd name="connsiteX7" fmla="*/ 257379 w 391207"/>
                  <a:gd name="connsiteY7" fmla="*/ 161898 h 414173"/>
                  <a:gd name="connsiteX8" fmla="*/ 257379 w 391207"/>
                  <a:gd name="connsiteY8" fmla="*/ 147013 h 414173"/>
                  <a:gd name="connsiteX9" fmla="*/ 172389 w 391207"/>
                  <a:gd name="connsiteY9" fmla="*/ 62590 h 414173"/>
                  <a:gd name="connsiteX10" fmla="*/ 58266 w 391207"/>
                  <a:gd name="connsiteY10" fmla="*/ 100868 h 414173"/>
                  <a:gd name="connsiteX11" fmla="*/ 27573 w 391207"/>
                  <a:gd name="connsiteY11" fmla="*/ 46925 h 414173"/>
                  <a:gd name="connsiteX12" fmla="*/ 178698 w 391207"/>
                  <a:gd name="connsiteY12" fmla="*/ 0 h 414173"/>
                  <a:gd name="connsiteX13" fmla="*/ 333791 w 391207"/>
                  <a:gd name="connsiteY13" fmla="*/ 152400 h 414173"/>
                  <a:gd name="connsiteX14" fmla="*/ 333791 w 391207"/>
                  <a:gd name="connsiteY14" fmla="*/ 329042 h 414173"/>
                  <a:gd name="connsiteX15" fmla="*/ 351087 w 391207"/>
                  <a:gd name="connsiteY15" fmla="*/ 346196 h 414173"/>
                  <a:gd name="connsiteX16" fmla="*/ 391207 w 391207"/>
                  <a:gd name="connsiteY16" fmla="*/ 346196 h 414173"/>
                  <a:gd name="connsiteX17" fmla="*/ 391207 w 391207"/>
                  <a:gd name="connsiteY17" fmla="*/ 404817 h 414173"/>
                  <a:gd name="connsiteX18" fmla="*/ 311746 w 391207"/>
                  <a:gd name="connsiteY18" fmla="*/ 404817 h 414173"/>
                  <a:gd name="connsiteX19" fmla="*/ 262128 w 391207"/>
                  <a:gd name="connsiteY19" fmla="*/ 361862 h 414173"/>
                  <a:gd name="connsiteX20" fmla="*/ 262128 w 391207"/>
                  <a:gd name="connsiteY20" fmla="*/ 356333 h 414173"/>
                  <a:gd name="connsiteX21" fmla="*/ 265247 w 391207"/>
                  <a:gd name="connsiteY21" fmla="*/ 330531 h 414173"/>
                  <a:gd name="connsiteX22" fmla="*/ 263687 w 391207"/>
                  <a:gd name="connsiteY22" fmla="*/ 330531 h 414173"/>
                  <a:gd name="connsiteX23" fmla="*/ 132269 w 391207"/>
                  <a:gd name="connsiteY23" fmla="*/ 414174 h 414173"/>
                  <a:gd name="connsiteX24" fmla="*/ 0 w 391207"/>
                  <a:gd name="connsiteY24" fmla="*/ 294593 h 414173"/>
                  <a:gd name="connsiteX25" fmla="*/ 232215 w 391207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07" h="414173">
                    <a:moveTo>
                      <a:pt x="148785" y="355694"/>
                    </a:moveTo>
                    <a:cubicBezTo>
                      <a:pt x="216479" y="355694"/>
                      <a:pt x="258229" y="286937"/>
                      <a:pt x="258229" y="227466"/>
                    </a:cubicBezTo>
                    <a:lnTo>
                      <a:pt x="258229" y="211092"/>
                    </a:lnTo>
                    <a:lnTo>
                      <a:pt x="238523" y="211092"/>
                    </a:lnTo>
                    <a:cubicBezTo>
                      <a:pt x="202302" y="211092"/>
                      <a:pt x="77122" y="212651"/>
                      <a:pt x="77122" y="288497"/>
                    </a:cubicBezTo>
                    <a:cubicBezTo>
                      <a:pt x="77122" y="323726"/>
                      <a:pt x="103136" y="355694"/>
                      <a:pt x="148714" y="355694"/>
                    </a:cubicBezTo>
                    <a:moveTo>
                      <a:pt x="232215" y="161898"/>
                    </a:moveTo>
                    <a:lnTo>
                      <a:pt x="257379" y="161898"/>
                    </a:lnTo>
                    <a:lnTo>
                      <a:pt x="257379" y="147013"/>
                    </a:lnTo>
                    <a:cubicBezTo>
                      <a:pt x="257379" y="84493"/>
                      <a:pt x="221228" y="62590"/>
                      <a:pt x="172389" y="62590"/>
                    </a:cubicBezTo>
                    <a:cubicBezTo>
                      <a:pt x="109444" y="62590"/>
                      <a:pt x="58266" y="100868"/>
                      <a:pt x="58266" y="100868"/>
                    </a:cubicBezTo>
                    <a:lnTo>
                      <a:pt x="27573" y="46925"/>
                    </a:lnTo>
                    <a:cubicBezTo>
                      <a:pt x="27573" y="46925"/>
                      <a:pt x="85840" y="0"/>
                      <a:pt x="178698" y="0"/>
                    </a:cubicBezTo>
                    <a:cubicBezTo>
                      <a:pt x="280274" y="0"/>
                      <a:pt x="333791" y="52383"/>
                      <a:pt x="333791" y="152400"/>
                    </a:cubicBezTo>
                    <a:lnTo>
                      <a:pt x="333791" y="329042"/>
                    </a:lnTo>
                    <a:cubicBezTo>
                      <a:pt x="333791" y="340809"/>
                      <a:pt x="340100" y="346196"/>
                      <a:pt x="351087" y="346196"/>
                    </a:cubicBezTo>
                    <a:lnTo>
                      <a:pt x="391207" y="346196"/>
                    </a:lnTo>
                    <a:lnTo>
                      <a:pt x="391207" y="404817"/>
                    </a:lnTo>
                    <a:lnTo>
                      <a:pt x="311746" y="404817"/>
                    </a:lnTo>
                    <a:cubicBezTo>
                      <a:pt x="276305" y="404817"/>
                      <a:pt x="262128" y="387663"/>
                      <a:pt x="262128" y="361862"/>
                    </a:cubicBezTo>
                    <a:lnTo>
                      <a:pt x="262128" y="356333"/>
                    </a:lnTo>
                    <a:cubicBezTo>
                      <a:pt x="262128" y="340738"/>
                      <a:pt x="265247" y="330531"/>
                      <a:pt x="265247" y="330531"/>
                    </a:cubicBezTo>
                    <a:lnTo>
                      <a:pt x="263687" y="330531"/>
                    </a:lnTo>
                    <a:cubicBezTo>
                      <a:pt x="263687" y="330531"/>
                      <a:pt x="229025" y="414174"/>
                      <a:pt x="132269" y="414174"/>
                    </a:cubicBezTo>
                    <a:cubicBezTo>
                      <a:pt x="66134" y="414174"/>
                      <a:pt x="0" y="375896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0" name="Free-form: Shape 49">
                <a:extLst>
                  <a:ext uri="{FF2B5EF4-FFF2-40B4-BE49-F238E27FC236}">
                    <a16:creationId xmlns:a16="http://schemas.microsoft.com/office/drawing/2014/main" id="{4BF4BD17-C721-0CAD-8D62-69390EE72D10}"/>
                  </a:ext>
                </a:extLst>
              </p:cNvPr>
              <p:cNvSpPr/>
              <p:nvPr/>
            </p:nvSpPr>
            <p:spPr>
              <a:xfrm>
                <a:off x="7110771" y="3662207"/>
                <a:ext cx="206271" cy="554168"/>
              </a:xfrm>
              <a:custGeom>
                <a:avLst/>
                <a:gdLst>
                  <a:gd name="connsiteX0" fmla="*/ 66206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17 h 554168"/>
                  <a:gd name="connsiteX5" fmla="*/ 185007 w 206271"/>
                  <a:gd name="connsiteY5" fmla="*/ 490799 h 554168"/>
                  <a:gd name="connsiteX6" fmla="*/ 206272 w 206271"/>
                  <a:gd name="connsiteY6" fmla="*/ 490090 h 554168"/>
                  <a:gd name="connsiteX7" fmla="*/ 205421 w 206271"/>
                  <a:gd name="connsiteY7" fmla="*/ 552539 h 554168"/>
                  <a:gd name="connsiteX8" fmla="*/ 171610 w 206271"/>
                  <a:gd name="connsiteY8" fmla="*/ 554169 h 554168"/>
                  <a:gd name="connsiteX9" fmla="*/ 66135 w 206271"/>
                  <a:gd name="connsiteY9" fmla="*/ 439196 h 554168"/>
                  <a:gd name="connsiteX10" fmla="*/ 66135 w 206271"/>
                  <a:gd name="connsiteY10" fmla="*/ 58621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206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17"/>
                    </a:lnTo>
                    <a:cubicBezTo>
                      <a:pt x="142477" y="468116"/>
                      <a:pt x="150345" y="490799"/>
                      <a:pt x="185007" y="490799"/>
                    </a:cubicBezTo>
                    <a:cubicBezTo>
                      <a:pt x="197553" y="490799"/>
                      <a:pt x="206272" y="490090"/>
                      <a:pt x="206272" y="490090"/>
                    </a:cubicBezTo>
                    <a:lnTo>
                      <a:pt x="205421" y="552539"/>
                    </a:lnTo>
                    <a:cubicBezTo>
                      <a:pt x="205421" y="552539"/>
                      <a:pt x="189685" y="554169"/>
                      <a:pt x="171610" y="554169"/>
                    </a:cubicBezTo>
                    <a:cubicBezTo>
                      <a:pt x="114974" y="554169"/>
                      <a:pt x="66135" y="531486"/>
                      <a:pt x="66135" y="439196"/>
                    </a:cubicBezTo>
                    <a:lnTo>
                      <a:pt x="66135" y="58621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1" name="Free-form: Shape 50">
                <a:extLst>
                  <a:ext uri="{FF2B5EF4-FFF2-40B4-BE49-F238E27FC236}">
                    <a16:creationId xmlns:a16="http://schemas.microsoft.com/office/drawing/2014/main" id="{17E904AE-B24E-1449-40A8-CA17A2325747}"/>
                  </a:ext>
                </a:extLst>
              </p:cNvPr>
              <p:cNvSpPr/>
              <p:nvPr/>
            </p:nvSpPr>
            <p:spPr>
              <a:xfrm>
                <a:off x="7560174" y="3662207"/>
                <a:ext cx="476975" cy="551829"/>
              </a:xfrm>
              <a:custGeom>
                <a:avLst/>
                <a:gdLst>
                  <a:gd name="connsiteX0" fmla="*/ 129079 w 476975"/>
                  <a:gd name="connsiteY0" fmla="*/ 490870 h 551829"/>
                  <a:gd name="connsiteX1" fmla="*/ 199112 w 476975"/>
                  <a:gd name="connsiteY1" fmla="*/ 490870 h 551829"/>
                  <a:gd name="connsiteX2" fmla="*/ 199112 w 476975"/>
                  <a:gd name="connsiteY2" fmla="*/ 64150 h 551829"/>
                  <a:gd name="connsiteX3" fmla="*/ 68473 w 476975"/>
                  <a:gd name="connsiteY3" fmla="*/ 64150 h 551829"/>
                  <a:gd name="connsiteX4" fmla="*/ 68473 w 476975"/>
                  <a:gd name="connsiteY4" fmla="*/ 150061 h 551829"/>
                  <a:gd name="connsiteX5" fmla="*/ 0 w 476975"/>
                  <a:gd name="connsiteY5" fmla="*/ 150061 h 551829"/>
                  <a:gd name="connsiteX6" fmla="*/ 0 w 476975"/>
                  <a:gd name="connsiteY6" fmla="*/ 0 h 551829"/>
                  <a:gd name="connsiteX7" fmla="*/ 476976 w 476975"/>
                  <a:gd name="connsiteY7" fmla="*/ 0 h 551829"/>
                  <a:gd name="connsiteX8" fmla="*/ 476976 w 476975"/>
                  <a:gd name="connsiteY8" fmla="*/ 150061 h 551829"/>
                  <a:gd name="connsiteX9" fmla="*/ 408502 w 476975"/>
                  <a:gd name="connsiteY9" fmla="*/ 150061 h 551829"/>
                  <a:gd name="connsiteX10" fmla="*/ 408502 w 476975"/>
                  <a:gd name="connsiteY10" fmla="*/ 64150 h 551829"/>
                  <a:gd name="connsiteX11" fmla="*/ 277864 w 476975"/>
                  <a:gd name="connsiteY11" fmla="*/ 64150 h 551829"/>
                  <a:gd name="connsiteX12" fmla="*/ 277864 w 476975"/>
                  <a:gd name="connsiteY12" fmla="*/ 490870 h 551829"/>
                  <a:gd name="connsiteX13" fmla="*/ 347897 w 476975"/>
                  <a:gd name="connsiteY13" fmla="*/ 490870 h 551829"/>
                  <a:gd name="connsiteX14" fmla="*/ 347897 w 476975"/>
                  <a:gd name="connsiteY14" fmla="*/ 551830 h 551829"/>
                  <a:gd name="connsiteX15" fmla="*/ 129079 w 476975"/>
                  <a:gd name="connsiteY15" fmla="*/ 551830 h 551829"/>
                  <a:gd name="connsiteX16" fmla="*/ 129079 w 476975"/>
                  <a:gd name="connsiteY16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6975" h="551829">
                    <a:moveTo>
                      <a:pt x="129079" y="490870"/>
                    </a:moveTo>
                    <a:lnTo>
                      <a:pt x="199112" y="490870"/>
                    </a:lnTo>
                    <a:lnTo>
                      <a:pt x="199112" y="64150"/>
                    </a:lnTo>
                    <a:lnTo>
                      <a:pt x="68473" y="64150"/>
                    </a:lnTo>
                    <a:lnTo>
                      <a:pt x="68473" y="150061"/>
                    </a:lnTo>
                    <a:lnTo>
                      <a:pt x="0" y="150061"/>
                    </a:lnTo>
                    <a:lnTo>
                      <a:pt x="0" y="0"/>
                    </a:lnTo>
                    <a:lnTo>
                      <a:pt x="476976" y="0"/>
                    </a:lnTo>
                    <a:lnTo>
                      <a:pt x="476976" y="150061"/>
                    </a:lnTo>
                    <a:lnTo>
                      <a:pt x="408502" y="150061"/>
                    </a:lnTo>
                    <a:lnTo>
                      <a:pt x="408502" y="64150"/>
                    </a:lnTo>
                    <a:lnTo>
                      <a:pt x="277864" y="64150"/>
                    </a:lnTo>
                    <a:lnTo>
                      <a:pt x="277864" y="490870"/>
                    </a:lnTo>
                    <a:lnTo>
                      <a:pt x="347897" y="490870"/>
                    </a:lnTo>
                    <a:lnTo>
                      <a:pt x="347897" y="551830"/>
                    </a:lnTo>
                    <a:lnTo>
                      <a:pt x="129079" y="551830"/>
                    </a:lnTo>
                    <a:lnTo>
                      <a:pt x="129079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2" name="Free-form: Shape 51">
                <a:extLst>
                  <a:ext uri="{FF2B5EF4-FFF2-40B4-BE49-F238E27FC236}">
                    <a16:creationId xmlns:a16="http://schemas.microsoft.com/office/drawing/2014/main" id="{29E54E91-7DED-7C63-9C92-DB3FD30BC4A4}"/>
                  </a:ext>
                </a:extLst>
              </p:cNvPr>
              <p:cNvSpPr/>
              <p:nvPr/>
            </p:nvSpPr>
            <p:spPr>
              <a:xfrm>
                <a:off x="8063802" y="3809149"/>
                <a:ext cx="429838" cy="414173"/>
              </a:xfrm>
              <a:custGeom>
                <a:avLst/>
                <a:gdLst>
                  <a:gd name="connsiteX0" fmla="*/ 214920 w 429838"/>
                  <a:gd name="connsiteY0" fmla="*/ 348606 h 414173"/>
                  <a:gd name="connsiteX1" fmla="*/ 351938 w 429838"/>
                  <a:gd name="connsiteY1" fmla="*/ 206342 h 414173"/>
                  <a:gd name="connsiteX2" fmla="*/ 214920 w 429838"/>
                  <a:gd name="connsiteY2" fmla="*/ 65638 h 414173"/>
                  <a:gd name="connsiteX3" fmla="*/ 77972 w 429838"/>
                  <a:gd name="connsiteY3" fmla="*/ 206342 h 414173"/>
                  <a:gd name="connsiteX4" fmla="*/ 214920 w 429838"/>
                  <a:gd name="connsiteY4" fmla="*/ 348606 h 414173"/>
                  <a:gd name="connsiteX5" fmla="*/ 214920 w 429838"/>
                  <a:gd name="connsiteY5" fmla="*/ 0 h 414173"/>
                  <a:gd name="connsiteX6" fmla="*/ 429839 w 429838"/>
                  <a:gd name="connsiteY6" fmla="*/ 206342 h 414173"/>
                  <a:gd name="connsiteX7" fmla="*/ 214920 w 429838"/>
                  <a:gd name="connsiteY7" fmla="*/ 414174 h 414173"/>
                  <a:gd name="connsiteX8" fmla="*/ 0 w 429838"/>
                  <a:gd name="connsiteY8" fmla="*/ 206342 h 414173"/>
                  <a:gd name="connsiteX9" fmla="*/ 214920 w 429838"/>
                  <a:gd name="connsiteY9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9838" h="414173">
                    <a:moveTo>
                      <a:pt x="214920" y="348606"/>
                    </a:moveTo>
                    <a:cubicBezTo>
                      <a:pt x="289702" y="348606"/>
                      <a:pt x="351938" y="289135"/>
                      <a:pt x="351938" y="206342"/>
                    </a:cubicBezTo>
                    <a:cubicBezTo>
                      <a:pt x="351938" y="123550"/>
                      <a:pt x="289702" y="65638"/>
                      <a:pt x="214920" y="65638"/>
                    </a:cubicBezTo>
                    <a:cubicBezTo>
                      <a:pt x="140137" y="65638"/>
                      <a:pt x="77972" y="124259"/>
                      <a:pt x="77972" y="206342"/>
                    </a:cubicBezTo>
                    <a:cubicBezTo>
                      <a:pt x="77972" y="288426"/>
                      <a:pt x="139358" y="348606"/>
                      <a:pt x="214920" y="348606"/>
                    </a:cubicBezTo>
                    <a:moveTo>
                      <a:pt x="214920" y="0"/>
                    </a:moveTo>
                    <a:cubicBezTo>
                      <a:pt x="333791" y="0"/>
                      <a:pt x="429839" y="86833"/>
                      <a:pt x="429839" y="206342"/>
                    </a:cubicBezTo>
                    <a:cubicBezTo>
                      <a:pt x="429839" y="325853"/>
                      <a:pt x="333791" y="414174"/>
                      <a:pt x="214920" y="414174"/>
                    </a:cubicBezTo>
                    <a:cubicBezTo>
                      <a:pt x="96048" y="414174"/>
                      <a:pt x="0" y="326703"/>
                      <a:pt x="0" y="206342"/>
                    </a:cubicBezTo>
                    <a:cubicBezTo>
                      <a:pt x="0" y="85982"/>
                      <a:pt x="96048" y="0"/>
                      <a:pt x="214920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3" name="Free-form: Shape 52">
                <a:extLst>
                  <a:ext uri="{FF2B5EF4-FFF2-40B4-BE49-F238E27FC236}">
                    <a16:creationId xmlns:a16="http://schemas.microsoft.com/office/drawing/2014/main" id="{3F8C821A-2F44-C3A2-4BAD-B403292C48C0}"/>
                  </a:ext>
                </a:extLst>
              </p:cNvPr>
              <p:cNvSpPr/>
              <p:nvPr/>
            </p:nvSpPr>
            <p:spPr>
              <a:xfrm>
                <a:off x="8529650" y="3818576"/>
                <a:ext cx="658156" cy="395460"/>
              </a:xfrm>
              <a:custGeom>
                <a:avLst/>
                <a:gdLst>
                  <a:gd name="connsiteX0" fmla="*/ 0 w 658156"/>
                  <a:gd name="connsiteY0" fmla="*/ 0 h 395460"/>
                  <a:gd name="connsiteX1" fmla="*/ 177919 w 658156"/>
                  <a:gd name="connsiteY1" fmla="*/ 0 h 395460"/>
                  <a:gd name="connsiteX2" fmla="*/ 177919 w 658156"/>
                  <a:gd name="connsiteY2" fmla="*/ 58621 h 395460"/>
                  <a:gd name="connsiteX3" fmla="*/ 124330 w 658156"/>
                  <a:gd name="connsiteY3" fmla="*/ 58621 h 395460"/>
                  <a:gd name="connsiteX4" fmla="*/ 192025 w 658156"/>
                  <a:gd name="connsiteY4" fmla="*/ 288355 h 395460"/>
                  <a:gd name="connsiteX5" fmla="*/ 198333 w 658156"/>
                  <a:gd name="connsiteY5" fmla="*/ 325144 h 395460"/>
                  <a:gd name="connsiteX6" fmla="*/ 200743 w 658156"/>
                  <a:gd name="connsiteY6" fmla="*/ 325144 h 395460"/>
                  <a:gd name="connsiteX7" fmla="*/ 207052 w 658156"/>
                  <a:gd name="connsiteY7" fmla="*/ 288355 h 395460"/>
                  <a:gd name="connsiteX8" fmla="*/ 294451 w 658156"/>
                  <a:gd name="connsiteY8" fmla="*/ 780 h 395460"/>
                  <a:gd name="connsiteX9" fmla="*/ 363705 w 658156"/>
                  <a:gd name="connsiteY9" fmla="*/ 780 h 395460"/>
                  <a:gd name="connsiteX10" fmla="*/ 451104 w 658156"/>
                  <a:gd name="connsiteY10" fmla="*/ 288355 h 395460"/>
                  <a:gd name="connsiteX11" fmla="*/ 457413 w 658156"/>
                  <a:gd name="connsiteY11" fmla="*/ 325144 h 395460"/>
                  <a:gd name="connsiteX12" fmla="*/ 459752 w 658156"/>
                  <a:gd name="connsiteY12" fmla="*/ 325144 h 395460"/>
                  <a:gd name="connsiteX13" fmla="*/ 466060 w 658156"/>
                  <a:gd name="connsiteY13" fmla="*/ 288355 h 395460"/>
                  <a:gd name="connsiteX14" fmla="*/ 534534 w 658156"/>
                  <a:gd name="connsiteY14" fmla="*/ 58621 h 395460"/>
                  <a:gd name="connsiteX15" fmla="*/ 480237 w 658156"/>
                  <a:gd name="connsiteY15" fmla="*/ 58621 h 395460"/>
                  <a:gd name="connsiteX16" fmla="*/ 480237 w 658156"/>
                  <a:gd name="connsiteY16" fmla="*/ 0 h 395460"/>
                  <a:gd name="connsiteX17" fmla="*/ 658156 w 658156"/>
                  <a:gd name="connsiteY17" fmla="*/ 0 h 395460"/>
                  <a:gd name="connsiteX18" fmla="*/ 658156 w 658156"/>
                  <a:gd name="connsiteY18" fmla="*/ 58621 h 395460"/>
                  <a:gd name="connsiteX19" fmla="*/ 608537 w 658156"/>
                  <a:gd name="connsiteY19" fmla="*/ 58621 h 395460"/>
                  <a:gd name="connsiteX20" fmla="*/ 506181 w 658156"/>
                  <a:gd name="connsiteY20" fmla="*/ 395460 h 395460"/>
                  <a:gd name="connsiteX21" fmla="*/ 421191 w 658156"/>
                  <a:gd name="connsiteY21" fmla="*/ 395460 h 395460"/>
                  <a:gd name="connsiteX22" fmla="*/ 336982 w 658156"/>
                  <a:gd name="connsiteY22" fmla="*/ 131277 h 395460"/>
                  <a:gd name="connsiteX23" fmla="*/ 329893 w 658156"/>
                  <a:gd name="connsiteY23" fmla="*/ 93708 h 395460"/>
                  <a:gd name="connsiteX24" fmla="*/ 328334 w 658156"/>
                  <a:gd name="connsiteY24" fmla="*/ 93708 h 395460"/>
                  <a:gd name="connsiteX25" fmla="*/ 321246 w 658156"/>
                  <a:gd name="connsiteY25" fmla="*/ 131277 h 395460"/>
                  <a:gd name="connsiteX26" fmla="*/ 237036 w 658156"/>
                  <a:gd name="connsiteY26" fmla="*/ 395460 h 395460"/>
                  <a:gd name="connsiteX27" fmla="*/ 152046 w 658156"/>
                  <a:gd name="connsiteY27" fmla="*/ 395460 h 395460"/>
                  <a:gd name="connsiteX28" fmla="*/ 49690 w 658156"/>
                  <a:gd name="connsiteY28" fmla="*/ 58621 h 395460"/>
                  <a:gd name="connsiteX29" fmla="*/ 71 w 658156"/>
                  <a:gd name="connsiteY29" fmla="*/ 58621 h 395460"/>
                  <a:gd name="connsiteX30" fmla="*/ 71 w 658156"/>
                  <a:gd name="connsiteY30" fmla="*/ 0 h 39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58156" h="395460">
                    <a:moveTo>
                      <a:pt x="0" y="0"/>
                    </a:moveTo>
                    <a:lnTo>
                      <a:pt x="177919" y="0"/>
                    </a:lnTo>
                    <a:lnTo>
                      <a:pt x="177919" y="58621"/>
                    </a:lnTo>
                    <a:lnTo>
                      <a:pt x="124330" y="58621"/>
                    </a:lnTo>
                    <a:lnTo>
                      <a:pt x="192025" y="288355"/>
                    </a:lnTo>
                    <a:cubicBezTo>
                      <a:pt x="196773" y="304729"/>
                      <a:pt x="198333" y="325144"/>
                      <a:pt x="198333" y="325144"/>
                    </a:cubicBezTo>
                    <a:lnTo>
                      <a:pt x="200743" y="325144"/>
                    </a:lnTo>
                    <a:cubicBezTo>
                      <a:pt x="200743" y="325144"/>
                      <a:pt x="202302" y="304800"/>
                      <a:pt x="207052" y="288355"/>
                    </a:cubicBezTo>
                    <a:lnTo>
                      <a:pt x="294451" y="780"/>
                    </a:lnTo>
                    <a:lnTo>
                      <a:pt x="363705" y="780"/>
                    </a:lnTo>
                    <a:lnTo>
                      <a:pt x="451104" y="288355"/>
                    </a:lnTo>
                    <a:cubicBezTo>
                      <a:pt x="455783" y="304729"/>
                      <a:pt x="457413" y="325144"/>
                      <a:pt x="457413" y="325144"/>
                    </a:cubicBezTo>
                    <a:lnTo>
                      <a:pt x="459752" y="325144"/>
                    </a:lnTo>
                    <a:cubicBezTo>
                      <a:pt x="459752" y="325144"/>
                      <a:pt x="461312" y="304800"/>
                      <a:pt x="466060" y="288355"/>
                    </a:cubicBezTo>
                    <a:lnTo>
                      <a:pt x="534534" y="58621"/>
                    </a:lnTo>
                    <a:lnTo>
                      <a:pt x="480237" y="58621"/>
                    </a:lnTo>
                    <a:lnTo>
                      <a:pt x="480237" y="0"/>
                    </a:lnTo>
                    <a:lnTo>
                      <a:pt x="658156" y="0"/>
                    </a:lnTo>
                    <a:lnTo>
                      <a:pt x="658156" y="58621"/>
                    </a:lnTo>
                    <a:lnTo>
                      <a:pt x="608537" y="58621"/>
                    </a:lnTo>
                    <a:lnTo>
                      <a:pt x="506181" y="395460"/>
                    </a:lnTo>
                    <a:lnTo>
                      <a:pt x="421191" y="395460"/>
                    </a:lnTo>
                    <a:lnTo>
                      <a:pt x="336982" y="131277"/>
                    </a:lnTo>
                    <a:cubicBezTo>
                      <a:pt x="332232" y="113272"/>
                      <a:pt x="329893" y="93708"/>
                      <a:pt x="329893" y="93708"/>
                    </a:cubicBezTo>
                    <a:lnTo>
                      <a:pt x="328334" y="93708"/>
                    </a:lnTo>
                    <a:cubicBezTo>
                      <a:pt x="328334" y="93708"/>
                      <a:pt x="325994" y="113272"/>
                      <a:pt x="321246" y="131277"/>
                    </a:cubicBezTo>
                    <a:lnTo>
                      <a:pt x="237036" y="395460"/>
                    </a:lnTo>
                    <a:lnTo>
                      <a:pt x="152046" y="395460"/>
                    </a:lnTo>
                    <a:lnTo>
                      <a:pt x="49690" y="58621"/>
                    </a:lnTo>
                    <a:lnTo>
                      <a:pt x="71" y="5862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4" name="Free-form: Shape 53">
                <a:extLst>
                  <a:ext uri="{FF2B5EF4-FFF2-40B4-BE49-F238E27FC236}">
                    <a16:creationId xmlns:a16="http://schemas.microsoft.com/office/drawing/2014/main" id="{662865F7-7D8F-7282-D1A9-A8EE1C85A6E3}"/>
                  </a:ext>
                </a:extLst>
              </p:cNvPr>
              <p:cNvSpPr/>
              <p:nvPr/>
            </p:nvSpPr>
            <p:spPr>
              <a:xfrm>
                <a:off x="9229202" y="3809220"/>
                <a:ext cx="489664" cy="404887"/>
              </a:xfrm>
              <a:custGeom>
                <a:avLst/>
                <a:gdLst>
                  <a:gd name="connsiteX0" fmla="*/ 3969 w 489664"/>
                  <a:gd name="connsiteY0" fmla="*/ 346196 h 404887"/>
                  <a:gd name="connsiteX1" fmla="*/ 66205 w 489664"/>
                  <a:gd name="connsiteY1" fmla="*/ 346196 h 404887"/>
                  <a:gd name="connsiteX2" fmla="*/ 6620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8 w 489664"/>
                  <a:gd name="connsiteY23" fmla="*/ 404817 h 404887"/>
                  <a:gd name="connsiteX24" fmla="*/ 3898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969" y="346196"/>
                    </a:moveTo>
                    <a:lnTo>
                      <a:pt x="66205" y="346196"/>
                    </a:lnTo>
                    <a:lnTo>
                      <a:pt x="66205" y="85202"/>
                    </a:lnTo>
                    <a:cubicBezTo>
                      <a:pt x="66205" y="73435"/>
                      <a:pt x="5982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8" y="404817"/>
                    </a:lnTo>
                    <a:lnTo>
                      <a:pt x="3898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5" name="Free-form: Shape 54">
                <a:extLst>
                  <a:ext uri="{FF2B5EF4-FFF2-40B4-BE49-F238E27FC236}">
                    <a16:creationId xmlns:a16="http://schemas.microsoft.com/office/drawing/2014/main" id="{1FD3C156-64A1-2DE5-059B-50832BC5F927}"/>
                  </a:ext>
                </a:extLst>
              </p:cNvPr>
              <p:cNvSpPr/>
              <p:nvPr/>
            </p:nvSpPr>
            <p:spPr>
              <a:xfrm>
                <a:off x="5223775" y="4599715"/>
                <a:ext cx="448693" cy="551759"/>
              </a:xfrm>
              <a:custGeom>
                <a:avLst/>
                <a:gdLst>
                  <a:gd name="connsiteX0" fmla="*/ 251141 w 448693"/>
                  <a:gd name="connsiteY0" fmla="*/ 280558 h 551759"/>
                  <a:gd name="connsiteX1" fmla="*/ 313377 w 448693"/>
                  <a:gd name="connsiteY1" fmla="*/ 269642 h 551759"/>
                  <a:gd name="connsiteX2" fmla="*/ 369233 w 448693"/>
                  <a:gd name="connsiteY2" fmla="*/ 171184 h 551759"/>
                  <a:gd name="connsiteX3" fmla="*/ 319614 w 448693"/>
                  <a:gd name="connsiteY3" fmla="*/ 77405 h 551759"/>
                  <a:gd name="connsiteX4" fmla="*/ 251921 w 448693"/>
                  <a:gd name="connsiteY4" fmla="*/ 64150 h 551759"/>
                  <a:gd name="connsiteX5" fmla="*/ 148005 w 448693"/>
                  <a:gd name="connsiteY5" fmla="*/ 64150 h 551759"/>
                  <a:gd name="connsiteX6" fmla="*/ 148005 w 448693"/>
                  <a:gd name="connsiteY6" fmla="*/ 280629 h 551759"/>
                  <a:gd name="connsiteX7" fmla="*/ 251141 w 448693"/>
                  <a:gd name="connsiteY7" fmla="*/ 280629 h 551759"/>
                  <a:gd name="connsiteX8" fmla="*/ 0 w 448693"/>
                  <a:gd name="connsiteY8" fmla="*/ 490799 h 551759"/>
                  <a:gd name="connsiteX9" fmla="*/ 69253 w 448693"/>
                  <a:gd name="connsiteY9" fmla="*/ 490799 h 551759"/>
                  <a:gd name="connsiteX10" fmla="*/ 69253 w 448693"/>
                  <a:gd name="connsiteY10" fmla="*/ 60181 h 551759"/>
                  <a:gd name="connsiteX11" fmla="*/ 0 w 448693"/>
                  <a:gd name="connsiteY11" fmla="*/ 60181 h 551759"/>
                  <a:gd name="connsiteX12" fmla="*/ 0 w 448693"/>
                  <a:gd name="connsiteY12" fmla="*/ 0 h 551759"/>
                  <a:gd name="connsiteX13" fmla="*/ 259009 w 448693"/>
                  <a:gd name="connsiteY13" fmla="*/ 0 h 551759"/>
                  <a:gd name="connsiteX14" fmla="*/ 354206 w 448693"/>
                  <a:gd name="connsiteY14" fmla="*/ 14886 h 551759"/>
                  <a:gd name="connsiteX15" fmla="*/ 448694 w 448693"/>
                  <a:gd name="connsiteY15" fmla="*/ 171184 h 551759"/>
                  <a:gd name="connsiteX16" fmla="*/ 343998 w 448693"/>
                  <a:gd name="connsiteY16" fmla="*/ 332941 h 551759"/>
                  <a:gd name="connsiteX17" fmla="*/ 260569 w 448693"/>
                  <a:gd name="connsiteY17" fmla="*/ 344637 h 551759"/>
                  <a:gd name="connsiteX18" fmla="*/ 148005 w 448693"/>
                  <a:gd name="connsiteY18" fmla="*/ 344637 h 551759"/>
                  <a:gd name="connsiteX19" fmla="*/ 148005 w 448693"/>
                  <a:gd name="connsiteY19" fmla="*/ 490799 h 551759"/>
                  <a:gd name="connsiteX20" fmla="*/ 218038 w 448693"/>
                  <a:gd name="connsiteY20" fmla="*/ 490799 h 551759"/>
                  <a:gd name="connsiteX21" fmla="*/ 218038 w 448693"/>
                  <a:gd name="connsiteY21" fmla="*/ 551759 h 551759"/>
                  <a:gd name="connsiteX22" fmla="*/ 0 w 448693"/>
                  <a:gd name="connsiteY22" fmla="*/ 551759 h 551759"/>
                  <a:gd name="connsiteX23" fmla="*/ 0 w 448693"/>
                  <a:gd name="connsiteY23" fmla="*/ 490799 h 551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48693" h="551759">
                    <a:moveTo>
                      <a:pt x="251141" y="280558"/>
                    </a:moveTo>
                    <a:cubicBezTo>
                      <a:pt x="276376" y="280558"/>
                      <a:pt x="296011" y="276659"/>
                      <a:pt x="313377" y="269642"/>
                    </a:cubicBezTo>
                    <a:cubicBezTo>
                      <a:pt x="348819" y="254047"/>
                      <a:pt x="369233" y="218889"/>
                      <a:pt x="369233" y="171184"/>
                    </a:cubicBezTo>
                    <a:cubicBezTo>
                      <a:pt x="369233" y="126670"/>
                      <a:pt x="351158" y="93779"/>
                      <a:pt x="319614" y="77405"/>
                    </a:cubicBezTo>
                    <a:cubicBezTo>
                      <a:pt x="302319" y="68049"/>
                      <a:pt x="278715" y="64150"/>
                      <a:pt x="251921" y="64150"/>
                    </a:cubicBezTo>
                    <a:lnTo>
                      <a:pt x="148005" y="64150"/>
                    </a:lnTo>
                    <a:lnTo>
                      <a:pt x="148005" y="280629"/>
                    </a:lnTo>
                    <a:lnTo>
                      <a:pt x="251141" y="280629"/>
                    </a:lnTo>
                    <a:close/>
                    <a:moveTo>
                      <a:pt x="0" y="490799"/>
                    </a:moveTo>
                    <a:lnTo>
                      <a:pt x="69253" y="490799"/>
                    </a:lnTo>
                    <a:lnTo>
                      <a:pt x="69253" y="60181"/>
                    </a:lnTo>
                    <a:lnTo>
                      <a:pt x="0" y="60181"/>
                    </a:lnTo>
                    <a:lnTo>
                      <a:pt x="0" y="0"/>
                    </a:lnTo>
                    <a:lnTo>
                      <a:pt x="259009" y="0"/>
                    </a:lnTo>
                    <a:cubicBezTo>
                      <a:pt x="292821" y="0"/>
                      <a:pt x="326703" y="2339"/>
                      <a:pt x="354206" y="14886"/>
                    </a:cubicBezTo>
                    <a:cubicBezTo>
                      <a:pt x="411693" y="39057"/>
                      <a:pt x="448694" y="97749"/>
                      <a:pt x="448694" y="171184"/>
                    </a:cubicBezTo>
                    <a:cubicBezTo>
                      <a:pt x="448694" y="248589"/>
                      <a:pt x="407794" y="311109"/>
                      <a:pt x="343998" y="332941"/>
                    </a:cubicBezTo>
                    <a:cubicBezTo>
                      <a:pt x="317984" y="342298"/>
                      <a:pt x="291261" y="344637"/>
                      <a:pt x="260569" y="344637"/>
                    </a:cubicBezTo>
                    <a:lnTo>
                      <a:pt x="148005" y="344637"/>
                    </a:lnTo>
                    <a:lnTo>
                      <a:pt x="148005" y="490799"/>
                    </a:lnTo>
                    <a:lnTo>
                      <a:pt x="218038" y="490799"/>
                    </a:lnTo>
                    <a:lnTo>
                      <a:pt x="218038" y="551759"/>
                    </a:lnTo>
                    <a:lnTo>
                      <a:pt x="0" y="551759"/>
                    </a:lnTo>
                    <a:lnTo>
                      <a:pt x="0" y="49079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6" name="Free-form: Shape 55">
                <a:extLst>
                  <a:ext uri="{FF2B5EF4-FFF2-40B4-BE49-F238E27FC236}">
                    <a16:creationId xmlns:a16="http://schemas.microsoft.com/office/drawing/2014/main" id="{5F88F73F-368C-A7F0-92B9-17CC18997A95}"/>
                  </a:ext>
                </a:extLst>
              </p:cNvPr>
              <p:cNvSpPr/>
              <p:nvPr/>
            </p:nvSpPr>
            <p:spPr>
              <a:xfrm>
                <a:off x="5696711" y="4599644"/>
                <a:ext cx="206271" cy="554168"/>
              </a:xfrm>
              <a:custGeom>
                <a:avLst/>
                <a:gdLst>
                  <a:gd name="connsiteX0" fmla="*/ 66135 w 206271"/>
                  <a:gd name="connsiteY0" fmla="*/ 58692 h 554168"/>
                  <a:gd name="connsiteX1" fmla="*/ 0 w 206271"/>
                  <a:gd name="connsiteY1" fmla="*/ 58692 h 554168"/>
                  <a:gd name="connsiteX2" fmla="*/ 0 w 206271"/>
                  <a:gd name="connsiteY2" fmla="*/ 0 h 554168"/>
                  <a:gd name="connsiteX3" fmla="*/ 142477 w 206271"/>
                  <a:gd name="connsiteY3" fmla="*/ 0 h 554168"/>
                  <a:gd name="connsiteX4" fmla="*/ 142477 w 206271"/>
                  <a:gd name="connsiteY4" fmla="*/ 434588 h 554168"/>
                  <a:gd name="connsiteX5" fmla="*/ 185007 w 206271"/>
                  <a:gd name="connsiteY5" fmla="*/ 490870 h 554168"/>
                  <a:gd name="connsiteX6" fmla="*/ 206272 w 206271"/>
                  <a:gd name="connsiteY6" fmla="*/ 490090 h 554168"/>
                  <a:gd name="connsiteX7" fmla="*/ 205421 w 206271"/>
                  <a:gd name="connsiteY7" fmla="*/ 552609 h 554168"/>
                  <a:gd name="connsiteX8" fmla="*/ 171610 w 206271"/>
                  <a:gd name="connsiteY8" fmla="*/ 554169 h 554168"/>
                  <a:gd name="connsiteX9" fmla="*/ 66064 w 206271"/>
                  <a:gd name="connsiteY9" fmla="*/ 439266 h 554168"/>
                  <a:gd name="connsiteX10" fmla="*/ 66064 w 206271"/>
                  <a:gd name="connsiteY10" fmla="*/ 58692 h 554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71" h="554168">
                    <a:moveTo>
                      <a:pt x="66135" y="58692"/>
                    </a:moveTo>
                    <a:lnTo>
                      <a:pt x="0" y="58692"/>
                    </a:lnTo>
                    <a:lnTo>
                      <a:pt x="0" y="0"/>
                    </a:lnTo>
                    <a:lnTo>
                      <a:pt x="142477" y="0"/>
                    </a:lnTo>
                    <a:lnTo>
                      <a:pt x="142477" y="434588"/>
                    </a:lnTo>
                    <a:cubicBezTo>
                      <a:pt x="142477" y="468187"/>
                      <a:pt x="150345" y="490870"/>
                      <a:pt x="185007" y="490870"/>
                    </a:cubicBezTo>
                    <a:cubicBezTo>
                      <a:pt x="197553" y="490870"/>
                      <a:pt x="206272" y="490090"/>
                      <a:pt x="206272" y="490090"/>
                    </a:cubicBezTo>
                    <a:lnTo>
                      <a:pt x="205421" y="552609"/>
                    </a:lnTo>
                    <a:cubicBezTo>
                      <a:pt x="205421" y="552609"/>
                      <a:pt x="189685" y="554169"/>
                      <a:pt x="171610" y="554169"/>
                    </a:cubicBezTo>
                    <a:cubicBezTo>
                      <a:pt x="114903" y="554169"/>
                      <a:pt x="66064" y="531557"/>
                      <a:pt x="66064" y="439266"/>
                    </a:cubicBezTo>
                    <a:lnTo>
                      <a:pt x="66064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7" name="Free-form: Shape 56">
                <a:extLst>
                  <a:ext uri="{FF2B5EF4-FFF2-40B4-BE49-F238E27FC236}">
                    <a16:creationId xmlns:a16="http://schemas.microsoft.com/office/drawing/2014/main" id="{E0CF47F3-EAC7-CD08-2DBE-05F81D400B4E}"/>
                  </a:ext>
                </a:extLst>
              </p:cNvPr>
              <p:cNvSpPr/>
              <p:nvPr/>
            </p:nvSpPr>
            <p:spPr>
              <a:xfrm>
                <a:off x="5952389" y="4746515"/>
                <a:ext cx="391278" cy="414173"/>
              </a:xfrm>
              <a:custGeom>
                <a:avLst/>
                <a:gdLst>
                  <a:gd name="connsiteX0" fmla="*/ 148856 w 391278"/>
                  <a:gd name="connsiteY0" fmla="*/ 355694 h 414173"/>
                  <a:gd name="connsiteX1" fmla="*/ 258300 w 391278"/>
                  <a:gd name="connsiteY1" fmla="*/ 227466 h 414173"/>
                  <a:gd name="connsiteX2" fmla="*/ 258300 w 391278"/>
                  <a:gd name="connsiteY2" fmla="*/ 211092 h 414173"/>
                  <a:gd name="connsiteX3" fmla="*/ 238595 w 391278"/>
                  <a:gd name="connsiteY3" fmla="*/ 211092 h 414173"/>
                  <a:gd name="connsiteX4" fmla="*/ 77263 w 391278"/>
                  <a:gd name="connsiteY4" fmla="*/ 288497 h 414173"/>
                  <a:gd name="connsiteX5" fmla="*/ 148856 w 391278"/>
                  <a:gd name="connsiteY5" fmla="*/ 355694 h 414173"/>
                  <a:gd name="connsiteX6" fmla="*/ 232286 w 391278"/>
                  <a:gd name="connsiteY6" fmla="*/ 161899 h 414173"/>
                  <a:gd name="connsiteX7" fmla="*/ 257450 w 391278"/>
                  <a:gd name="connsiteY7" fmla="*/ 161899 h 414173"/>
                  <a:gd name="connsiteX8" fmla="*/ 257450 w 391278"/>
                  <a:gd name="connsiteY8" fmla="*/ 147013 h 414173"/>
                  <a:gd name="connsiteX9" fmla="*/ 172460 w 391278"/>
                  <a:gd name="connsiteY9" fmla="*/ 62590 h 414173"/>
                  <a:gd name="connsiteX10" fmla="*/ 58337 w 391278"/>
                  <a:gd name="connsiteY10" fmla="*/ 100867 h 414173"/>
                  <a:gd name="connsiteX11" fmla="*/ 27645 w 391278"/>
                  <a:gd name="connsiteY11" fmla="*/ 46925 h 414173"/>
                  <a:gd name="connsiteX12" fmla="*/ 178769 w 391278"/>
                  <a:gd name="connsiteY12" fmla="*/ 0 h 414173"/>
                  <a:gd name="connsiteX13" fmla="*/ 333863 w 391278"/>
                  <a:gd name="connsiteY13" fmla="*/ 152400 h 414173"/>
                  <a:gd name="connsiteX14" fmla="*/ 333863 w 391278"/>
                  <a:gd name="connsiteY14" fmla="*/ 329042 h 414173"/>
                  <a:gd name="connsiteX15" fmla="*/ 351158 w 391278"/>
                  <a:gd name="connsiteY15" fmla="*/ 346196 h 414173"/>
                  <a:gd name="connsiteX16" fmla="*/ 391278 w 391278"/>
                  <a:gd name="connsiteY16" fmla="*/ 346196 h 414173"/>
                  <a:gd name="connsiteX17" fmla="*/ 391278 w 391278"/>
                  <a:gd name="connsiteY17" fmla="*/ 404817 h 414173"/>
                  <a:gd name="connsiteX18" fmla="*/ 311817 w 391278"/>
                  <a:gd name="connsiteY18" fmla="*/ 404817 h 414173"/>
                  <a:gd name="connsiteX19" fmla="*/ 262199 w 391278"/>
                  <a:gd name="connsiteY19" fmla="*/ 361861 h 414173"/>
                  <a:gd name="connsiteX20" fmla="*/ 262199 w 391278"/>
                  <a:gd name="connsiteY20" fmla="*/ 356333 h 414173"/>
                  <a:gd name="connsiteX21" fmla="*/ 265318 w 391278"/>
                  <a:gd name="connsiteY21" fmla="*/ 330531 h 414173"/>
                  <a:gd name="connsiteX22" fmla="*/ 263758 w 391278"/>
                  <a:gd name="connsiteY22" fmla="*/ 330531 h 414173"/>
                  <a:gd name="connsiteX23" fmla="*/ 132269 w 391278"/>
                  <a:gd name="connsiteY23" fmla="*/ 414174 h 414173"/>
                  <a:gd name="connsiteX24" fmla="*/ 0 w 391278"/>
                  <a:gd name="connsiteY24" fmla="*/ 294593 h 414173"/>
                  <a:gd name="connsiteX25" fmla="*/ 232215 w 391278"/>
                  <a:gd name="connsiteY25" fmla="*/ 161757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1278" h="414173">
                    <a:moveTo>
                      <a:pt x="148856" y="355694"/>
                    </a:moveTo>
                    <a:cubicBezTo>
                      <a:pt x="216550" y="355694"/>
                      <a:pt x="258300" y="286937"/>
                      <a:pt x="258300" y="227466"/>
                    </a:cubicBezTo>
                    <a:lnTo>
                      <a:pt x="258300" y="211092"/>
                    </a:lnTo>
                    <a:lnTo>
                      <a:pt x="238595" y="211092"/>
                    </a:lnTo>
                    <a:cubicBezTo>
                      <a:pt x="202444" y="211092"/>
                      <a:pt x="77263" y="212651"/>
                      <a:pt x="77263" y="288497"/>
                    </a:cubicBezTo>
                    <a:cubicBezTo>
                      <a:pt x="77263" y="323726"/>
                      <a:pt x="103278" y="355694"/>
                      <a:pt x="148856" y="355694"/>
                    </a:cubicBezTo>
                    <a:moveTo>
                      <a:pt x="232286" y="161899"/>
                    </a:moveTo>
                    <a:lnTo>
                      <a:pt x="257450" y="161899"/>
                    </a:lnTo>
                    <a:lnTo>
                      <a:pt x="257450" y="147013"/>
                    </a:lnTo>
                    <a:cubicBezTo>
                      <a:pt x="257450" y="84493"/>
                      <a:pt x="221299" y="62590"/>
                      <a:pt x="172460" y="62590"/>
                    </a:cubicBezTo>
                    <a:cubicBezTo>
                      <a:pt x="109515" y="62590"/>
                      <a:pt x="58337" y="100867"/>
                      <a:pt x="58337" y="100867"/>
                    </a:cubicBezTo>
                    <a:lnTo>
                      <a:pt x="27645" y="46925"/>
                    </a:lnTo>
                    <a:cubicBezTo>
                      <a:pt x="27645" y="46925"/>
                      <a:pt x="85911" y="0"/>
                      <a:pt x="178769" y="0"/>
                    </a:cubicBezTo>
                    <a:cubicBezTo>
                      <a:pt x="280345" y="0"/>
                      <a:pt x="333863" y="52383"/>
                      <a:pt x="333863" y="152400"/>
                    </a:cubicBezTo>
                    <a:lnTo>
                      <a:pt x="333863" y="329042"/>
                    </a:lnTo>
                    <a:cubicBezTo>
                      <a:pt x="333863" y="340809"/>
                      <a:pt x="340171" y="346196"/>
                      <a:pt x="351158" y="346196"/>
                    </a:cubicBezTo>
                    <a:lnTo>
                      <a:pt x="391278" y="346196"/>
                    </a:lnTo>
                    <a:lnTo>
                      <a:pt x="391278" y="404817"/>
                    </a:lnTo>
                    <a:lnTo>
                      <a:pt x="311817" y="404817"/>
                    </a:lnTo>
                    <a:cubicBezTo>
                      <a:pt x="276376" y="404817"/>
                      <a:pt x="262199" y="387663"/>
                      <a:pt x="262199" y="361861"/>
                    </a:cubicBezTo>
                    <a:lnTo>
                      <a:pt x="262199" y="356333"/>
                    </a:lnTo>
                    <a:cubicBezTo>
                      <a:pt x="262199" y="340738"/>
                      <a:pt x="265318" y="330531"/>
                      <a:pt x="265318" y="330531"/>
                    </a:cubicBezTo>
                    <a:lnTo>
                      <a:pt x="263758" y="330531"/>
                    </a:lnTo>
                    <a:cubicBezTo>
                      <a:pt x="263758" y="330531"/>
                      <a:pt x="229096" y="414174"/>
                      <a:pt x="132269" y="414174"/>
                    </a:cubicBezTo>
                    <a:cubicBezTo>
                      <a:pt x="66135" y="414174"/>
                      <a:pt x="0" y="375897"/>
                      <a:pt x="0" y="294593"/>
                    </a:cubicBezTo>
                    <a:cubicBezTo>
                      <a:pt x="0" y="170334"/>
                      <a:pt x="166081" y="161757"/>
                      <a:pt x="232215" y="161757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8" name="Free-form: Shape 57">
                <a:extLst>
                  <a:ext uri="{FF2B5EF4-FFF2-40B4-BE49-F238E27FC236}">
                    <a16:creationId xmlns:a16="http://schemas.microsoft.com/office/drawing/2014/main" id="{883E144A-0594-15C5-E048-FA8DC9B8FAE3}"/>
                  </a:ext>
                </a:extLst>
              </p:cNvPr>
              <p:cNvSpPr/>
              <p:nvPr/>
            </p:nvSpPr>
            <p:spPr>
              <a:xfrm>
                <a:off x="6397113" y="4746657"/>
                <a:ext cx="489664" cy="404887"/>
              </a:xfrm>
              <a:custGeom>
                <a:avLst/>
                <a:gdLst>
                  <a:gd name="connsiteX0" fmla="*/ 3899 w 489664"/>
                  <a:gd name="connsiteY0" fmla="*/ 346196 h 404887"/>
                  <a:gd name="connsiteX1" fmla="*/ 66135 w 489664"/>
                  <a:gd name="connsiteY1" fmla="*/ 346196 h 404887"/>
                  <a:gd name="connsiteX2" fmla="*/ 66135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5 w 489664"/>
                  <a:gd name="connsiteY14" fmla="*/ 346267 h 404887"/>
                  <a:gd name="connsiteX15" fmla="*/ 489665 w 489664"/>
                  <a:gd name="connsiteY15" fmla="*/ 404888 h 404887"/>
                  <a:gd name="connsiteX16" fmla="*/ 350308 w 489664"/>
                  <a:gd name="connsiteY16" fmla="*/ 404888 h 404887"/>
                  <a:gd name="connsiteX17" fmla="*/ 350308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7 w 489664"/>
                  <a:gd name="connsiteY19" fmla="*/ 221157 h 404887"/>
                  <a:gd name="connsiteX20" fmla="*/ 142477 w 489664"/>
                  <a:gd name="connsiteY20" fmla="*/ 346196 h 404887"/>
                  <a:gd name="connsiteX21" fmla="*/ 205421 w 489664"/>
                  <a:gd name="connsiteY21" fmla="*/ 346196 h 404887"/>
                  <a:gd name="connsiteX22" fmla="*/ 205421 w 489664"/>
                  <a:gd name="connsiteY22" fmla="*/ 404817 h 404887"/>
                  <a:gd name="connsiteX23" fmla="*/ 3899 w 489664"/>
                  <a:gd name="connsiteY23" fmla="*/ 404817 h 404887"/>
                  <a:gd name="connsiteX24" fmla="*/ 389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59" name="Free-form: Shape 58">
                <a:extLst>
                  <a:ext uri="{FF2B5EF4-FFF2-40B4-BE49-F238E27FC236}">
                    <a16:creationId xmlns:a16="http://schemas.microsoft.com/office/drawing/2014/main" id="{FB417ED5-D901-1914-B79E-E3AF7365F405}"/>
                  </a:ext>
                </a:extLst>
              </p:cNvPr>
              <p:cNvSpPr/>
              <p:nvPr/>
            </p:nvSpPr>
            <p:spPr>
              <a:xfrm>
                <a:off x="6939303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7 w 489665"/>
                  <a:gd name="connsiteY19" fmla="*/ 221157 h 404887"/>
                  <a:gd name="connsiteX20" fmla="*/ 142477 w 489665"/>
                  <a:gd name="connsiteY20" fmla="*/ 346196 h 404887"/>
                  <a:gd name="connsiteX21" fmla="*/ 205421 w 489665"/>
                  <a:gd name="connsiteY21" fmla="*/ 346196 h 404887"/>
                  <a:gd name="connsiteX22" fmla="*/ 205421 w 489665"/>
                  <a:gd name="connsiteY22" fmla="*/ 404817 h 404887"/>
                  <a:gd name="connsiteX23" fmla="*/ 3899 w 489665"/>
                  <a:gd name="connsiteY23" fmla="*/ 404817 h 404887"/>
                  <a:gd name="connsiteX24" fmla="*/ 3899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7" y="142193"/>
                      <a:pt x="142477" y="221157"/>
                    </a:cubicBezTo>
                    <a:lnTo>
                      <a:pt x="142477" y="346196"/>
                    </a:lnTo>
                    <a:lnTo>
                      <a:pt x="205421" y="346196"/>
                    </a:lnTo>
                    <a:lnTo>
                      <a:pt x="205421" y="404817"/>
                    </a:lnTo>
                    <a:lnTo>
                      <a:pt x="3899" y="404817"/>
                    </a:lnTo>
                    <a:lnTo>
                      <a:pt x="389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0" name="Free-form: Shape 59">
                <a:extLst>
                  <a:ext uri="{FF2B5EF4-FFF2-40B4-BE49-F238E27FC236}">
                    <a16:creationId xmlns:a16="http://schemas.microsoft.com/office/drawing/2014/main" id="{0CD395FC-CE05-D533-D22F-15529B8DFE0A}"/>
                  </a:ext>
                </a:extLst>
              </p:cNvPr>
              <p:cNvSpPr/>
              <p:nvPr/>
            </p:nvSpPr>
            <p:spPr>
              <a:xfrm>
                <a:off x="7481492" y="4599644"/>
                <a:ext cx="205491" cy="551829"/>
              </a:xfrm>
              <a:custGeom>
                <a:avLst/>
                <a:gdLst>
                  <a:gd name="connsiteX0" fmla="*/ 64505 w 205491"/>
                  <a:gd name="connsiteY0" fmla="*/ 0 h 551829"/>
                  <a:gd name="connsiteX1" fmla="*/ 144745 w 205491"/>
                  <a:gd name="connsiteY1" fmla="*/ 0 h 551829"/>
                  <a:gd name="connsiteX2" fmla="*/ 144745 w 205491"/>
                  <a:gd name="connsiteY2" fmla="*/ 77405 h 551829"/>
                  <a:gd name="connsiteX3" fmla="*/ 64505 w 205491"/>
                  <a:gd name="connsiteY3" fmla="*/ 77405 h 551829"/>
                  <a:gd name="connsiteX4" fmla="*/ 64505 w 205491"/>
                  <a:gd name="connsiteY4" fmla="*/ 0 h 551829"/>
                  <a:gd name="connsiteX5" fmla="*/ 3970 w 205491"/>
                  <a:gd name="connsiteY5" fmla="*/ 493209 h 551829"/>
                  <a:gd name="connsiteX6" fmla="*/ 66206 w 205491"/>
                  <a:gd name="connsiteY6" fmla="*/ 493209 h 551829"/>
                  <a:gd name="connsiteX7" fmla="*/ 66206 w 205491"/>
                  <a:gd name="connsiteY7" fmla="*/ 214990 h 551829"/>
                  <a:gd name="connsiteX8" fmla="*/ 0 w 205491"/>
                  <a:gd name="connsiteY8" fmla="*/ 214990 h 551829"/>
                  <a:gd name="connsiteX9" fmla="*/ 0 w 205491"/>
                  <a:gd name="connsiteY9" fmla="*/ 156369 h 551829"/>
                  <a:gd name="connsiteX10" fmla="*/ 142477 w 205491"/>
                  <a:gd name="connsiteY10" fmla="*/ 156369 h 551829"/>
                  <a:gd name="connsiteX11" fmla="*/ 142477 w 205491"/>
                  <a:gd name="connsiteY11" fmla="*/ 493209 h 551829"/>
                  <a:gd name="connsiteX12" fmla="*/ 205492 w 205491"/>
                  <a:gd name="connsiteY12" fmla="*/ 493209 h 551829"/>
                  <a:gd name="connsiteX13" fmla="*/ 205492 w 205491"/>
                  <a:gd name="connsiteY13" fmla="*/ 551830 h 551829"/>
                  <a:gd name="connsiteX14" fmla="*/ 3970 w 205491"/>
                  <a:gd name="connsiteY14" fmla="*/ 551830 h 551829"/>
                  <a:gd name="connsiteX15" fmla="*/ 3970 w 205491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91" h="551829">
                    <a:moveTo>
                      <a:pt x="64505" y="0"/>
                    </a:moveTo>
                    <a:lnTo>
                      <a:pt x="144745" y="0"/>
                    </a:lnTo>
                    <a:lnTo>
                      <a:pt x="144745" y="77405"/>
                    </a:lnTo>
                    <a:lnTo>
                      <a:pt x="64505" y="77405"/>
                    </a:lnTo>
                    <a:lnTo>
                      <a:pt x="64505" y="0"/>
                    </a:lnTo>
                    <a:close/>
                    <a:moveTo>
                      <a:pt x="3970" y="493209"/>
                    </a:moveTo>
                    <a:lnTo>
                      <a:pt x="66206" y="493209"/>
                    </a:lnTo>
                    <a:lnTo>
                      <a:pt x="66206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7" y="156369"/>
                    </a:lnTo>
                    <a:lnTo>
                      <a:pt x="142477" y="493209"/>
                    </a:lnTo>
                    <a:lnTo>
                      <a:pt x="205492" y="493209"/>
                    </a:lnTo>
                    <a:lnTo>
                      <a:pt x="205492" y="551830"/>
                    </a:lnTo>
                    <a:lnTo>
                      <a:pt x="3970" y="551830"/>
                    </a:lnTo>
                    <a:lnTo>
                      <a:pt x="3970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1" name="Free-form: Shape 60">
                <a:extLst>
                  <a:ext uri="{FF2B5EF4-FFF2-40B4-BE49-F238E27FC236}">
                    <a16:creationId xmlns:a16="http://schemas.microsoft.com/office/drawing/2014/main" id="{01293F70-1724-1969-B268-ED7A7BEE3C72}"/>
                  </a:ext>
                </a:extLst>
              </p:cNvPr>
              <p:cNvSpPr/>
              <p:nvPr/>
            </p:nvSpPr>
            <p:spPr>
              <a:xfrm>
                <a:off x="7745960" y="4746657"/>
                <a:ext cx="489664" cy="404887"/>
              </a:xfrm>
              <a:custGeom>
                <a:avLst/>
                <a:gdLst>
                  <a:gd name="connsiteX0" fmla="*/ 3898 w 489664"/>
                  <a:gd name="connsiteY0" fmla="*/ 346196 h 404887"/>
                  <a:gd name="connsiteX1" fmla="*/ 66134 w 489664"/>
                  <a:gd name="connsiteY1" fmla="*/ 346196 h 404887"/>
                  <a:gd name="connsiteX2" fmla="*/ 66134 w 489664"/>
                  <a:gd name="connsiteY2" fmla="*/ 85202 h 404887"/>
                  <a:gd name="connsiteX3" fmla="*/ 48839 w 489664"/>
                  <a:gd name="connsiteY3" fmla="*/ 68048 h 404887"/>
                  <a:gd name="connsiteX4" fmla="*/ 0 w 489664"/>
                  <a:gd name="connsiteY4" fmla="*/ 68048 h 404887"/>
                  <a:gd name="connsiteX5" fmla="*/ 0 w 489664"/>
                  <a:gd name="connsiteY5" fmla="*/ 9427 h 404887"/>
                  <a:gd name="connsiteX6" fmla="*/ 89739 w 489664"/>
                  <a:gd name="connsiteY6" fmla="*/ 9427 h 404887"/>
                  <a:gd name="connsiteX7" fmla="*/ 140137 w 489664"/>
                  <a:gd name="connsiteY7" fmla="*/ 53163 h 404887"/>
                  <a:gd name="connsiteX8" fmla="*/ 140137 w 489664"/>
                  <a:gd name="connsiteY8" fmla="*/ 73506 h 404887"/>
                  <a:gd name="connsiteX9" fmla="*/ 137798 w 489664"/>
                  <a:gd name="connsiteY9" fmla="*/ 96118 h 404887"/>
                  <a:gd name="connsiteX10" fmla="*/ 139358 w 489664"/>
                  <a:gd name="connsiteY10" fmla="*/ 96118 h 404887"/>
                  <a:gd name="connsiteX11" fmla="*/ 294451 w 489664"/>
                  <a:gd name="connsiteY11" fmla="*/ 0 h 404887"/>
                  <a:gd name="connsiteX12" fmla="*/ 426720 w 489664"/>
                  <a:gd name="connsiteY12" fmla="*/ 151691 h 404887"/>
                  <a:gd name="connsiteX13" fmla="*/ 426720 w 489664"/>
                  <a:gd name="connsiteY13" fmla="*/ 346267 h 404887"/>
                  <a:gd name="connsiteX14" fmla="*/ 489664 w 489664"/>
                  <a:gd name="connsiteY14" fmla="*/ 346267 h 404887"/>
                  <a:gd name="connsiteX15" fmla="*/ 489664 w 489664"/>
                  <a:gd name="connsiteY15" fmla="*/ 404888 h 404887"/>
                  <a:gd name="connsiteX16" fmla="*/ 350307 w 489664"/>
                  <a:gd name="connsiteY16" fmla="*/ 404888 h 404887"/>
                  <a:gd name="connsiteX17" fmla="*/ 350307 w 489664"/>
                  <a:gd name="connsiteY17" fmla="*/ 168845 h 404887"/>
                  <a:gd name="connsiteX18" fmla="*/ 275525 w 489664"/>
                  <a:gd name="connsiteY18" fmla="*/ 69537 h 404887"/>
                  <a:gd name="connsiteX19" fmla="*/ 142476 w 489664"/>
                  <a:gd name="connsiteY19" fmla="*/ 221157 h 404887"/>
                  <a:gd name="connsiteX20" fmla="*/ 142476 w 489664"/>
                  <a:gd name="connsiteY20" fmla="*/ 346196 h 404887"/>
                  <a:gd name="connsiteX21" fmla="*/ 205492 w 489664"/>
                  <a:gd name="connsiteY21" fmla="*/ 346196 h 404887"/>
                  <a:gd name="connsiteX22" fmla="*/ 205492 w 489664"/>
                  <a:gd name="connsiteY22" fmla="*/ 404817 h 404887"/>
                  <a:gd name="connsiteX23" fmla="*/ 3969 w 489664"/>
                  <a:gd name="connsiteY23" fmla="*/ 404817 h 404887"/>
                  <a:gd name="connsiteX24" fmla="*/ 3969 w 489664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4" h="404887">
                    <a:moveTo>
                      <a:pt x="3898" y="346196"/>
                    </a:moveTo>
                    <a:lnTo>
                      <a:pt x="66134" y="346196"/>
                    </a:lnTo>
                    <a:lnTo>
                      <a:pt x="66134" y="85202"/>
                    </a:lnTo>
                    <a:cubicBezTo>
                      <a:pt x="66134" y="73435"/>
                      <a:pt x="59754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0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4" y="0"/>
                      <a:pt x="294451" y="0"/>
                    </a:cubicBezTo>
                    <a:cubicBezTo>
                      <a:pt x="385820" y="0"/>
                      <a:pt x="426720" y="50894"/>
                      <a:pt x="426720" y="151691"/>
                    </a:cubicBezTo>
                    <a:lnTo>
                      <a:pt x="426720" y="346267"/>
                    </a:lnTo>
                    <a:lnTo>
                      <a:pt x="489664" y="346267"/>
                    </a:lnTo>
                    <a:lnTo>
                      <a:pt x="489664" y="404888"/>
                    </a:lnTo>
                    <a:lnTo>
                      <a:pt x="350307" y="404888"/>
                    </a:lnTo>
                    <a:lnTo>
                      <a:pt x="350307" y="168845"/>
                    </a:lnTo>
                    <a:cubicBezTo>
                      <a:pt x="350307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69" y="404817"/>
                    </a:lnTo>
                    <a:lnTo>
                      <a:pt x="3969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2" name="Free-form: Shape 61">
                <a:extLst>
                  <a:ext uri="{FF2B5EF4-FFF2-40B4-BE49-F238E27FC236}">
                    <a16:creationId xmlns:a16="http://schemas.microsoft.com/office/drawing/2014/main" id="{237B46F2-80C8-6F81-5D67-1C23E3BFC9D4}"/>
                  </a:ext>
                </a:extLst>
              </p:cNvPr>
              <p:cNvSpPr/>
              <p:nvPr/>
            </p:nvSpPr>
            <p:spPr>
              <a:xfrm>
                <a:off x="8288079" y="4746515"/>
                <a:ext cx="434588" cy="568912"/>
              </a:xfrm>
              <a:custGeom>
                <a:avLst/>
                <a:gdLst>
                  <a:gd name="connsiteX0" fmla="*/ 298278 w 434588"/>
                  <a:gd name="connsiteY0" fmla="*/ 198616 h 568912"/>
                  <a:gd name="connsiteX1" fmla="*/ 185715 w 434588"/>
                  <a:gd name="connsiteY1" fmla="*/ 65780 h 568912"/>
                  <a:gd name="connsiteX2" fmla="*/ 77901 w 434588"/>
                  <a:gd name="connsiteY2" fmla="*/ 196277 h 568912"/>
                  <a:gd name="connsiteX3" fmla="*/ 192874 w 434588"/>
                  <a:gd name="connsiteY3" fmla="*/ 334571 h 568912"/>
                  <a:gd name="connsiteX4" fmla="*/ 298349 w 434588"/>
                  <a:gd name="connsiteY4" fmla="*/ 198616 h 568912"/>
                  <a:gd name="connsiteX5" fmla="*/ 170830 w 434588"/>
                  <a:gd name="connsiteY5" fmla="*/ 504976 h 568912"/>
                  <a:gd name="connsiteX6" fmla="*/ 296790 w 434588"/>
                  <a:gd name="connsiteY6" fmla="*/ 392412 h 568912"/>
                  <a:gd name="connsiteX7" fmla="*/ 296790 w 434588"/>
                  <a:gd name="connsiteY7" fmla="*/ 361153 h 568912"/>
                  <a:gd name="connsiteX8" fmla="*/ 299129 w 434588"/>
                  <a:gd name="connsiteY8" fmla="*/ 336131 h 568912"/>
                  <a:gd name="connsiteX9" fmla="*/ 297570 w 434588"/>
                  <a:gd name="connsiteY9" fmla="*/ 336131 h 568912"/>
                  <a:gd name="connsiteX10" fmla="*/ 177918 w 434588"/>
                  <a:gd name="connsiteY10" fmla="*/ 400210 h 568912"/>
                  <a:gd name="connsiteX11" fmla="*/ 0 w 434588"/>
                  <a:gd name="connsiteY11" fmla="*/ 197766 h 568912"/>
                  <a:gd name="connsiteX12" fmla="*/ 174800 w 434588"/>
                  <a:gd name="connsiteY12" fmla="*/ 0 h 568912"/>
                  <a:gd name="connsiteX13" fmla="*/ 303878 w 434588"/>
                  <a:gd name="connsiteY13" fmla="*/ 64930 h 568912"/>
                  <a:gd name="connsiteX14" fmla="*/ 305509 w 434588"/>
                  <a:gd name="connsiteY14" fmla="*/ 64930 h 568912"/>
                  <a:gd name="connsiteX15" fmla="*/ 303878 w 434588"/>
                  <a:gd name="connsiteY15" fmla="*/ 49264 h 568912"/>
                  <a:gd name="connsiteX16" fmla="*/ 349528 w 434588"/>
                  <a:gd name="connsiteY16" fmla="*/ 9428 h 568912"/>
                  <a:gd name="connsiteX17" fmla="*/ 434589 w 434588"/>
                  <a:gd name="connsiteY17" fmla="*/ 9428 h 568912"/>
                  <a:gd name="connsiteX18" fmla="*/ 434589 w 434588"/>
                  <a:gd name="connsiteY18" fmla="*/ 67978 h 568912"/>
                  <a:gd name="connsiteX19" fmla="*/ 390498 w 434588"/>
                  <a:gd name="connsiteY19" fmla="*/ 67978 h 568912"/>
                  <a:gd name="connsiteX20" fmla="*/ 373203 w 434588"/>
                  <a:gd name="connsiteY20" fmla="*/ 83572 h 568912"/>
                  <a:gd name="connsiteX21" fmla="*/ 373203 w 434588"/>
                  <a:gd name="connsiteY21" fmla="*/ 388372 h 568912"/>
                  <a:gd name="connsiteX22" fmla="*/ 172389 w 434588"/>
                  <a:gd name="connsiteY22" fmla="*/ 568913 h 568912"/>
                  <a:gd name="connsiteX23" fmla="*/ 36221 w 434588"/>
                  <a:gd name="connsiteY23" fmla="*/ 536094 h 568912"/>
                  <a:gd name="connsiteX24" fmla="*/ 61456 w 434588"/>
                  <a:gd name="connsiteY24" fmla="*/ 478253 h 568912"/>
                  <a:gd name="connsiteX25" fmla="*/ 170901 w 434588"/>
                  <a:gd name="connsiteY25" fmla="*/ 504834 h 56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588" h="568912">
                    <a:moveTo>
                      <a:pt x="298278" y="198616"/>
                    </a:moveTo>
                    <a:cubicBezTo>
                      <a:pt x="298278" y="95481"/>
                      <a:pt x="247880" y="65780"/>
                      <a:pt x="185715" y="65780"/>
                    </a:cubicBezTo>
                    <a:cubicBezTo>
                      <a:pt x="117242" y="65780"/>
                      <a:pt x="77901" y="115753"/>
                      <a:pt x="77901" y="196277"/>
                    </a:cubicBezTo>
                    <a:cubicBezTo>
                      <a:pt x="77901" y="276801"/>
                      <a:pt x="121211" y="334571"/>
                      <a:pt x="192874" y="334571"/>
                    </a:cubicBezTo>
                    <a:cubicBezTo>
                      <a:pt x="247951" y="334571"/>
                      <a:pt x="298349" y="301752"/>
                      <a:pt x="298349" y="198616"/>
                    </a:cubicBezTo>
                    <a:moveTo>
                      <a:pt x="170830" y="504976"/>
                    </a:moveTo>
                    <a:cubicBezTo>
                      <a:pt x="240083" y="504976"/>
                      <a:pt x="296790" y="473716"/>
                      <a:pt x="296790" y="392412"/>
                    </a:cubicBezTo>
                    <a:lnTo>
                      <a:pt x="296790" y="361153"/>
                    </a:lnTo>
                    <a:cubicBezTo>
                      <a:pt x="296790" y="348677"/>
                      <a:pt x="299129" y="336131"/>
                      <a:pt x="299129" y="336131"/>
                    </a:cubicBezTo>
                    <a:lnTo>
                      <a:pt x="297570" y="336131"/>
                    </a:lnTo>
                    <a:cubicBezTo>
                      <a:pt x="273966" y="375188"/>
                      <a:pt x="236184" y="400210"/>
                      <a:pt x="177918" y="400210"/>
                    </a:cubicBezTo>
                    <a:cubicBezTo>
                      <a:pt x="67694" y="400210"/>
                      <a:pt x="0" y="311888"/>
                      <a:pt x="0" y="197766"/>
                    </a:cubicBezTo>
                    <a:cubicBezTo>
                      <a:pt x="0" y="83643"/>
                      <a:pt x="63795" y="0"/>
                      <a:pt x="174800" y="0"/>
                    </a:cubicBezTo>
                    <a:cubicBezTo>
                      <a:pt x="226686" y="0"/>
                      <a:pt x="281834" y="19564"/>
                      <a:pt x="303878" y="64930"/>
                    </a:cubicBezTo>
                    <a:lnTo>
                      <a:pt x="305509" y="64930"/>
                    </a:lnTo>
                    <a:cubicBezTo>
                      <a:pt x="305509" y="64930"/>
                      <a:pt x="303878" y="59401"/>
                      <a:pt x="303878" y="49264"/>
                    </a:cubicBezTo>
                    <a:cubicBezTo>
                      <a:pt x="303878" y="24242"/>
                      <a:pt x="316496" y="9428"/>
                      <a:pt x="349528" y="9428"/>
                    </a:cubicBezTo>
                    <a:lnTo>
                      <a:pt x="434589" y="9428"/>
                    </a:lnTo>
                    <a:lnTo>
                      <a:pt x="434589" y="67978"/>
                    </a:lnTo>
                    <a:lnTo>
                      <a:pt x="390498" y="67978"/>
                    </a:lnTo>
                    <a:cubicBezTo>
                      <a:pt x="380220" y="67978"/>
                      <a:pt x="373203" y="73506"/>
                      <a:pt x="373203" y="83572"/>
                    </a:cubicBezTo>
                    <a:lnTo>
                      <a:pt x="373203" y="388372"/>
                    </a:lnTo>
                    <a:cubicBezTo>
                      <a:pt x="373203" y="518869"/>
                      <a:pt x="273186" y="568913"/>
                      <a:pt x="172389" y="568913"/>
                    </a:cubicBezTo>
                    <a:cubicBezTo>
                      <a:pt x="124401" y="568913"/>
                      <a:pt x="75562" y="555587"/>
                      <a:pt x="36221" y="536094"/>
                    </a:cubicBezTo>
                    <a:lnTo>
                      <a:pt x="61456" y="478253"/>
                    </a:lnTo>
                    <a:cubicBezTo>
                      <a:pt x="61456" y="478253"/>
                      <a:pt x="111075" y="504834"/>
                      <a:pt x="170901" y="504834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3" name="Free-form: Shape 62">
                <a:extLst>
                  <a:ext uri="{FF2B5EF4-FFF2-40B4-BE49-F238E27FC236}">
                    <a16:creationId xmlns:a16="http://schemas.microsoft.com/office/drawing/2014/main" id="{265C24DF-FEF7-E537-A55C-6D1485DA7F98}"/>
                  </a:ext>
                </a:extLst>
              </p:cNvPr>
              <p:cNvSpPr/>
              <p:nvPr/>
            </p:nvSpPr>
            <p:spPr>
              <a:xfrm>
                <a:off x="8985291" y="4599644"/>
                <a:ext cx="218038" cy="551829"/>
              </a:xfrm>
              <a:custGeom>
                <a:avLst/>
                <a:gdLst>
                  <a:gd name="connsiteX0" fmla="*/ 0 w 218038"/>
                  <a:gd name="connsiteY0" fmla="*/ 490870 h 551829"/>
                  <a:gd name="connsiteX1" fmla="*/ 69254 w 218038"/>
                  <a:gd name="connsiteY1" fmla="*/ 490870 h 551829"/>
                  <a:gd name="connsiteX2" fmla="*/ 69254 w 218038"/>
                  <a:gd name="connsiteY2" fmla="*/ 60251 h 551829"/>
                  <a:gd name="connsiteX3" fmla="*/ 0 w 218038"/>
                  <a:gd name="connsiteY3" fmla="*/ 60251 h 551829"/>
                  <a:gd name="connsiteX4" fmla="*/ 0 w 218038"/>
                  <a:gd name="connsiteY4" fmla="*/ 0 h 551829"/>
                  <a:gd name="connsiteX5" fmla="*/ 218038 w 218038"/>
                  <a:gd name="connsiteY5" fmla="*/ 0 h 551829"/>
                  <a:gd name="connsiteX6" fmla="*/ 218038 w 218038"/>
                  <a:gd name="connsiteY6" fmla="*/ 60251 h 551829"/>
                  <a:gd name="connsiteX7" fmla="*/ 148005 w 218038"/>
                  <a:gd name="connsiteY7" fmla="*/ 60251 h 551829"/>
                  <a:gd name="connsiteX8" fmla="*/ 148005 w 218038"/>
                  <a:gd name="connsiteY8" fmla="*/ 490870 h 551829"/>
                  <a:gd name="connsiteX9" fmla="*/ 218038 w 218038"/>
                  <a:gd name="connsiteY9" fmla="*/ 490870 h 551829"/>
                  <a:gd name="connsiteX10" fmla="*/ 218038 w 218038"/>
                  <a:gd name="connsiteY10" fmla="*/ 551830 h 551829"/>
                  <a:gd name="connsiteX11" fmla="*/ 0 w 218038"/>
                  <a:gd name="connsiteY11" fmla="*/ 551830 h 551829"/>
                  <a:gd name="connsiteX12" fmla="*/ 0 w 218038"/>
                  <a:gd name="connsiteY12" fmla="*/ 490870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8038" h="551829">
                    <a:moveTo>
                      <a:pt x="0" y="490870"/>
                    </a:moveTo>
                    <a:lnTo>
                      <a:pt x="69254" y="490870"/>
                    </a:lnTo>
                    <a:lnTo>
                      <a:pt x="69254" y="60251"/>
                    </a:lnTo>
                    <a:lnTo>
                      <a:pt x="0" y="60251"/>
                    </a:lnTo>
                    <a:lnTo>
                      <a:pt x="0" y="0"/>
                    </a:lnTo>
                    <a:lnTo>
                      <a:pt x="218038" y="0"/>
                    </a:lnTo>
                    <a:lnTo>
                      <a:pt x="218038" y="60251"/>
                    </a:lnTo>
                    <a:lnTo>
                      <a:pt x="148005" y="60251"/>
                    </a:lnTo>
                    <a:lnTo>
                      <a:pt x="148005" y="490870"/>
                    </a:lnTo>
                    <a:lnTo>
                      <a:pt x="218038" y="490870"/>
                    </a:lnTo>
                    <a:lnTo>
                      <a:pt x="218038" y="551830"/>
                    </a:lnTo>
                    <a:lnTo>
                      <a:pt x="0" y="551830"/>
                    </a:lnTo>
                    <a:lnTo>
                      <a:pt x="0" y="490870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4" name="Free-form: Shape 63">
                <a:extLst>
                  <a:ext uri="{FF2B5EF4-FFF2-40B4-BE49-F238E27FC236}">
                    <a16:creationId xmlns:a16="http://schemas.microsoft.com/office/drawing/2014/main" id="{A366ED46-FB12-74E8-7A09-A89B221519DA}"/>
                  </a:ext>
                </a:extLst>
              </p:cNvPr>
              <p:cNvSpPr/>
              <p:nvPr/>
            </p:nvSpPr>
            <p:spPr>
              <a:xfrm>
                <a:off x="9274922" y="4746657"/>
                <a:ext cx="489665" cy="404887"/>
              </a:xfrm>
              <a:custGeom>
                <a:avLst/>
                <a:gdLst>
                  <a:gd name="connsiteX0" fmla="*/ 3899 w 489665"/>
                  <a:gd name="connsiteY0" fmla="*/ 346196 h 404887"/>
                  <a:gd name="connsiteX1" fmla="*/ 66135 w 489665"/>
                  <a:gd name="connsiteY1" fmla="*/ 346196 h 404887"/>
                  <a:gd name="connsiteX2" fmla="*/ 66135 w 489665"/>
                  <a:gd name="connsiteY2" fmla="*/ 85202 h 404887"/>
                  <a:gd name="connsiteX3" fmla="*/ 48839 w 489665"/>
                  <a:gd name="connsiteY3" fmla="*/ 68048 h 404887"/>
                  <a:gd name="connsiteX4" fmla="*/ 0 w 489665"/>
                  <a:gd name="connsiteY4" fmla="*/ 68048 h 404887"/>
                  <a:gd name="connsiteX5" fmla="*/ 0 w 489665"/>
                  <a:gd name="connsiteY5" fmla="*/ 9427 h 404887"/>
                  <a:gd name="connsiteX6" fmla="*/ 89739 w 489665"/>
                  <a:gd name="connsiteY6" fmla="*/ 9427 h 404887"/>
                  <a:gd name="connsiteX7" fmla="*/ 140137 w 489665"/>
                  <a:gd name="connsiteY7" fmla="*/ 53163 h 404887"/>
                  <a:gd name="connsiteX8" fmla="*/ 140137 w 489665"/>
                  <a:gd name="connsiteY8" fmla="*/ 73506 h 404887"/>
                  <a:gd name="connsiteX9" fmla="*/ 137798 w 489665"/>
                  <a:gd name="connsiteY9" fmla="*/ 96118 h 404887"/>
                  <a:gd name="connsiteX10" fmla="*/ 139358 w 489665"/>
                  <a:gd name="connsiteY10" fmla="*/ 96118 h 404887"/>
                  <a:gd name="connsiteX11" fmla="*/ 294451 w 489665"/>
                  <a:gd name="connsiteY11" fmla="*/ 0 h 404887"/>
                  <a:gd name="connsiteX12" fmla="*/ 426721 w 489665"/>
                  <a:gd name="connsiteY12" fmla="*/ 151691 h 404887"/>
                  <a:gd name="connsiteX13" fmla="*/ 426721 w 489665"/>
                  <a:gd name="connsiteY13" fmla="*/ 346267 h 404887"/>
                  <a:gd name="connsiteX14" fmla="*/ 489665 w 489665"/>
                  <a:gd name="connsiteY14" fmla="*/ 346267 h 404887"/>
                  <a:gd name="connsiteX15" fmla="*/ 489665 w 489665"/>
                  <a:gd name="connsiteY15" fmla="*/ 404888 h 404887"/>
                  <a:gd name="connsiteX16" fmla="*/ 350308 w 489665"/>
                  <a:gd name="connsiteY16" fmla="*/ 404888 h 404887"/>
                  <a:gd name="connsiteX17" fmla="*/ 350308 w 489665"/>
                  <a:gd name="connsiteY17" fmla="*/ 168845 h 404887"/>
                  <a:gd name="connsiteX18" fmla="*/ 275525 w 489665"/>
                  <a:gd name="connsiteY18" fmla="*/ 69537 h 404887"/>
                  <a:gd name="connsiteX19" fmla="*/ 142476 w 489665"/>
                  <a:gd name="connsiteY19" fmla="*/ 221157 h 404887"/>
                  <a:gd name="connsiteX20" fmla="*/ 142476 w 489665"/>
                  <a:gd name="connsiteY20" fmla="*/ 346196 h 404887"/>
                  <a:gd name="connsiteX21" fmla="*/ 205492 w 489665"/>
                  <a:gd name="connsiteY21" fmla="*/ 346196 h 404887"/>
                  <a:gd name="connsiteX22" fmla="*/ 205492 w 489665"/>
                  <a:gd name="connsiteY22" fmla="*/ 404817 h 404887"/>
                  <a:gd name="connsiteX23" fmla="*/ 3970 w 489665"/>
                  <a:gd name="connsiteY23" fmla="*/ 404817 h 404887"/>
                  <a:gd name="connsiteX24" fmla="*/ 3970 w 489665"/>
                  <a:gd name="connsiteY24" fmla="*/ 346196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89665" h="404887">
                    <a:moveTo>
                      <a:pt x="3899" y="346196"/>
                    </a:moveTo>
                    <a:lnTo>
                      <a:pt x="66135" y="346196"/>
                    </a:lnTo>
                    <a:lnTo>
                      <a:pt x="66135" y="85202"/>
                    </a:lnTo>
                    <a:cubicBezTo>
                      <a:pt x="66135" y="73435"/>
                      <a:pt x="59755" y="68048"/>
                      <a:pt x="48839" y="68048"/>
                    </a:cubicBezTo>
                    <a:lnTo>
                      <a:pt x="0" y="68048"/>
                    </a:lnTo>
                    <a:lnTo>
                      <a:pt x="0" y="9427"/>
                    </a:lnTo>
                    <a:lnTo>
                      <a:pt x="89739" y="9427"/>
                    </a:lnTo>
                    <a:cubicBezTo>
                      <a:pt x="124401" y="9427"/>
                      <a:pt x="140137" y="24242"/>
                      <a:pt x="140137" y="53163"/>
                    </a:cubicBezTo>
                    <a:lnTo>
                      <a:pt x="140137" y="73506"/>
                    </a:lnTo>
                    <a:cubicBezTo>
                      <a:pt x="140137" y="85982"/>
                      <a:pt x="137798" y="96118"/>
                      <a:pt x="137798" y="96118"/>
                    </a:cubicBezTo>
                    <a:lnTo>
                      <a:pt x="139358" y="96118"/>
                    </a:lnTo>
                    <a:cubicBezTo>
                      <a:pt x="147226" y="74995"/>
                      <a:pt x="193655" y="0"/>
                      <a:pt x="294451" y="0"/>
                    </a:cubicBezTo>
                    <a:cubicBezTo>
                      <a:pt x="385820" y="0"/>
                      <a:pt x="426721" y="50894"/>
                      <a:pt x="426721" y="151691"/>
                    </a:cubicBezTo>
                    <a:lnTo>
                      <a:pt x="426721" y="346267"/>
                    </a:lnTo>
                    <a:lnTo>
                      <a:pt x="489665" y="346267"/>
                    </a:lnTo>
                    <a:lnTo>
                      <a:pt x="489665" y="404888"/>
                    </a:lnTo>
                    <a:lnTo>
                      <a:pt x="350308" y="404888"/>
                    </a:lnTo>
                    <a:lnTo>
                      <a:pt x="350308" y="168845"/>
                    </a:lnTo>
                    <a:cubicBezTo>
                      <a:pt x="350308" y="113343"/>
                      <a:pt x="339320" y="69537"/>
                      <a:pt x="275525" y="69537"/>
                    </a:cubicBezTo>
                    <a:cubicBezTo>
                      <a:pt x="195214" y="69537"/>
                      <a:pt x="142476" y="142193"/>
                      <a:pt x="142476" y="221157"/>
                    </a:cubicBezTo>
                    <a:lnTo>
                      <a:pt x="142476" y="346196"/>
                    </a:lnTo>
                    <a:lnTo>
                      <a:pt x="205492" y="346196"/>
                    </a:lnTo>
                    <a:lnTo>
                      <a:pt x="205492" y="404817"/>
                    </a:lnTo>
                    <a:lnTo>
                      <a:pt x="3970" y="404817"/>
                    </a:lnTo>
                    <a:lnTo>
                      <a:pt x="3970" y="346196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5" name="Free-form: Shape 64">
                <a:extLst>
                  <a:ext uri="{FF2B5EF4-FFF2-40B4-BE49-F238E27FC236}">
                    <a16:creationId xmlns:a16="http://schemas.microsoft.com/office/drawing/2014/main" id="{1B53BE55-3095-EE70-806C-5754998687DE}"/>
                  </a:ext>
                </a:extLst>
              </p:cNvPr>
              <p:cNvSpPr/>
              <p:nvPr/>
            </p:nvSpPr>
            <p:spPr>
              <a:xfrm>
                <a:off x="9814630" y="4746586"/>
                <a:ext cx="315787" cy="414173"/>
              </a:xfrm>
              <a:custGeom>
                <a:avLst/>
                <a:gdLst>
                  <a:gd name="connsiteX0" fmla="*/ 0 w 315787"/>
                  <a:gd name="connsiteY0" fmla="*/ 277439 h 414173"/>
                  <a:gd name="connsiteX1" fmla="*/ 66915 w 315787"/>
                  <a:gd name="connsiteY1" fmla="*/ 277439 h 414173"/>
                  <a:gd name="connsiteX2" fmla="*/ 66915 w 315787"/>
                  <a:gd name="connsiteY2" fmla="*/ 303240 h 414173"/>
                  <a:gd name="connsiteX3" fmla="*/ 158283 w 315787"/>
                  <a:gd name="connsiteY3" fmla="*/ 352505 h 414173"/>
                  <a:gd name="connsiteX4" fmla="*/ 238524 w 315787"/>
                  <a:gd name="connsiteY4" fmla="*/ 301752 h 414173"/>
                  <a:gd name="connsiteX5" fmla="*/ 139358 w 315787"/>
                  <a:gd name="connsiteY5" fmla="*/ 229805 h 414173"/>
                  <a:gd name="connsiteX6" fmla="*/ 15027 w 315787"/>
                  <a:gd name="connsiteY6" fmla="*/ 109444 h 414173"/>
                  <a:gd name="connsiteX7" fmla="*/ 162253 w 315787"/>
                  <a:gd name="connsiteY7" fmla="*/ 0 h 414173"/>
                  <a:gd name="connsiteX8" fmla="*/ 299980 w 315787"/>
                  <a:gd name="connsiteY8" fmla="*/ 79744 h 414173"/>
                  <a:gd name="connsiteX9" fmla="*/ 299980 w 315787"/>
                  <a:gd name="connsiteY9" fmla="*/ 127449 h 414173"/>
                  <a:gd name="connsiteX10" fmla="*/ 233066 w 315787"/>
                  <a:gd name="connsiteY10" fmla="*/ 127449 h 414173"/>
                  <a:gd name="connsiteX11" fmla="*/ 233066 w 315787"/>
                  <a:gd name="connsiteY11" fmla="*/ 101647 h 414173"/>
                  <a:gd name="connsiteX12" fmla="*/ 163033 w 315787"/>
                  <a:gd name="connsiteY12" fmla="*/ 60960 h 414173"/>
                  <a:gd name="connsiteX13" fmla="*/ 92220 w 315787"/>
                  <a:gd name="connsiteY13" fmla="*/ 108665 h 414173"/>
                  <a:gd name="connsiteX14" fmla="*/ 184298 w 315787"/>
                  <a:gd name="connsiteY14" fmla="*/ 178202 h 414173"/>
                  <a:gd name="connsiteX15" fmla="*/ 315787 w 315787"/>
                  <a:gd name="connsiteY15" fmla="*/ 297783 h 414173"/>
                  <a:gd name="connsiteX16" fmla="*/ 156015 w 315787"/>
                  <a:gd name="connsiteY16" fmla="*/ 414174 h 414173"/>
                  <a:gd name="connsiteX17" fmla="*/ 142 w 315787"/>
                  <a:gd name="connsiteY17" fmla="*/ 319614 h 414173"/>
                  <a:gd name="connsiteX18" fmla="*/ 142 w 315787"/>
                  <a:gd name="connsiteY18" fmla="*/ 277439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5787" h="414173">
                    <a:moveTo>
                      <a:pt x="0" y="277439"/>
                    </a:moveTo>
                    <a:lnTo>
                      <a:pt x="66915" y="277439"/>
                    </a:lnTo>
                    <a:lnTo>
                      <a:pt x="66915" y="303240"/>
                    </a:lnTo>
                    <a:cubicBezTo>
                      <a:pt x="66915" y="336840"/>
                      <a:pt x="114123" y="352505"/>
                      <a:pt x="158283" y="352505"/>
                    </a:cubicBezTo>
                    <a:cubicBezTo>
                      <a:pt x="202444" y="352505"/>
                      <a:pt x="238524" y="334500"/>
                      <a:pt x="238524" y="301752"/>
                    </a:cubicBezTo>
                    <a:cubicBezTo>
                      <a:pt x="238524" y="261915"/>
                      <a:pt x="194434" y="249369"/>
                      <a:pt x="139358" y="229805"/>
                    </a:cubicBezTo>
                    <a:cubicBezTo>
                      <a:pt x="80311" y="207902"/>
                      <a:pt x="15027" y="181391"/>
                      <a:pt x="15027" y="109444"/>
                    </a:cubicBezTo>
                    <a:cubicBezTo>
                      <a:pt x="15027" y="31330"/>
                      <a:pt x="92999" y="0"/>
                      <a:pt x="162253" y="0"/>
                    </a:cubicBezTo>
                    <a:cubicBezTo>
                      <a:pt x="218109" y="0"/>
                      <a:pt x="299980" y="21903"/>
                      <a:pt x="299980" y="79744"/>
                    </a:cubicBezTo>
                    <a:lnTo>
                      <a:pt x="299980" y="127449"/>
                    </a:lnTo>
                    <a:lnTo>
                      <a:pt x="233066" y="127449"/>
                    </a:lnTo>
                    <a:lnTo>
                      <a:pt x="233066" y="101647"/>
                    </a:lnTo>
                    <a:cubicBezTo>
                      <a:pt x="233066" y="77405"/>
                      <a:pt x="201594" y="60960"/>
                      <a:pt x="163033" y="60960"/>
                    </a:cubicBezTo>
                    <a:cubicBezTo>
                      <a:pt x="124472" y="60960"/>
                      <a:pt x="92220" y="76625"/>
                      <a:pt x="92220" y="108665"/>
                    </a:cubicBezTo>
                    <a:cubicBezTo>
                      <a:pt x="92220" y="146162"/>
                      <a:pt x="136309" y="161828"/>
                      <a:pt x="184298" y="178202"/>
                    </a:cubicBezTo>
                    <a:cubicBezTo>
                      <a:pt x="245683" y="198545"/>
                      <a:pt x="315787" y="224347"/>
                      <a:pt x="315787" y="297783"/>
                    </a:cubicBezTo>
                    <a:cubicBezTo>
                      <a:pt x="315787" y="371218"/>
                      <a:pt x="246463" y="414174"/>
                      <a:pt x="156015" y="414174"/>
                    </a:cubicBezTo>
                    <a:cubicBezTo>
                      <a:pt x="83572" y="414174"/>
                      <a:pt x="142" y="382134"/>
                      <a:pt x="142" y="319614"/>
                    </a:cubicBezTo>
                    <a:lnTo>
                      <a:pt x="142" y="27743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6" name="Free-form: Shape 65">
                <a:extLst>
                  <a:ext uri="{FF2B5EF4-FFF2-40B4-BE49-F238E27FC236}">
                    <a16:creationId xmlns:a16="http://schemas.microsoft.com/office/drawing/2014/main" id="{FC518776-7E5F-9987-118E-C72FE61EDBF4}"/>
                  </a:ext>
                </a:extLst>
              </p:cNvPr>
              <p:cNvSpPr/>
              <p:nvPr/>
            </p:nvSpPr>
            <p:spPr>
              <a:xfrm>
                <a:off x="10175853" y="4647420"/>
                <a:ext cx="246320" cy="507243"/>
              </a:xfrm>
              <a:custGeom>
                <a:avLst/>
                <a:gdLst>
                  <a:gd name="connsiteX0" fmla="*/ 66915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7 w 246320"/>
                  <a:gd name="connsiteY5" fmla="*/ 0 h 507243"/>
                  <a:gd name="connsiteX6" fmla="*/ 143257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7 w 246320"/>
                  <a:gd name="connsiteY9" fmla="*/ 167214 h 507243"/>
                  <a:gd name="connsiteX10" fmla="*/ 143257 w 246320"/>
                  <a:gd name="connsiteY10" fmla="*/ 352434 h 507243"/>
                  <a:gd name="connsiteX11" fmla="*/ 228246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5 w 246320"/>
                  <a:gd name="connsiteY15" fmla="*/ 359522 h 507243"/>
                  <a:gd name="connsiteX16" fmla="*/ 66915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5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7" y="0"/>
                    </a:lnTo>
                    <a:lnTo>
                      <a:pt x="143257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7" y="167214"/>
                    </a:lnTo>
                    <a:lnTo>
                      <a:pt x="143257" y="352434"/>
                    </a:lnTo>
                    <a:cubicBezTo>
                      <a:pt x="143257" y="432887"/>
                      <a:pt x="198404" y="443094"/>
                      <a:pt x="228246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5" y="491578"/>
                      <a:pt x="66915" y="359522"/>
                    </a:cubicBezTo>
                    <a:lnTo>
                      <a:pt x="66915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7" name="Free-form: Shape 66">
                <a:extLst>
                  <a:ext uri="{FF2B5EF4-FFF2-40B4-BE49-F238E27FC236}">
                    <a16:creationId xmlns:a16="http://schemas.microsoft.com/office/drawing/2014/main" id="{2ABAA217-8E63-2779-E55F-1D8F9F086EC4}"/>
                  </a:ext>
                </a:extLst>
              </p:cNvPr>
              <p:cNvSpPr/>
              <p:nvPr/>
            </p:nvSpPr>
            <p:spPr>
              <a:xfrm>
                <a:off x="10478740" y="4599644"/>
                <a:ext cx="205420" cy="551829"/>
              </a:xfrm>
              <a:custGeom>
                <a:avLst/>
                <a:gdLst>
                  <a:gd name="connsiteX0" fmla="*/ 64646 w 205420"/>
                  <a:gd name="connsiteY0" fmla="*/ 0 h 551829"/>
                  <a:gd name="connsiteX1" fmla="*/ 144886 w 205420"/>
                  <a:gd name="connsiteY1" fmla="*/ 0 h 551829"/>
                  <a:gd name="connsiteX2" fmla="*/ 144886 w 205420"/>
                  <a:gd name="connsiteY2" fmla="*/ 77405 h 551829"/>
                  <a:gd name="connsiteX3" fmla="*/ 64646 w 205420"/>
                  <a:gd name="connsiteY3" fmla="*/ 77405 h 551829"/>
                  <a:gd name="connsiteX4" fmla="*/ 64646 w 205420"/>
                  <a:gd name="connsiteY4" fmla="*/ 0 h 551829"/>
                  <a:gd name="connsiteX5" fmla="*/ 3969 w 205420"/>
                  <a:gd name="connsiteY5" fmla="*/ 493209 h 551829"/>
                  <a:gd name="connsiteX6" fmla="*/ 66205 w 205420"/>
                  <a:gd name="connsiteY6" fmla="*/ 493209 h 551829"/>
                  <a:gd name="connsiteX7" fmla="*/ 66205 w 205420"/>
                  <a:gd name="connsiteY7" fmla="*/ 214990 h 551829"/>
                  <a:gd name="connsiteX8" fmla="*/ 0 w 205420"/>
                  <a:gd name="connsiteY8" fmla="*/ 214990 h 551829"/>
                  <a:gd name="connsiteX9" fmla="*/ 0 w 205420"/>
                  <a:gd name="connsiteY9" fmla="*/ 156369 h 551829"/>
                  <a:gd name="connsiteX10" fmla="*/ 142476 w 205420"/>
                  <a:gd name="connsiteY10" fmla="*/ 156369 h 551829"/>
                  <a:gd name="connsiteX11" fmla="*/ 142476 w 205420"/>
                  <a:gd name="connsiteY11" fmla="*/ 493209 h 551829"/>
                  <a:gd name="connsiteX12" fmla="*/ 205421 w 205420"/>
                  <a:gd name="connsiteY12" fmla="*/ 493209 h 551829"/>
                  <a:gd name="connsiteX13" fmla="*/ 205421 w 205420"/>
                  <a:gd name="connsiteY13" fmla="*/ 551830 h 551829"/>
                  <a:gd name="connsiteX14" fmla="*/ 3898 w 205420"/>
                  <a:gd name="connsiteY14" fmla="*/ 551830 h 551829"/>
                  <a:gd name="connsiteX15" fmla="*/ 3898 w 205420"/>
                  <a:gd name="connsiteY15" fmla="*/ 493209 h 551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5420" h="551829">
                    <a:moveTo>
                      <a:pt x="64646" y="0"/>
                    </a:moveTo>
                    <a:lnTo>
                      <a:pt x="144886" y="0"/>
                    </a:lnTo>
                    <a:lnTo>
                      <a:pt x="144886" y="77405"/>
                    </a:lnTo>
                    <a:lnTo>
                      <a:pt x="64646" y="77405"/>
                    </a:lnTo>
                    <a:lnTo>
                      <a:pt x="64646" y="0"/>
                    </a:lnTo>
                    <a:close/>
                    <a:moveTo>
                      <a:pt x="3969" y="493209"/>
                    </a:moveTo>
                    <a:lnTo>
                      <a:pt x="66205" y="493209"/>
                    </a:lnTo>
                    <a:lnTo>
                      <a:pt x="66205" y="214990"/>
                    </a:lnTo>
                    <a:lnTo>
                      <a:pt x="0" y="214990"/>
                    </a:lnTo>
                    <a:lnTo>
                      <a:pt x="0" y="156369"/>
                    </a:lnTo>
                    <a:lnTo>
                      <a:pt x="142476" y="156369"/>
                    </a:lnTo>
                    <a:lnTo>
                      <a:pt x="142476" y="493209"/>
                    </a:lnTo>
                    <a:lnTo>
                      <a:pt x="205421" y="493209"/>
                    </a:lnTo>
                    <a:lnTo>
                      <a:pt x="205421" y="551830"/>
                    </a:lnTo>
                    <a:lnTo>
                      <a:pt x="3898" y="551830"/>
                    </a:lnTo>
                    <a:lnTo>
                      <a:pt x="3898" y="493209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8" name="Free-form: Shape 67">
                <a:extLst>
                  <a:ext uri="{FF2B5EF4-FFF2-40B4-BE49-F238E27FC236}">
                    <a16:creationId xmlns:a16="http://schemas.microsoft.com/office/drawing/2014/main" id="{E469B92D-DAFC-ADE2-D41B-4D8FB87F011F}"/>
                  </a:ext>
                </a:extLst>
              </p:cNvPr>
              <p:cNvSpPr/>
              <p:nvPr/>
            </p:nvSpPr>
            <p:spPr>
              <a:xfrm>
                <a:off x="10719603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3 w 246320"/>
                  <a:gd name="connsiteY3" fmla="*/ 108594 h 507243"/>
                  <a:gd name="connsiteX4" fmla="*/ 68473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3" y="108594"/>
                    </a:lnTo>
                    <a:lnTo>
                      <a:pt x="68473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69" name="Free-form: Shape 68">
                <a:extLst>
                  <a:ext uri="{FF2B5EF4-FFF2-40B4-BE49-F238E27FC236}">
                    <a16:creationId xmlns:a16="http://schemas.microsoft.com/office/drawing/2014/main" id="{312ADB38-C8CC-CFF4-212F-291CC8EA0E81}"/>
                  </a:ext>
                </a:extLst>
              </p:cNvPr>
              <p:cNvSpPr/>
              <p:nvPr/>
            </p:nvSpPr>
            <p:spPr>
              <a:xfrm>
                <a:off x="11004484" y="4756014"/>
                <a:ext cx="482505" cy="404887"/>
              </a:xfrm>
              <a:custGeom>
                <a:avLst/>
                <a:gdLst>
                  <a:gd name="connsiteX0" fmla="*/ 66915 w 482505"/>
                  <a:gd name="connsiteY0" fmla="*/ 58621 h 404887"/>
                  <a:gd name="connsiteX1" fmla="*/ 0 w 482505"/>
                  <a:gd name="connsiteY1" fmla="*/ 58621 h 404887"/>
                  <a:gd name="connsiteX2" fmla="*/ 0 w 482505"/>
                  <a:gd name="connsiteY2" fmla="*/ 0 h 404887"/>
                  <a:gd name="connsiteX3" fmla="*/ 143257 w 482505"/>
                  <a:gd name="connsiteY3" fmla="*/ 0 h 404887"/>
                  <a:gd name="connsiteX4" fmla="*/ 143257 w 482505"/>
                  <a:gd name="connsiteY4" fmla="*/ 237602 h 404887"/>
                  <a:gd name="connsiteX5" fmla="*/ 218038 w 482505"/>
                  <a:gd name="connsiteY5" fmla="*/ 336131 h 404887"/>
                  <a:gd name="connsiteX6" fmla="*/ 347117 w 482505"/>
                  <a:gd name="connsiteY6" fmla="*/ 182100 h 404887"/>
                  <a:gd name="connsiteX7" fmla="*/ 347117 w 482505"/>
                  <a:gd name="connsiteY7" fmla="*/ 58621 h 404887"/>
                  <a:gd name="connsiteX8" fmla="*/ 280275 w 482505"/>
                  <a:gd name="connsiteY8" fmla="*/ 58621 h 404887"/>
                  <a:gd name="connsiteX9" fmla="*/ 280275 w 482505"/>
                  <a:gd name="connsiteY9" fmla="*/ 0 h 404887"/>
                  <a:gd name="connsiteX10" fmla="*/ 423530 w 482505"/>
                  <a:gd name="connsiteY10" fmla="*/ 0 h 404887"/>
                  <a:gd name="connsiteX11" fmla="*/ 423530 w 482505"/>
                  <a:gd name="connsiteY11" fmla="*/ 320465 h 404887"/>
                  <a:gd name="connsiteX12" fmla="*/ 440826 w 482505"/>
                  <a:gd name="connsiteY12" fmla="*/ 337619 h 404887"/>
                  <a:gd name="connsiteX13" fmla="*/ 482506 w 482505"/>
                  <a:gd name="connsiteY13" fmla="*/ 337619 h 404887"/>
                  <a:gd name="connsiteX14" fmla="*/ 482506 w 482505"/>
                  <a:gd name="connsiteY14" fmla="*/ 395460 h 404887"/>
                  <a:gd name="connsiteX15" fmla="*/ 399855 w 482505"/>
                  <a:gd name="connsiteY15" fmla="*/ 395460 h 404887"/>
                  <a:gd name="connsiteX16" fmla="*/ 349457 w 482505"/>
                  <a:gd name="connsiteY16" fmla="*/ 351654 h 404887"/>
                  <a:gd name="connsiteX17" fmla="*/ 349457 w 482505"/>
                  <a:gd name="connsiteY17" fmla="*/ 334500 h 404887"/>
                  <a:gd name="connsiteX18" fmla="*/ 351016 w 482505"/>
                  <a:gd name="connsiteY18" fmla="*/ 311108 h 404887"/>
                  <a:gd name="connsiteX19" fmla="*/ 349457 w 482505"/>
                  <a:gd name="connsiteY19" fmla="*/ 311108 h 404887"/>
                  <a:gd name="connsiteX20" fmla="*/ 197553 w 482505"/>
                  <a:gd name="connsiteY20" fmla="*/ 404888 h 404887"/>
                  <a:gd name="connsiteX21" fmla="*/ 66915 w 482505"/>
                  <a:gd name="connsiteY21" fmla="*/ 253267 h 404887"/>
                  <a:gd name="connsiteX22" fmla="*/ 66915 w 482505"/>
                  <a:gd name="connsiteY22" fmla="*/ 58692 h 40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82505" h="404887">
                    <a:moveTo>
                      <a:pt x="66915" y="58621"/>
                    </a:moveTo>
                    <a:lnTo>
                      <a:pt x="0" y="58621"/>
                    </a:lnTo>
                    <a:lnTo>
                      <a:pt x="0" y="0"/>
                    </a:lnTo>
                    <a:lnTo>
                      <a:pt x="143257" y="0"/>
                    </a:lnTo>
                    <a:lnTo>
                      <a:pt x="143257" y="237602"/>
                    </a:lnTo>
                    <a:cubicBezTo>
                      <a:pt x="143257" y="292324"/>
                      <a:pt x="154314" y="336131"/>
                      <a:pt x="218038" y="336131"/>
                    </a:cubicBezTo>
                    <a:cubicBezTo>
                      <a:pt x="297570" y="336131"/>
                      <a:pt x="347117" y="260285"/>
                      <a:pt x="347117" y="182100"/>
                    </a:cubicBezTo>
                    <a:lnTo>
                      <a:pt x="347117" y="58621"/>
                    </a:lnTo>
                    <a:lnTo>
                      <a:pt x="280275" y="58621"/>
                    </a:lnTo>
                    <a:lnTo>
                      <a:pt x="280275" y="0"/>
                    </a:lnTo>
                    <a:lnTo>
                      <a:pt x="423530" y="0"/>
                    </a:lnTo>
                    <a:lnTo>
                      <a:pt x="423530" y="320465"/>
                    </a:lnTo>
                    <a:cubicBezTo>
                      <a:pt x="423530" y="331381"/>
                      <a:pt x="429839" y="337619"/>
                      <a:pt x="440826" y="337619"/>
                    </a:cubicBezTo>
                    <a:lnTo>
                      <a:pt x="482506" y="337619"/>
                    </a:lnTo>
                    <a:lnTo>
                      <a:pt x="482506" y="395460"/>
                    </a:lnTo>
                    <a:lnTo>
                      <a:pt x="399855" y="395460"/>
                    </a:lnTo>
                    <a:cubicBezTo>
                      <a:pt x="365264" y="395460"/>
                      <a:pt x="349457" y="379795"/>
                      <a:pt x="349457" y="351654"/>
                    </a:cubicBezTo>
                    <a:lnTo>
                      <a:pt x="349457" y="334500"/>
                    </a:lnTo>
                    <a:cubicBezTo>
                      <a:pt x="349457" y="321245"/>
                      <a:pt x="351016" y="311108"/>
                      <a:pt x="351016" y="311108"/>
                    </a:cubicBezTo>
                    <a:lnTo>
                      <a:pt x="349457" y="311108"/>
                    </a:lnTo>
                    <a:cubicBezTo>
                      <a:pt x="341589" y="332232"/>
                      <a:pt x="296719" y="404888"/>
                      <a:pt x="197553" y="404888"/>
                    </a:cubicBezTo>
                    <a:cubicBezTo>
                      <a:pt x="111784" y="404888"/>
                      <a:pt x="66915" y="358033"/>
                      <a:pt x="66915" y="253267"/>
                    </a:cubicBezTo>
                    <a:lnTo>
                      <a:pt x="66915" y="58692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70" name="Free-form: Shape 69">
                <a:extLst>
                  <a:ext uri="{FF2B5EF4-FFF2-40B4-BE49-F238E27FC236}">
                    <a16:creationId xmlns:a16="http://schemas.microsoft.com/office/drawing/2014/main" id="{1EBA4B8B-DD87-C129-7C00-14361F0AB247}"/>
                  </a:ext>
                </a:extLst>
              </p:cNvPr>
              <p:cNvSpPr/>
              <p:nvPr/>
            </p:nvSpPr>
            <p:spPr>
              <a:xfrm>
                <a:off x="11522290" y="4647420"/>
                <a:ext cx="246320" cy="507243"/>
              </a:xfrm>
              <a:custGeom>
                <a:avLst/>
                <a:gdLst>
                  <a:gd name="connsiteX0" fmla="*/ 66914 w 246320"/>
                  <a:gd name="connsiteY0" fmla="*/ 167214 h 507243"/>
                  <a:gd name="connsiteX1" fmla="*/ 0 w 246320"/>
                  <a:gd name="connsiteY1" fmla="*/ 167214 h 507243"/>
                  <a:gd name="connsiteX2" fmla="*/ 0 w 246320"/>
                  <a:gd name="connsiteY2" fmla="*/ 108594 h 507243"/>
                  <a:gd name="connsiteX3" fmla="*/ 68474 w 246320"/>
                  <a:gd name="connsiteY3" fmla="*/ 108594 h 507243"/>
                  <a:gd name="connsiteX4" fmla="*/ 68474 w 246320"/>
                  <a:gd name="connsiteY4" fmla="*/ 0 h 507243"/>
                  <a:gd name="connsiteX5" fmla="*/ 143256 w 246320"/>
                  <a:gd name="connsiteY5" fmla="*/ 0 h 507243"/>
                  <a:gd name="connsiteX6" fmla="*/ 143256 w 246320"/>
                  <a:gd name="connsiteY6" fmla="*/ 108594 h 507243"/>
                  <a:gd name="connsiteX7" fmla="*/ 238524 w 246320"/>
                  <a:gd name="connsiteY7" fmla="*/ 108594 h 507243"/>
                  <a:gd name="connsiteX8" fmla="*/ 238524 w 246320"/>
                  <a:gd name="connsiteY8" fmla="*/ 167214 h 507243"/>
                  <a:gd name="connsiteX9" fmla="*/ 143256 w 246320"/>
                  <a:gd name="connsiteY9" fmla="*/ 167214 h 507243"/>
                  <a:gd name="connsiteX10" fmla="*/ 143256 w 246320"/>
                  <a:gd name="connsiteY10" fmla="*/ 352434 h 507243"/>
                  <a:gd name="connsiteX11" fmla="*/ 228245 w 246320"/>
                  <a:gd name="connsiteY11" fmla="*/ 443094 h 507243"/>
                  <a:gd name="connsiteX12" fmla="*/ 246321 w 246320"/>
                  <a:gd name="connsiteY12" fmla="*/ 442385 h 507243"/>
                  <a:gd name="connsiteX13" fmla="*/ 246321 w 246320"/>
                  <a:gd name="connsiteY13" fmla="*/ 505684 h 507243"/>
                  <a:gd name="connsiteX14" fmla="*/ 218818 w 246320"/>
                  <a:gd name="connsiteY14" fmla="*/ 507244 h 507243"/>
                  <a:gd name="connsiteX15" fmla="*/ 66914 w 246320"/>
                  <a:gd name="connsiteY15" fmla="*/ 359522 h 507243"/>
                  <a:gd name="connsiteX16" fmla="*/ 66914 w 246320"/>
                  <a:gd name="connsiteY16" fmla="*/ 167285 h 507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6320" h="507243">
                    <a:moveTo>
                      <a:pt x="66914" y="167214"/>
                    </a:moveTo>
                    <a:lnTo>
                      <a:pt x="0" y="167214"/>
                    </a:lnTo>
                    <a:lnTo>
                      <a:pt x="0" y="108594"/>
                    </a:lnTo>
                    <a:lnTo>
                      <a:pt x="68474" y="108594"/>
                    </a:lnTo>
                    <a:lnTo>
                      <a:pt x="68474" y="0"/>
                    </a:lnTo>
                    <a:lnTo>
                      <a:pt x="143256" y="0"/>
                    </a:lnTo>
                    <a:lnTo>
                      <a:pt x="143256" y="108594"/>
                    </a:lnTo>
                    <a:lnTo>
                      <a:pt x="238524" y="108594"/>
                    </a:lnTo>
                    <a:lnTo>
                      <a:pt x="238524" y="167214"/>
                    </a:lnTo>
                    <a:lnTo>
                      <a:pt x="143256" y="167214"/>
                    </a:lnTo>
                    <a:lnTo>
                      <a:pt x="143256" y="352434"/>
                    </a:lnTo>
                    <a:cubicBezTo>
                      <a:pt x="143256" y="432887"/>
                      <a:pt x="198403" y="443094"/>
                      <a:pt x="228245" y="443094"/>
                    </a:cubicBezTo>
                    <a:cubicBezTo>
                      <a:pt x="239304" y="443094"/>
                      <a:pt x="246321" y="442385"/>
                      <a:pt x="246321" y="442385"/>
                    </a:cubicBezTo>
                    <a:lnTo>
                      <a:pt x="246321" y="505684"/>
                    </a:lnTo>
                    <a:cubicBezTo>
                      <a:pt x="246321" y="505684"/>
                      <a:pt x="235334" y="507244"/>
                      <a:pt x="218818" y="507244"/>
                    </a:cubicBezTo>
                    <a:cubicBezTo>
                      <a:pt x="168420" y="507244"/>
                      <a:pt x="66914" y="491578"/>
                      <a:pt x="66914" y="359522"/>
                    </a:cubicBezTo>
                    <a:lnTo>
                      <a:pt x="66914" y="167285"/>
                    </a:lnTo>
                    <a:close/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  <p:sp>
            <p:nvSpPr>
              <p:cNvPr id="71" name="Free-form: Shape 70">
                <a:extLst>
                  <a:ext uri="{FF2B5EF4-FFF2-40B4-BE49-F238E27FC236}">
                    <a16:creationId xmlns:a16="http://schemas.microsoft.com/office/drawing/2014/main" id="{8999B50D-4BD1-2092-D47C-085B95494388}"/>
                  </a:ext>
                </a:extLst>
              </p:cNvPr>
              <p:cNvSpPr/>
              <p:nvPr/>
            </p:nvSpPr>
            <p:spPr>
              <a:xfrm>
                <a:off x="11823617" y="4746586"/>
                <a:ext cx="371571" cy="414173"/>
              </a:xfrm>
              <a:custGeom>
                <a:avLst/>
                <a:gdLst>
                  <a:gd name="connsiteX0" fmla="*/ 292891 w 371571"/>
                  <a:gd name="connsiteY0" fmla="*/ 165726 h 414173"/>
                  <a:gd name="connsiteX1" fmla="*/ 197695 w 371571"/>
                  <a:gd name="connsiteY1" fmla="*/ 60180 h 414173"/>
                  <a:gd name="connsiteX2" fmla="*/ 81162 w 371571"/>
                  <a:gd name="connsiteY2" fmla="*/ 165726 h 414173"/>
                  <a:gd name="connsiteX3" fmla="*/ 292962 w 371571"/>
                  <a:gd name="connsiteY3" fmla="*/ 165726 h 414173"/>
                  <a:gd name="connsiteX4" fmla="*/ 199183 w 371571"/>
                  <a:gd name="connsiteY4" fmla="*/ 0 h 414173"/>
                  <a:gd name="connsiteX5" fmla="*/ 371572 w 371571"/>
                  <a:gd name="connsiteY5" fmla="*/ 185290 h 414173"/>
                  <a:gd name="connsiteX6" fmla="*/ 369233 w 371571"/>
                  <a:gd name="connsiteY6" fmla="*/ 214140 h 414173"/>
                  <a:gd name="connsiteX7" fmla="*/ 77972 w 371571"/>
                  <a:gd name="connsiteY7" fmla="*/ 214140 h 414173"/>
                  <a:gd name="connsiteX8" fmla="*/ 215699 w 371571"/>
                  <a:gd name="connsiteY8" fmla="*/ 348606 h 414173"/>
                  <a:gd name="connsiteX9" fmla="*/ 334571 w 371571"/>
                  <a:gd name="connsiteY9" fmla="*/ 304020 h 414173"/>
                  <a:gd name="connsiteX10" fmla="*/ 366115 w 371571"/>
                  <a:gd name="connsiteY10" fmla="*/ 359522 h 414173"/>
                  <a:gd name="connsiteX11" fmla="*/ 211021 w 371571"/>
                  <a:gd name="connsiteY11" fmla="*/ 414174 h 414173"/>
                  <a:gd name="connsiteX12" fmla="*/ 0 w 371571"/>
                  <a:gd name="connsiteY12" fmla="*/ 207122 h 414173"/>
                  <a:gd name="connsiteX13" fmla="*/ 199112 w 371571"/>
                  <a:gd name="connsiteY13" fmla="*/ 0 h 41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571" h="414173">
                    <a:moveTo>
                      <a:pt x="292891" y="165726"/>
                    </a:moveTo>
                    <a:cubicBezTo>
                      <a:pt x="290552" y="96118"/>
                      <a:pt x="248022" y="60180"/>
                      <a:pt x="197695" y="60180"/>
                    </a:cubicBezTo>
                    <a:cubicBezTo>
                      <a:pt x="139428" y="60180"/>
                      <a:pt x="92149" y="99237"/>
                      <a:pt x="81162" y="165726"/>
                    </a:cubicBezTo>
                    <a:lnTo>
                      <a:pt x="292962" y="165726"/>
                    </a:lnTo>
                    <a:close/>
                    <a:moveTo>
                      <a:pt x="199183" y="0"/>
                    </a:moveTo>
                    <a:cubicBezTo>
                      <a:pt x="312526" y="0"/>
                      <a:pt x="371572" y="82863"/>
                      <a:pt x="371572" y="185290"/>
                    </a:cubicBezTo>
                    <a:cubicBezTo>
                      <a:pt x="371572" y="195426"/>
                      <a:pt x="369233" y="214140"/>
                      <a:pt x="369233" y="214140"/>
                    </a:cubicBezTo>
                    <a:lnTo>
                      <a:pt x="77972" y="214140"/>
                    </a:lnTo>
                    <a:cubicBezTo>
                      <a:pt x="82650" y="301752"/>
                      <a:pt x="144886" y="348606"/>
                      <a:pt x="215699" y="348606"/>
                    </a:cubicBezTo>
                    <a:cubicBezTo>
                      <a:pt x="286511" y="348606"/>
                      <a:pt x="334571" y="304020"/>
                      <a:pt x="334571" y="304020"/>
                    </a:cubicBezTo>
                    <a:lnTo>
                      <a:pt x="366115" y="359522"/>
                    </a:lnTo>
                    <a:cubicBezTo>
                      <a:pt x="366115" y="359522"/>
                      <a:pt x="306288" y="414174"/>
                      <a:pt x="211021" y="414174"/>
                    </a:cubicBezTo>
                    <a:cubicBezTo>
                      <a:pt x="85840" y="414174"/>
                      <a:pt x="0" y="324293"/>
                      <a:pt x="0" y="207122"/>
                    </a:cubicBezTo>
                    <a:cubicBezTo>
                      <a:pt x="0" y="81303"/>
                      <a:pt x="85769" y="0"/>
                      <a:pt x="199112" y="0"/>
                    </a:cubicBezTo>
                  </a:path>
                </a:pathLst>
              </a:custGeom>
              <a:grpFill/>
              <a:ln w="708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noProof="0"/>
              </a:p>
            </p:txBody>
          </p:sp>
        </p:grp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8EB1D5AF-362A-2FBE-4E79-CCEC873B020A}"/>
                </a:ext>
              </a:extLst>
            </p:cNvPr>
            <p:cNvSpPr/>
            <p:nvPr/>
          </p:nvSpPr>
          <p:spPr>
            <a:xfrm>
              <a:off x="789041" y="808594"/>
              <a:ext cx="1009674" cy="1401206"/>
            </a:xfrm>
            <a:custGeom>
              <a:avLst/>
              <a:gdLst>
                <a:gd name="connsiteX0" fmla="*/ 2319457 w 4086163"/>
                <a:gd name="connsiteY0" fmla="*/ 4748926 h 5670698"/>
                <a:gd name="connsiteX1" fmla="*/ 2319457 w 4086163"/>
                <a:gd name="connsiteY1" fmla="*/ 3910868 h 5670698"/>
                <a:gd name="connsiteX2" fmla="*/ 2869728 w 4086163"/>
                <a:gd name="connsiteY2" fmla="*/ 4461209 h 5670698"/>
                <a:gd name="connsiteX3" fmla="*/ 2869728 w 4086163"/>
                <a:gd name="connsiteY3" fmla="*/ 4297468 h 5670698"/>
                <a:gd name="connsiteX4" fmla="*/ 2319457 w 4086163"/>
                <a:gd name="connsiteY4" fmla="*/ 3747197 h 5670698"/>
                <a:gd name="connsiteX5" fmla="*/ 2319457 w 4086163"/>
                <a:gd name="connsiteY5" fmla="*/ 3501231 h 5670698"/>
                <a:gd name="connsiteX6" fmla="*/ 2869728 w 4086163"/>
                <a:gd name="connsiteY6" fmla="*/ 4051572 h 5670698"/>
                <a:gd name="connsiteX7" fmla="*/ 3420069 w 4086163"/>
                <a:gd name="connsiteY7" fmla="*/ 3501231 h 5670698"/>
                <a:gd name="connsiteX8" fmla="*/ 3420069 w 4086163"/>
                <a:gd name="connsiteY8" fmla="*/ 4748926 h 5670698"/>
                <a:gd name="connsiteX9" fmla="*/ 2319457 w 4086163"/>
                <a:gd name="connsiteY9" fmla="*/ 4748926 h 5670698"/>
                <a:gd name="connsiteX10" fmla="*/ 753919 w 4086163"/>
                <a:gd name="connsiteY10" fmla="*/ 4748926 h 5670698"/>
                <a:gd name="connsiteX11" fmla="*/ 116249 w 4086163"/>
                <a:gd name="connsiteY11" fmla="*/ 5389644 h 5670698"/>
                <a:gd name="connsiteX12" fmla="*/ 119156 w 4086163"/>
                <a:gd name="connsiteY12" fmla="*/ 3903425 h 5670698"/>
                <a:gd name="connsiteX13" fmla="*/ 1419376 w 4086163"/>
                <a:gd name="connsiteY13" fmla="*/ 4748855 h 5670698"/>
                <a:gd name="connsiteX14" fmla="*/ 753919 w 4086163"/>
                <a:gd name="connsiteY14" fmla="*/ 4748855 h 5670698"/>
                <a:gd name="connsiteX15" fmla="*/ 2203633 w 4086163"/>
                <a:gd name="connsiteY15" fmla="*/ 663897 h 5670698"/>
                <a:gd name="connsiteX16" fmla="*/ 2203633 w 4086163"/>
                <a:gd name="connsiteY16" fmla="*/ 847131 h 5670698"/>
                <a:gd name="connsiteX17" fmla="*/ 336131 w 4086163"/>
                <a:gd name="connsiteY17" fmla="*/ 2597747 h 5670698"/>
                <a:gd name="connsiteX18" fmla="*/ 336131 w 4086163"/>
                <a:gd name="connsiteY18" fmla="*/ 3521078 h 5670698"/>
                <a:gd name="connsiteX19" fmla="*/ 120006 w 4086163"/>
                <a:gd name="connsiteY19" fmla="*/ 3503357 h 5670698"/>
                <a:gd name="connsiteX20" fmla="*/ 121778 w 4086163"/>
                <a:gd name="connsiteY20" fmla="*/ 2597818 h 5670698"/>
                <a:gd name="connsiteX21" fmla="*/ 2203704 w 4086163"/>
                <a:gd name="connsiteY21" fmla="*/ 663968 h 5670698"/>
                <a:gd name="connsiteX22" fmla="*/ 2937847 w 4086163"/>
                <a:gd name="connsiteY22" fmla="*/ 115753 h 5670698"/>
                <a:gd name="connsiteX23" fmla="*/ 2937847 w 4086163"/>
                <a:gd name="connsiteY23" fmla="*/ 1146190 h 5670698"/>
                <a:gd name="connsiteX24" fmla="*/ 2811816 w 4086163"/>
                <a:gd name="connsiteY24" fmla="*/ 1146190 h 5670698"/>
                <a:gd name="connsiteX25" fmla="*/ 2811816 w 4086163"/>
                <a:gd name="connsiteY25" fmla="*/ 1910104 h 5670698"/>
                <a:gd name="connsiteX26" fmla="*/ 2319457 w 4086163"/>
                <a:gd name="connsiteY26" fmla="*/ 2402462 h 5670698"/>
                <a:gd name="connsiteX27" fmla="*/ 2319457 w 4086163"/>
                <a:gd name="connsiteY27" fmla="*/ 115753 h 5670698"/>
                <a:gd name="connsiteX28" fmla="*/ 2937847 w 4086163"/>
                <a:gd name="connsiteY28" fmla="*/ 115753 h 5670698"/>
                <a:gd name="connsiteX29" fmla="*/ 3420069 w 4086163"/>
                <a:gd name="connsiteY29" fmla="*/ 2402462 h 5670698"/>
                <a:gd name="connsiteX30" fmla="*/ 2927639 w 4086163"/>
                <a:gd name="connsiteY30" fmla="*/ 1910104 h 5670698"/>
                <a:gd name="connsiteX31" fmla="*/ 2927639 w 4086163"/>
                <a:gd name="connsiteY31" fmla="*/ 1262014 h 5670698"/>
                <a:gd name="connsiteX32" fmla="*/ 3420069 w 4086163"/>
                <a:gd name="connsiteY32" fmla="*/ 1262014 h 5670698"/>
                <a:gd name="connsiteX33" fmla="*/ 3420069 w 4086163"/>
                <a:gd name="connsiteY33" fmla="*/ 2402533 h 5670698"/>
                <a:gd name="connsiteX34" fmla="*/ 1716166 w 4086163"/>
                <a:gd name="connsiteY34" fmla="*/ 4398335 h 5670698"/>
                <a:gd name="connsiteX35" fmla="*/ 2203633 w 4086163"/>
                <a:gd name="connsiteY35" fmla="*/ 3910868 h 5670698"/>
                <a:gd name="connsiteX36" fmla="*/ 2203633 w 4086163"/>
                <a:gd name="connsiteY36" fmla="*/ 4748926 h 5670698"/>
                <a:gd name="connsiteX37" fmla="*/ 1872181 w 4086163"/>
                <a:gd name="connsiteY37" fmla="*/ 4748926 h 5670698"/>
                <a:gd name="connsiteX38" fmla="*/ 1716166 w 4086163"/>
                <a:gd name="connsiteY38" fmla="*/ 4398335 h 5670698"/>
                <a:gd name="connsiteX39" fmla="*/ 1750828 w 4086163"/>
                <a:gd name="connsiteY39" fmla="*/ 4748926 h 5670698"/>
                <a:gd name="connsiteX40" fmla="*/ 1543706 w 4086163"/>
                <a:gd name="connsiteY40" fmla="*/ 4748926 h 5670698"/>
                <a:gd name="connsiteX41" fmla="*/ 119368 w 4086163"/>
                <a:gd name="connsiteY41" fmla="*/ 3787743 h 5670698"/>
                <a:gd name="connsiteX42" fmla="*/ 119723 w 4086163"/>
                <a:gd name="connsiteY42" fmla="*/ 3619111 h 5670698"/>
                <a:gd name="connsiteX43" fmla="*/ 1750757 w 4086163"/>
                <a:gd name="connsiteY43" fmla="*/ 4748926 h 5670698"/>
                <a:gd name="connsiteX44" fmla="*/ 2203633 w 4086163"/>
                <a:gd name="connsiteY44" fmla="*/ 1147608 h 5670698"/>
                <a:gd name="connsiteX45" fmla="*/ 668008 w 4086163"/>
                <a:gd name="connsiteY45" fmla="*/ 2597747 h 5670698"/>
                <a:gd name="connsiteX46" fmla="*/ 668008 w 4086163"/>
                <a:gd name="connsiteY46" fmla="*/ 3593947 h 5670698"/>
                <a:gd name="connsiteX47" fmla="*/ 451884 w 4086163"/>
                <a:gd name="connsiteY47" fmla="*/ 3539650 h 5670698"/>
                <a:gd name="connsiteX48" fmla="*/ 451884 w 4086163"/>
                <a:gd name="connsiteY48" fmla="*/ 2597818 h 5670698"/>
                <a:gd name="connsiteX49" fmla="*/ 2203633 w 4086163"/>
                <a:gd name="connsiteY49" fmla="*/ 962955 h 5670698"/>
                <a:gd name="connsiteX50" fmla="*/ 2203633 w 4086163"/>
                <a:gd name="connsiteY50" fmla="*/ 1147678 h 5670698"/>
                <a:gd name="connsiteX51" fmla="*/ 2203633 w 4086163"/>
                <a:gd name="connsiteY51" fmla="*/ 2662180 h 5670698"/>
                <a:gd name="connsiteX52" fmla="*/ 2203633 w 4086163"/>
                <a:gd name="connsiteY52" fmla="*/ 3010645 h 5670698"/>
                <a:gd name="connsiteX53" fmla="*/ 1653363 w 4086163"/>
                <a:gd name="connsiteY53" fmla="*/ 2460303 h 5670698"/>
                <a:gd name="connsiteX54" fmla="*/ 987268 w 4086163"/>
                <a:gd name="connsiteY54" fmla="*/ 3126398 h 5670698"/>
                <a:gd name="connsiteX55" fmla="*/ 987268 w 4086163"/>
                <a:gd name="connsiteY55" fmla="*/ 3724160 h 5670698"/>
                <a:gd name="connsiteX56" fmla="*/ 783761 w 4086163"/>
                <a:gd name="connsiteY56" fmla="*/ 3633854 h 5670698"/>
                <a:gd name="connsiteX57" fmla="*/ 783761 w 4086163"/>
                <a:gd name="connsiteY57" fmla="*/ 2597747 h 5670698"/>
                <a:gd name="connsiteX58" fmla="*/ 2203633 w 4086163"/>
                <a:gd name="connsiteY58" fmla="*/ 1263361 h 5670698"/>
                <a:gd name="connsiteX59" fmla="*/ 2203633 w 4086163"/>
                <a:gd name="connsiteY59" fmla="*/ 2662180 h 5670698"/>
                <a:gd name="connsiteX60" fmla="*/ 2203633 w 4086163"/>
                <a:gd name="connsiteY60" fmla="*/ 3501231 h 5670698"/>
                <a:gd name="connsiteX61" fmla="*/ 2203633 w 4086163"/>
                <a:gd name="connsiteY61" fmla="*/ 3747197 h 5670698"/>
                <a:gd name="connsiteX62" fmla="*/ 1651803 w 4086163"/>
                <a:gd name="connsiteY62" fmla="*/ 4298956 h 5670698"/>
                <a:gd name="connsiteX63" fmla="*/ 1103022 w 4086163"/>
                <a:gd name="connsiteY63" fmla="*/ 3788735 h 5670698"/>
                <a:gd name="connsiteX64" fmla="*/ 1103022 w 4086163"/>
                <a:gd name="connsiteY64" fmla="*/ 3174457 h 5670698"/>
                <a:gd name="connsiteX65" fmla="*/ 1653363 w 4086163"/>
                <a:gd name="connsiteY65" fmla="*/ 2624186 h 5670698"/>
                <a:gd name="connsiteX66" fmla="*/ 2203633 w 4086163"/>
                <a:gd name="connsiteY66" fmla="*/ 3174457 h 5670698"/>
                <a:gd name="connsiteX67" fmla="*/ 2203633 w 4086163"/>
                <a:gd name="connsiteY67" fmla="*/ 3337631 h 5670698"/>
                <a:gd name="connsiteX68" fmla="*/ 1653363 w 4086163"/>
                <a:gd name="connsiteY68" fmla="*/ 3887972 h 5670698"/>
                <a:gd name="connsiteX69" fmla="*/ 1653363 w 4086163"/>
                <a:gd name="connsiteY69" fmla="*/ 4051714 h 5670698"/>
                <a:gd name="connsiteX70" fmla="*/ 2203633 w 4086163"/>
                <a:gd name="connsiteY70" fmla="*/ 3501373 h 5670698"/>
                <a:gd name="connsiteX71" fmla="*/ 3420069 w 4086163"/>
                <a:gd name="connsiteY71" fmla="*/ 3091594 h 5670698"/>
                <a:gd name="connsiteX72" fmla="*/ 3420069 w 4086163"/>
                <a:gd name="connsiteY72" fmla="*/ 3337560 h 5670698"/>
                <a:gd name="connsiteX73" fmla="*/ 2869728 w 4086163"/>
                <a:gd name="connsiteY73" fmla="*/ 3887901 h 5670698"/>
                <a:gd name="connsiteX74" fmla="*/ 2319457 w 4086163"/>
                <a:gd name="connsiteY74" fmla="*/ 3337560 h 5670698"/>
                <a:gd name="connsiteX75" fmla="*/ 2319457 w 4086163"/>
                <a:gd name="connsiteY75" fmla="*/ 2566275 h 5670698"/>
                <a:gd name="connsiteX76" fmla="*/ 2869728 w 4086163"/>
                <a:gd name="connsiteY76" fmla="*/ 2015933 h 5670698"/>
                <a:gd name="connsiteX77" fmla="*/ 3396110 w 4086163"/>
                <a:gd name="connsiteY77" fmla="*/ 2542245 h 5670698"/>
                <a:gd name="connsiteX78" fmla="*/ 2869728 w 4086163"/>
                <a:gd name="connsiteY78" fmla="*/ 3068627 h 5670698"/>
                <a:gd name="connsiteX79" fmla="*/ 2869728 w 4086163"/>
                <a:gd name="connsiteY79" fmla="*/ 3232369 h 5670698"/>
                <a:gd name="connsiteX80" fmla="*/ 3420069 w 4086163"/>
                <a:gd name="connsiteY80" fmla="*/ 2682028 h 5670698"/>
                <a:gd name="connsiteX81" fmla="*/ 3420069 w 4086163"/>
                <a:gd name="connsiteY81" fmla="*/ 2927923 h 5670698"/>
                <a:gd name="connsiteX82" fmla="*/ 2869728 w 4086163"/>
                <a:gd name="connsiteY82" fmla="*/ 3478265 h 5670698"/>
                <a:gd name="connsiteX83" fmla="*/ 2869728 w 4086163"/>
                <a:gd name="connsiteY83" fmla="*/ 3642006 h 5670698"/>
                <a:gd name="connsiteX84" fmla="*/ 3420069 w 4086163"/>
                <a:gd name="connsiteY84" fmla="*/ 3091665 h 5670698"/>
                <a:gd name="connsiteX85" fmla="*/ 4086163 w 4086163"/>
                <a:gd name="connsiteY85" fmla="*/ 3232298 h 5670698"/>
                <a:gd name="connsiteX86" fmla="*/ 4086163 w 4086163"/>
                <a:gd name="connsiteY86" fmla="*/ 3068557 h 5670698"/>
                <a:gd name="connsiteX87" fmla="*/ 3535822 w 4086163"/>
                <a:gd name="connsiteY87" fmla="*/ 2518215 h 5670698"/>
                <a:gd name="connsiteX88" fmla="*/ 3535822 w 4086163"/>
                <a:gd name="connsiteY88" fmla="*/ 1146119 h 5670698"/>
                <a:gd name="connsiteX89" fmla="*/ 3053671 w 4086163"/>
                <a:gd name="connsiteY89" fmla="*/ 1146119 h 5670698"/>
                <a:gd name="connsiteX90" fmla="*/ 3053671 w 4086163"/>
                <a:gd name="connsiteY90" fmla="*/ 0 h 5670698"/>
                <a:gd name="connsiteX91" fmla="*/ 2203704 w 4086163"/>
                <a:gd name="connsiteY91" fmla="*/ 0 h 5670698"/>
                <a:gd name="connsiteX92" fmla="*/ 2203704 w 4086163"/>
                <a:gd name="connsiteY92" fmla="*/ 548144 h 5670698"/>
                <a:gd name="connsiteX93" fmla="*/ 5954 w 4086163"/>
                <a:gd name="connsiteY93" fmla="*/ 2597676 h 5670698"/>
                <a:gd name="connsiteX94" fmla="*/ 0 w 4086163"/>
                <a:gd name="connsiteY94" fmla="*/ 5670698 h 5670698"/>
                <a:gd name="connsiteX95" fmla="*/ 802049 w 4086163"/>
                <a:gd name="connsiteY95" fmla="*/ 4864679 h 5670698"/>
                <a:gd name="connsiteX96" fmla="*/ 3535822 w 4086163"/>
                <a:gd name="connsiteY96" fmla="*/ 4864679 h 5670698"/>
                <a:gd name="connsiteX97" fmla="*/ 3535822 w 4086163"/>
                <a:gd name="connsiteY97" fmla="*/ 3501231 h 5670698"/>
                <a:gd name="connsiteX98" fmla="*/ 4086163 w 4086163"/>
                <a:gd name="connsiteY98" fmla="*/ 4051572 h 5670698"/>
                <a:gd name="connsiteX99" fmla="*/ 4086163 w 4086163"/>
                <a:gd name="connsiteY99" fmla="*/ 3887831 h 5670698"/>
                <a:gd name="connsiteX100" fmla="*/ 3535822 w 4086163"/>
                <a:gd name="connsiteY100" fmla="*/ 3337489 h 5670698"/>
                <a:gd name="connsiteX101" fmla="*/ 3535822 w 4086163"/>
                <a:gd name="connsiteY101" fmla="*/ 3091523 h 5670698"/>
                <a:gd name="connsiteX102" fmla="*/ 4086163 w 4086163"/>
                <a:gd name="connsiteY102" fmla="*/ 3641864 h 5670698"/>
                <a:gd name="connsiteX103" fmla="*/ 4086163 w 4086163"/>
                <a:gd name="connsiteY103" fmla="*/ 3478123 h 5670698"/>
                <a:gd name="connsiteX104" fmla="*/ 3535822 w 4086163"/>
                <a:gd name="connsiteY104" fmla="*/ 2927782 h 5670698"/>
                <a:gd name="connsiteX105" fmla="*/ 3535822 w 4086163"/>
                <a:gd name="connsiteY105" fmla="*/ 2681886 h 5670698"/>
                <a:gd name="connsiteX106" fmla="*/ 4086163 w 4086163"/>
                <a:gd name="connsiteY106" fmla="*/ 3232227 h 567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086163" h="5670698">
                  <a:moveTo>
                    <a:pt x="2319457" y="4748926"/>
                  </a:moveTo>
                  <a:lnTo>
                    <a:pt x="2319457" y="3910868"/>
                  </a:lnTo>
                  <a:lnTo>
                    <a:pt x="2869728" y="4461209"/>
                  </a:lnTo>
                  <a:lnTo>
                    <a:pt x="2869728" y="4297468"/>
                  </a:lnTo>
                  <a:lnTo>
                    <a:pt x="2319457" y="3747197"/>
                  </a:lnTo>
                  <a:lnTo>
                    <a:pt x="2319457" y="3501231"/>
                  </a:lnTo>
                  <a:lnTo>
                    <a:pt x="2869728" y="4051572"/>
                  </a:lnTo>
                  <a:lnTo>
                    <a:pt x="3420069" y="3501231"/>
                  </a:lnTo>
                  <a:lnTo>
                    <a:pt x="3420069" y="4748926"/>
                  </a:lnTo>
                  <a:lnTo>
                    <a:pt x="2319457" y="4748926"/>
                  </a:lnTo>
                  <a:close/>
                  <a:moveTo>
                    <a:pt x="753919" y="4748926"/>
                  </a:moveTo>
                  <a:lnTo>
                    <a:pt x="116249" y="5389644"/>
                  </a:lnTo>
                  <a:lnTo>
                    <a:pt x="119156" y="3903425"/>
                  </a:lnTo>
                  <a:cubicBezTo>
                    <a:pt x="705506" y="3925115"/>
                    <a:pt x="1213033" y="4255930"/>
                    <a:pt x="1419376" y="4748855"/>
                  </a:cubicBezTo>
                  <a:lnTo>
                    <a:pt x="753919" y="4748855"/>
                  </a:lnTo>
                  <a:close/>
                  <a:moveTo>
                    <a:pt x="2203633" y="663897"/>
                  </a:moveTo>
                  <a:lnTo>
                    <a:pt x="2203633" y="847131"/>
                  </a:lnTo>
                  <a:cubicBezTo>
                    <a:pt x="1168376" y="876761"/>
                    <a:pt x="336131" y="1650386"/>
                    <a:pt x="336131" y="2597747"/>
                  </a:cubicBezTo>
                  <a:lnTo>
                    <a:pt x="336131" y="3521078"/>
                  </a:lnTo>
                  <a:cubicBezTo>
                    <a:pt x="265105" y="3511509"/>
                    <a:pt x="193016" y="3505484"/>
                    <a:pt x="120006" y="3503357"/>
                  </a:cubicBezTo>
                  <a:lnTo>
                    <a:pt x="121778" y="2597818"/>
                  </a:lnTo>
                  <a:cubicBezTo>
                    <a:pt x="121778" y="1549306"/>
                    <a:pt x="1050213" y="693526"/>
                    <a:pt x="2203704" y="663968"/>
                  </a:cubicBezTo>
                  <a:moveTo>
                    <a:pt x="2937847" y="115753"/>
                  </a:moveTo>
                  <a:lnTo>
                    <a:pt x="2937847" y="1146190"/>
                  </a:lnTo>
                  <a:lnTo>
                    <a:pt x="2811816" y="1146190"/>
                  </a:lnTo>
                  <a:lnTo>
                    <a:pt x="2811816" y="1910104"/>
                  </a:lnTo>
                  <a:lnTo>
                    <a:pt x="2319457" y="2402462"/>
                  </a:lnTo>
                  <a:lnTo>
                    <a:pt x="2319457" y="115753"/>
                  </a:lnTo>
                  <a:lnTo>
                    <a:pt x="2937847" y="115753"/>
                  </a:lnTo>
                  <a:close/>
                  <a:moveTo>
                    <a:pt x="3420069" y="2402462"/>
                  </a:moveTo>
                  <a:lnTo>
                    <a:pt x="2927639" y="1910104"/>
                  </a:lnTo>
                  <a:lnTo>
                    <a:pt x="2927639" y="1262014"/>
                  </a:lnTo>
                  <a:lnTo>
                    <a:pt x="3420069" y="1262014"/>
                  </a:lnTo>
                  <a:lnTo>
                    <a:pt x="3420069" y="2402533"/>
                  </a:lnTo>
                  <a:close/>
                  <a:moveTo>
                    <a:pt x="1716166" y="4398335"/>
                  </a:moveTo>
                  <a:lnTo>
                    <a:pt x="2203633" y="3910868"/>
                  </a:lnTo>
                  <a:lnTo>
                    <a:pt x="2203633" y="4748926"/>
                  </a:lnTo>
                  <a:lnTo>
                    <a:pt x="1872181" y="4748926"/>
                  </a:lnTo>
                  <a:cubicBezTo>
                    <a:pt x="1833904" y="4625234"/>
                    <a:pt x="1781379" y="4507922"/>
                    <a:pt x="1716166" y="4398335"/>
                  </a:cubicBezTo>
                  <a:moveTo>
                    <a:pt x="1750828" y="4748926"/>
                  </a:moveTo>
                  <a:lnTo>
                    <a:pt x="1543706" y="4748926"/>
                  </a:lnTo>
                  <a:cubicBezTo>
                    <a:pt x="1331905" y="4188803"/>
                    <a:pt x="770010" y="3810284"/>
                    <a:pt x="119368" y="3787743"/>
                  </a:cubicBezTo>
                  <a:lnTo>
                    <a:pt x="119723" y="3619111"/>
                  </a:lnTo>
                  <a:cubicBezTo>
                    <a:pt x="877044" y="3642573"/>
                    <a:pt x="1531443" y="4096867"/>
                    <a:pt x="1750757" y="4748926"/>
                  </a:cubicBezTo>
                  <a:moveTo>
                    <a:pt x="2203633" y="1147608"/>
                  </a:moveTo>
                  <a:cubicBezTo>
                    <a:pt x="1351398" y="1177024"/>
                    <a:pt x="668008" y="1816041"/>
                    <a:pt x="668008" y="2597747"/>
                  </a:cubicBezTo>
                  <a:lnTo>
                    <a:pt x="668008" y="3593947"/>
                  </a:lnTo>
                  <a:cubicBezTo>
                    <a:pt x="597621" y="3572115"/>
                    <a:pt x="525532" y="3553826"/>
                    <a:pt x="451884" y="3539650"/>
                  </a:cubicBezTo>
                  <a:lnTo>
                    <a:pt x="451884" y="2597818"/>
                  </a:lnTo>
                  <a:cubicBezTo>
                    <a:pt x="451884" y="1714181"/>
                    <a:pt x="1232243" y="992301"/>
                    <a:pt x="2203633" y="962955"/>
                  </a:cubicBezTo>
                  <a:lnTo>
                    <a:pt x="2203633" y="1147678"/>
                  </a:lnTo>
                  <a:close/>
                  <a:moveTo>
                    <a:pt x="2203633" y="2662180"/>
                  </a:moveTo>
                  <a:lnTo>
                    <a:pt x="2203633" y="3010645"/>
                  </a:lnTo>
                  <a:lnTo>
                    <a:pt x="1653363" y="2460303"/>
                  </a:lnTo>
                  <a:lnTo>
                    <a:pt x="987268" y="3126398"/>
                  </a:lnTo>
                  <a:lnTo>
                    <a:pt x="987268" y="3724160"/>
                  </a:lnTo>
                  <a:cubicBezTo>
                    <a:pt x="921630" y="3690420"/>
                    <a:pt x="853724" y="3660294"/>
                    <a:pt x="783761" y="3633854"/>
                  </a:cubicBezTo>
                  <a:lnTo>
                    <a:pt x="783761" y="2597747"/>
                  </a:lnTo>
                  <a:cubicBezTo>
                    <a:pt x="783761" y="1879766"/>
                    <a:pt x="1415264" y="1292494"/>
                    <a:pt x="2203633" y="1263361"/>
                  </a:cubicBezTo>
                  <a:lnTo>
                    <a:pt x="2203633" y="2662180"/>
                  </a:lnTo>
                  <a:close/>
                  <a:moveTo>
                    <a:pt x="2203633" y="3501231"/>
                  </a:moveTo>
                  <a:lnTo>
                    <a:pt x="2203633" y="3747197"/>
                  </a:lnTo>
                  <a:lnTo>
                    <a:pt x="1651803" y="4298956"/>
                  </a:lnTo>
                  <a:cubicBezTo>
                    <a:pt x="1509540" y="4094528"/>
                    <a:pt x="1321981" y="3921004"/>
                    <a:pt x="1103022" y="3788735"/>
                  </a:cubicBezTo>
                  <a:lnTo>
                    <a:pt x="1103022" y="3174457"/>
                  </a:lnTo>
                  <a:lnTo>
                    <a:pt x="1653363" y="2624186"/>
                  </a:lnTo>
                  <a:lnTo>
                    <a:pt x="2203633" y="3174457"/>
                  </a:lnTo>
                  <a:lnTo>
                    <a:pt x="2203633" y="3337631"/>
                  </a:lnTo>
                  <a:lnTo>
                    <a:pt x="1653363" y="3887972"/>
                  </a:lnTo>
                  <a:lnTo>
                    <a:pt x="1653363" y="4051714"/>
                  </a:lnTo>
                  <a:lnTo>
                    <a:pt x="2203633" y="3501373"/>
                  </a:lnTo>
                  <a:close/>
                  <a:moveTo>
                    <a:pt x="3420069" y="3091594"/>
                  </a:moveTo>
                  <a:lnTo>
                    <a:pt x="3420069" y="3337560"/>
                  </a:lnTo>
                  <a:lnTo>
                    <a:pt x="2869728" y="3887901"/>
                  </a:lnTo>
                  <a:lnTo>
                    <a:pt x="2319457" y="3337560"/>
                  </a:lnTo>
                  <a:lnTo>
                    <a:pt x="2319457" y="2566275"/>
                  </a:lnTo>
                  <a:lnTo>
                    <a:pt x="2869728" y="2015933"/>
                  </a:lnTo>
                  <a:lnTo>
                    <a:pt x="3396110" y="2542245"/>
                  </a:lnTo>
                  <a:lnTo>
                    <a:pt x="2869728" y="3068627"/>
                  </a:lnTo>
                  <a:lnTo>
                    <a:pt x="2869728" y="3232369"/>
                  </a:lnTo>
                  <a:lnTo>
                    <a:pt x="3420069" y="2682028"/>
                  </a:lnTo>
                  <a:lnTo>
                    <a:pt x="3420069" y="2927923"/>
                  </a:lnTo>
                  <a:lnTo>
                    <a:pt x="2869728" y="3478265"/>
                  </a:lnTo>
                  <a:lnTo>
                    <a:pt x="2869728" y="3642006"/>
                  </a:lnTo>
                  <a:lnTo>
                    <a:pt x="3420069" y="3091665"/>
                  </a:lnTo>
                  <a:close/>
                  <a:moveTo>
                    <a:pt x="4086163" y="3232298"/>
                  </a:moveTo>
                  <a:lnTo>
                    <a:pt x="4086163" y="3068557"/>
                  </a:lnTo>
                  <a:lnTo>
                    <a:pt x="3535822" y="2518215"/>
                  </a:lnTo>
                  <a:lnTo>
                    <a:pt x="3535822" y="1146119"/>
                  </a:lnTo>
                  <a:lnTo>
                    <a:pt x="3053671" y="1146119"/>
                  </a:lnTo>
                  <a:lnTo>
                    <a:pt x="3053671" y="0"/>
                  </a:lnTo>
                  <a:lnTo>
                    <a:pt x="2203704" y="0"/>
                  </a:lnTo>
                  <a:lnTo>
                    <a:pt x="2203704" y="548144"/>
                  </a:lnTo>
                  <a:cubicBezTo>
                    <a:pt x="986276" y="577844"/>
                    <a:pt x="5954" y="1485510"/>
                    <a:pt x="5954" y="2597676"/>
                  </a:cubicBezTo>
                  <a:lnTo>
                    <a:pt x="0" y="5670698"/>
                  </a:lnTo>
                  <a:lnTo>
                    <a:pt x="802049" y="4864679"/>
                  </a:lnTo>
                  <a:lnTo>
                    <a:pt x="3535822" y="4864679"/>
                  </a:lnTo>
                  <a:lnTo>
                    <a:pt x="3535822" y="3501231"/>
                  </a:lnTo>
                  <a:lnTo>
                    <a:pt x="4086163" y="4051572"/>
                  </a:lnTo>
                  <a:lnTo>
                    <a:pt x="4086163" y="3887831"/>
                  </a:lnTo>
                  <a:lnTo>
                    <a:pt x="3535822" y="3337489"/>
                  </a:lnTo>
                  <a:lnTo>
                    <a:pt x="3535822" y="3091523"/>
                  </a:lnTo>
                  <a:lnTo>
                    <a:pt x="4086163" y="3641864"/>
                  </a:lnTo>
                  <a:lnTo>
                    <a:pt x="4086163" y="3478123"/>
                  </a:lnTo>
                  <a:lnTo>
                    <a:pt x="3535822" y="2927782"/>
                  </a:lnTo>
                  <a:lnTo>
                    <a:pt x="3535822" y="2681886"/>
                  </a:lnTo>
                  <a:lnTo>
                    <a:pt x="4086163" y="3232227"/>
                  </a:lnTo>
                  <a:close/>
                </a:path>
              </a:pathLst>
            </a:custGeom>
            <a:grpFill/>
            <a:ln w="70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noProof="0"/>
            </a:p>
          </p:txBody>
        </p:sp>
      </p:grpSp>
      <p:sp>
        <p:nvSpPr>
          <p:cNvPr id="72" name="Title 1">
            <a:extLst>
              <a:ext uri="{FF2B5EF4-FFF2-40B4-BE49-F238E27FC236}">
                <a16:creationId xmlns:a16="http://schemas.microsoft.com/office/drawing/2014/main" id="{7A8360A7-D8A7-3990-C963-A284EEBF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960" y="2472560"/>
            <a:ext cx="8782615" cy="615553"/>
          </a:xfrm>
        </p:spPr>
        <p:txBody>
          <a:bodyPr anchor="t"/>
          <a:lstStyle>
            <a:lvl1pPr>
              <a:lnSpc>
                <a:spcPct val="100000"/>
              </a:lnSpc>
              <a:defRPr sz="4000" b="1">
                <a:solidFill>
                  <a:srgbClr val="03B7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61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7711-91AE-A9B4-C976-A8228462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10801352" cy="615553"/>
          </a:xfrm>
        </p:spPr>
        <p:txBody>
          <a:bodyPr/>
          <a:lstStyle>
            <a:lvl1pPr>
              <a:lnSpc>
                <a:spcPct val="100000"/>
              </a:lnSpc>
              <a:defRPr sz="4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A599AC-74CD-7679-E545-5953D670ADA6}"/>
              </a:ext>
            </a:extLst>
          </p:cNvPr>
          <p:cNvGrpSpPr/>
          <p:nvPr userDrawn="1"/>
        </p:nvGrpSpPr>
        <p:grpSpPr>
          <a:xfrm>
            <a:off x="10422156" y="5939160"/>
            <a:ext cx="1372237" cy="638083"/>
            <a:chOff x="10349784" y="360644"/>
            <a:chExt cx="1444608" cy="671735"/>
          </a:xfrm>
          <a:solidFill>
            <a:schemeClr val="tx2"/>
          </a:solidFill>
        </p:grpSpPr>
        <p:sp>
          <p:nvSpPr>
            <p:cNvPr id="9" name="Freeform: Shape 23">
              <a:extLst>
                <a:ext uri="{FF2B5EF4-FFF2-40B4-BE49-F238E27FC236}">
                  <a16:creationId xmlns:a16="http://schemas.microsoft.com/office/drawing/2014/main" id="{DB7DA772-0D8E-9706-AA2C-8B618CB7E03F}"/>
                </a:ext>
              </a:extLst>
            </p:cNvPr>
            <p:cNvSpPr/>
            <p:nvPr/>
          </p:nvSpPr>
          <p:spPr>
            <a:xfrm>
              <a:off x="10969298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24">
              <a:extLst>
                <a:ext uri="{FF2B5EF4-FFF2-40B4-BE49-F238E27FC236}">
                  <a16:creationId xmlns:a16="http://schemas.microsoft.com/office/drawing/2014/main" id="{0A00FE63-6E76-708E-534A-D6B7DE5D5A4B}"/>
                </a:ext>
              </a:extLst>
            </p:cNvPr>
            <p:cNvSpPr/>
            <p:nvPr/>
          </p:nvSpPr>
          <p:spPr>
            <a:xfrm>
              <a:off x="10968579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3708DB23-354A-5920-DE64-82BF021972F6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86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C407E0-6B6F-B345-1050-A9E7DC7FB479}"/>
              </a:ext>
            </a:extLst>
          </p:cNvPr>
          <p:cNvGrpSpPr/>
          <p:nvPr userDrawn="1"/>
        </p:nvGrpSpPr>
        <p:grpSpPr>
          <a:xfrm>
            <a:off x="10422155" y="5939160"/>
            <a:ext cx="1372235" cy="638083"/>
            <a:chOff x="10349784" y="360644"/>
            <a:chExt cx="1444606" cy="671735"/>
          </a:xfrm>
          <a:solidFill>
            <a:schemeClr val="tx2"/>
          </a:solidFill>
        </p:grpSpPr>
        <p:sp>
          <p:nvSpPr>
            <p:cNvPr id="8" name="Freeform: Shape 23">
              <a:extLst>
                <a:ext uri="{FF2B5EF4-FFF2-40B4-BE49-F238E27FC236}">
                  <a16:creationId xmlns:a16="http://schemas.microsoft.com/office/drawing/2014/main" id="{06406C6C-459A-6B07-140E-3DE9FCE1934B}"/>
                </a:ext>
              </a:extLst>
            </p:cNvPr>
            <p:cNvSpPr/>
            <p:nvPr/>
          </p:nvSpPr>
          <p:spPr>
            <a:xfrm>
              <a:off x="10969299" y="495276"/>
              <a:ext cx="531543" cy="159495"/>
            </a:xfrm>
            <a:custGeom>
              <a:avLst/>
              <a:gdLst>
                <a:gd name="connsiteX0" fmla="*/ 0 w 2093322"/>
                <a:gd name="connsiteY0" fmla="*/ 628123 h 628122"/>
                <a:gd name="connsiteX1" fmla="*/ 111174 w 2093322"/>
                <a:gd name="connsiteY1" fmla="*/ 628123 h 628122"/>
                <a:gd name="connsiteX2" fmla="*/ 111174 w 2093322"/>
                <a:gd name="connsiteY2" fmla="*/ 409181 h 628122"/>
                <a:gd name="connsiteX3" fmla="*/ 250356 w 2093322"/>
                <a:gd name="connsiteY3" fmla="*/ 409181 h 628122"/>
                <a:gd name="connsiteX4" fmla="*/ 405841 w 2093322"/>
                <a:gd name="connsiteY4" fmla="*/ 628123 h 628122"/>
                <a:gd name="connsiteX5" fmla="*/ 537814 w 2093322"/>
                <a:gd name="connsiteY5" fmla="*/ 628123 h 628122"/>
                <a:gd name="connsiteX6" fmla="*/ 366986 w 2093322"/>
                <a:gd name="connsiteY6" fmla="*/ 390332 h 628122"/>
                <a:gd name="connsiteX7" fmla="*/ 517015 w 2093322"/>
                <a:gd name="connsiteY7" fmla="*/ 200093 h 628122"/>
                <a:gd name="connsiteX8" fmla="*/ 517015 w 2093322"/>
                <a:gd name="connsiteY8" fmla="*/ 198308 h 628122"/>
                <a:gd name="connsiteX9" fmla="*/ 464602 w 2093322"/>
                <a:gd name="connsiteY9" fmla="*/ 62829 h 628122"/>
                <a:gd name="connsiteX10" fmla="*/ 282002 w 2093322"/>
                <a:gd name="connsiteY10" fmla="*/ 0 h 628122"/>
                <a:gd name="connsiteX11" fmla="*/ 33 w 2093322"/>
                <a:gd name="connsiteY11" fmla="*/ 0 h 628122"/>
                <a:gd name="connsiteX12" fmla="*/ 33 w 2093322"/>
                <a:gd name="connsiteY12" fmla="*/ 628090 h 628122"/>
                <a:gd name="connsiteX13" fmla="*/ 111174 w 2093322"/>
                <a:gd name="connsiteY13" fmla="*/ 311366 h 628122"/>
                <a:gd name="connsiteX14" fmla="*/ 111174 w 2093322"/>
                <a:gd name="connsiteY14" fmla="*/ 100493 h 628122"/>
                <a:gd name="connsiteX15" fmla="*/ 272941 w 2093322"/>
                <a:gd name="connsiteY15" fmla="*/ 100493 h 628122"/>
                <a:gd name="connsiteX16" fmla="*/ 404022 w 2093322"/>
                <a:gd name="connsiteY16" fmla="*/ 204590 h 628122"/>
                <a:gd name="connsiteX17" fmla="*/ 404022 w 2093322"/>
                <a:gd name="connsiteY17" fmla="*/ 206409 h 628122"/>
                <a:gd name="connsiteX18" fmla="*/ 273867 w 2093322"/>
                <a:gd name="connsiteY18" fmla="*/ 311366 h 628122"/>
                <a:gd name="connsiteX19" fmla="*/ 111174 w 2093322"/>
                <a:gd name="connsiteY19" fmla="*/ 311366 h 628122"/>
                <a:gd name="connsiteX20" fmla="*/ 851396 w 2093322"/>
                <a:gd name="connsiteY20" fmla="*/ 628123 h 628122"/>
                <a:gd name="connsiteX21" fmla="*/ 963496 w 2093322"/>
                <a:gd name="connsiteY21" fmla="*/ 628123 h 628122"/>
                <a:gd name="connsiteX22" fmla="*/ 963496 w 2093322"/>
                <a:gd name="connsiteY22" fmla="*/ 102279 h 628122"/>
                <a:gd name="connsiteX23" fmla="*/ 1164151 w 2093322"/>
                <a:gd name="connsiteY23" fmla="*/ 102279 h 628122"/>
                <a:gd name="connsiteX24" fmla="*/ 1164151 w 2093322"/>
                <a:gd name="connsiteY24" fmla="*/ 0 h 628122"/>
                <a:gd name="connsiteX25" fmla="*/ 650741 w 2093322"/>
                <a:gd name="connsiteY25" fmla="*/ 0 h 628122"/>
                <a:gd name="connsiteX26" fmla="*/ 650741 w 2093322"/>
                <a:gd name="connsiteY26" fmla="*/ 102279 h 628122"/>
                <a:gd name="connsiteX27" fmla="*/ 851396 w 2093322"/>
                <a:gd name="connsiteY27" fmla="*/ 102279 h 628122"/>
                <a:gd name="connsiteX28" fmla="*/ 851396 w 2093322"/>
                <a:gd name="connsiteY28" fmla="*/ 628123 h 628122"/>
                <a:gd name="connsiteX29" fmla="*/ 1326845 w 2093322"/>
                <a:gd name="connsiteY29" fmla="*/ 628123 h 628122"/>
                <a:gd name="connsiteX30" fmla="*/ 1438019 w 2093322"/>
                <a:gd name="connsiteY30" fmla="*/ 628123 h 628122"/>
                <a:gd name="connsiteX31" fmla="*/ 1438019 w 2093322"/>
                <a:gd name="connsiteY31" fmla="*/ 426244 h 628122"/>
                <a:gd name="connsiteX32" fmla="*/ 1563643 w 2093322"/>
                <a:gd name="connsiteY32" fmla="*/ 426244 h 628122"/>
                <a:gd name="connsiteX33" fmla="*/ 1816744 w 2093322"/>
                <a:gd name="connsiteY33" fmla="*/ 211766 h 628122"/>
                <a:gd name="connsiteX34" fmla="*/ 1816744 w 2093322"/>
                <a:gd name="connsiteY34" fmla="*/ 209980 h 628122"/>
                <a:gd name="connsiteX35" fmla="*/ 1576308 w 2093322"/>
                <a:gd name="connsiteY35" fmla="*/ 0 h 628122"/>
                <a:gd name="connsiteX36" fmla="*/ 1326845 w 2093322"/>
                <a:gd name="connsiteY36" fmla="*/ 0 h 628122"/>
                <a:gd name="connsiteX37" fmla="*/ 1326845 w 2093322"/>
                <a:gd name="connsiteY37" fmla="*/ 628090 h 628122"/>
                <a:gd name="connsiteX38" fmla="*/ 1438019 w 2093322"/>
                <a:gd name="connsiteY38" fmla="*/ 326644 h 628122"/>
                <a:gd name="connsiteX39" fmla="*/ 1438019 w 2093322"/>
                <a:gd name="connsiteY39" fmla="*/ 100526 h 628122"/>
                <a:gd name="connsiteX40" fmla="*/ 1567281 w 2093322"/>
                <a:gd name="connsiteY40" fmla="*/ 100526 h 628122"/>
                <a:gd name="connsiteX41" fmla="*/ 1703751 w 2093322"/>
                <a:gd name="connsiteY41" fmla="*/ 212692 h 628122"/>
                <a:gd name="connsiteX42" fmla="*/ 1703751 w 2093322"/>
                <a:gd name="connsiteY42" fmla="*/ 214511 h 628122"/>
                <a:gd name="connsiteX43" fmla="*/ 1567281 w 2093322"/>
                <a:gd name="connsiteY43" fmla="*/ 326644 h 628122"/>
                <a:gd name="connsiteX44" fmla="*/ 1438019 w 2093322"/>
                <a:gd name="connsiteY44" fmla="*/ 326644 h 628122"/>
                <a:gd name="connsiteX45" fmla="*/ 1982149 w 2093322"/>
                <a:gd name="connsiteY45" fmla="*/ 628123 h 628122"/>
                <a:gd name="connsiteX46" fmla="*/ 2093323 w 2093322"/>
                <a:gd name="connsiteY46" fmla="*/ 628123 h 628122"/>
                <a:gd name="connsiteX47" fmla="*/ 2093323 w 2093322"/>
                <a:gd name="connsiteY47" fmla="*/ 33 h 628122"/>
                <a:gd name="connsiteX48" fmla="*/ 1982149 w 2093322"/>
                <a:gd name="connsiteY48" fmla="*/ 33 h 628122"/>
                <a:gd name="connsiteX49" fmla="*/ 1982149 w 2093322"/>
                <a:gd name="connsiteY49" fmla="*/ 628123 h 62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93322" h="628122">
                  <a:moveTo>
                    <a:pt x="0" y="628123"/>
                  </a:moveTo>
                  <a:lnTo>
                    <a:pt x="111174" y="628123"/>
                  </a:lnTo>
                  <a:lnTo>
                    <a:pt x="111174" y="409181"/>
                  </a:lnTo>
                  <a:lnTo>
                    <a:pt x="250356" y="409181"/>
                  </a:lnTo>
                  <a:lnTo>
                    <a:pt x="405841" y="628123"/>
                  </a:lnTo>
                  <a:lnTo>
                    <a:pt x="537814" y="628123"/>
                  </a:lnTo>
                  <a:lnTo>
                    <a:pt x="366986" y="390332"/>
                  </a:lnTo>
                  <a:cubicBezTo>
                    <a:pt x="454649" y="365234"/>
                    <a:pt x="517015" y="303298"/>
                    <a:pt x="517015" y="200093"/>
                  </a:cubicBezTo>
                  <a:lnTo>
                    <a:pt x="517015" y="198308"/>
                  </a:lnTo>
                  <a:cubicBezTo>
                    <a:pt x="517015" y="143580"/>
                    <a:pt x="498034" y="96922"/>
                    <a:pt x="464602" y="62829"/>
                  </a:cubicBezTo>
                  <a:cubicBezTo>
                    <a:pt x="423929" y="23346"/>
                    <a:pt x="361563" y="0"/>
                    <a:pt x="282002" y="0"/>
                  </a:cubicBezTo>
                  <a:lnTo>
                    <a:pt x="33" y="0"/>
                  </a:lnTo>
                  <a:lnTo>
                    <a:pt x="33" y="628090"/>
                  </a:lnTo>
                  <a:close/>
                  <a:moveTo>
                    <a:pt x="111174" y="311366"/>
                  </a:moveTo>
                  <a:lnTo>
                    <a:pt x="111174" y="100493"/>
                  </a:lnTo>
                  <a:lnTo>
                    <a:pt x="272941" y="100493"/>
                  </a:lnTo>
                  <a:cubicBezTo>
                    <a:pt x="355181" y="100493"/>
                    <a:pt x="404022" y="137297"/>
                    <a:pt x="404022" y="204590"/>
                  </a:cubicBezTo>
                  <a:lnTo>
                    <a:pt x="404022" y="206409"/>
                  </a:lnTo>
                  <a:cubicBezTo>
                    <a:pt x="404022" y="270098"/>
                    <a:pt x="353428" y="311366"/>
                    <a:pt x="273867" y="311366"/>
                  </a:cubicBezTo>
                  <a:lnTo>
                    <a:pt x="111174" y="311366"/>
                  </a:lnTo>
                  <a:close/>
                  <a:moveTo>
                    <a:pt x="851396" y="628123"/>
                  </a:moveTo>
                  <a:lnTo>
                    <a:pt x="963496" y="628123"/>
                  </a:lnTo>
                  <a:lnTo>
                    <a:pt x="963496" y="102279"/>
                  </a:lnTo>
                  <a:lnTo>
                    <a:pt x="1164151" y="102279"/>
                  </a:lnTo>
                  <a:lnTo>
                    <a:pt x="1164151" y="0"/>
                  </a:lnTo>
                  <a:lnTo>
                    <a:pt x="650741" y="0"/>
                  </a:lnTo>
                  <a:lnTo>
                    <a:pt x="650741" y="102279"/>
                  </a:lnTo>
                  <a:lnTo>
                    <a:pt x="851396" y="102279"/>
                  </a:lnTo>
                  <a:lnTo>
                    <a:pt x="851396" y="628123"/>
                  </a:lnTo>
                  <a:close/>
                  <a:moveTo>
                    <a:pt x="1326845" y="628123"/>
                  </a:moveTo>
                  <a:lnTo>
                    <a:pt x="1438019" y="628123"/>
                  </a:lnTo>
                  <a:lnTo>
                    <a:pt x="1438019" y="426244"/>
                  </a:lnTo>
                  <a:lnTo>
                    <a:pt x="1563643" y="426244"/>
                  </a:lnTo>
                  <a:cubicBezTo>
                    <a:pt x="1702825" y="426244"/>
                    <a:pt x="1816744" y="352668"/>
                    <a:pt x="1816744" y="211766"/>
                  </a:cubicBezTo>
                  <a:lnTo>
                    <a:pt x="1816744" y="209980"/>
                  </a:lnTo>
                  <a:cubicBezTo>
                    <a:pt x="1816744" y="83463"/>
                    <a:pt x="1724551" y="0"/>
                    <a:pt x="1576308" y="0"/>
                  </a:cubicBezTo>
                  <a:lnTo>
                    <a:pt x="1326845" y="0"/>
                  </a:lnTo>
                  <a:lnTo>
                    <a:pt x="1326845" y="628090"/>
                  </a:lnTo>
                  <a:close/>
                  <a:moveTo>
                    <a:pt x="1438019" y="326644"/>
                  </a:moveTo>
                  <a:lnTo>
                    <a:pt x="1438019" y="100526"/>
                  </a:lnTo>
                  <a:lnTo>
                    <a:pt x="1567281" y="100526"/>
                  </a:lnTo>
                  <a:cubicBezTo>
                    <a:pt x="1650413" y="100526"/>
                    <a:pt x="1703751" y="139116"/>
                    <a:pt x="1703751" y="212692"/>
                  </a:cubicBezTo>
                  <a:lnTo>
                    <a:pt x="1703751" y="214511"/>
                  </a:lnTo>
                  <a:cubicBezTo>
                    <a:pt x="1703751" y="279985"/>
                    <a:pt x="1651306" y="326644"/>
                    <a:pt x="1567281" y="326644"/>
                  </a:cubicBezTo>
                  <a:lnTo>
                    <a:pt x="1438019" y="326644"/>
                  </a:lnTo>
                  <a:close/>
                  <a:moveTo>
                    <a:pt x="1982149" y="628123"/>
                  </a:moveTo>
                  <a:lnTo>
                    <a:pt x="2093323" y="628123"/>
                  </a:lnTo>
                  <a:lnTo>
                    <a:pt x="2093323" y="33"/>
                  </a:lnTo>
                  <a:lnTo>
                    <a:pt x="1982149" y="33"/>
                  </a:lnTo>
                  <a:lnTo>
                    <a:pt x="1982149" y="628123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2A12B181-2530-7A30-BCF5-018F6800AA12}"/>
                </a:ext>
              </a:extLst>
            </p:cNvPr>
            <p:cNvSpPr/>
            <p:nvPr/>
          </p:nvSpPr>
          <p:spPr>
            <a:xfrm>
              <a:off x="10968577" y="724136"/>
              <a:ext cx="825813" cy="195836"/>
            </a:xfrm>
            <a:custGeom>
              <a:avLst/>
              <a:gdLst>
                <a:gd name="connsiteX0" fmla="*/ 451209 w 3252215"/>
                <a:gd name="connsiteY0" fmla="*/ 604314 h 771240"/>
                <a:gd name="connsiteX1" fmla="*/ 375947 w 3252215"/>
                <a:gd name="connsiteY1" fmla="*/ 640424 h 771240"/>
                <a:gd name="connsiteX2" fmla="*/ 409345 w 3252215"/>
                <a:gd name="connsiteY2" fmla="*/ 671772 h 771240"/>
                <a:gd name="connsiteX3" fmla="*/ 460402 w 3252215"/>
                <a:gd name="connsiteY3" fmla="*/ 611953 h 771240"/>
                <a:gd name="connsiteX4" fmla="*/ 460402 w 3252215"/>
                <a:gd name="connsiteY4" fmla="*/ 604314 h 771240"/>
                <a:gd name="connsiteX5" fmla="*/ 1516157 w 3252215"/>
                <a:gd name="connsiteY5" fmla="*/ 536525 h 771240"/>
                <a:gd name="connsiteX6" fmla="*/ 1465861 w 3252215"/>
                <a:gd name="connsiteY6" fmla="*/ 597403 h 771240"/>
                <a:gd name="connsiteX7" fmla="*/ 1519497 w 3252215"/>
                <a:gd name="connsiteY7" fmla="*/ 661918 h 771240"/>
                <a:gd name="connsiteX8" fmla="*/ 1568702 w 3252215"/>
                <a:gd name="connsiteY8" fmla="*/ 598494 h 771240"/>
                <a:gd name="connsiteX9" fmla="*/ 1568669 w 3252215"/>
                <a:gd name="connsiteY9" fmla="*/ 598494 h 771240"/>
                <a:gd name="connsiteX10" fmla="*/ 1516157 w 3252215"/>
                <a:gd name="connsiteY10" fmla="*/ 536525 h 771240"/>
                <a:gd name="connsiteX11" fmla="*/ 3171100 w 3252215"/>
                <a:gd name="connsiteY11" fmla="*/ 533946 h 771240"/>
                <a:gd name="connsiteX12" fmla="*/ 3116736 w 3252215"/>
                <a:gd name="connsiteY12" fmla="*/ 583184 h 771240"/>
                <a:gd name="connsiteX13" fmla="*/ 3215510 w 3252215"/>
                <a:gd name="connsiteY13" fmla="*/ 583184 h 771240"/>
                <a:gd name="connsiteX14" fmla="*/ 3171100 w 3252215"/>
                <a:gd name="connsiteY14" fmla="*/ 533946 h 771240"/>
                <a:gd name="connsiteX15" fmla="*/ 2451479 w 3252215"/>
                <a:gd name="connsiteY15" fmla="*/ 510270 h 771240"/>
                <a:gd name="connsiteX16" fmla="*/ 2517945 w 3252215"/>
                <a:gd name="connsiteY16" fmla="*/ 510270 h 771240"/>
                <a:gd name="connsiteX17" fmla="*/ 2517945 w 3252215"/>
                <a:gd name="connsiteY17" fmla="*/ 667408 h 771240"/>
                <a:gd name="connsiteX18" fmla="*/ 2547309 w 3252215"/>
                <a:gd name="connsiteY18" fmla="*/ 667408 h 771240"/>
                <a:gd name="connsiteX19" fmla="*/ 2547309 w 3252215"/>
                <a:gd name="connsiteY19" fmla="*/ 694755 h 771240"/>
                <a:gd name="connsiteX20" fmla="*/ 2453297 w 3252215"/>
                <a:gd name="connsiteY20" fmla="*/ 694755 h 771240"/>
                <a:gd name="connsiteX21" fmla="*/ 2453297 w 3252215"/>
                <a:gd name="connsiteY21" fmla="*/ 667408 h 771240"/>
                <a:gd name="connsiteX22" fmla="*/ 2453331 w 3252215"/>
                <a:gd name="connsiteY22" fmla="*/ 667408 h 771240"/>
                <a:gd name="connsiteX23" fmla="*/ 2482364 w 3252215"/>
                <a:gd name="connsiteY23" fmla="*/ 667408 h 771240"/>
                <a:gd name="connsiteX24" fmla="*/ 2482364 w 3252215"/>
                <a:gd name="connsiteY24" fmla="*/ 537616 h 771240"/>
                <a:gd name="connsiteX25" fmla="*/ 2451479 w 3252215"/>
                <a:gd name="connsiteY25" fmla="*/ 537616 h 771240"/>
                <a:gd name="connsiteX26" fmla="*/ 1053241 w 3252215"/>
                <a:gd name="connsiteY26" fmla="*/ 510270 h 771240"/>
                <a:gd name="connsiteX27" fmla="*/ 1119708 w 3252215"/>
                <a:gd name="connsiteY27" fmla="*/ 510270 h 771240"/>
                <a:gd name="connsiteX28" fmla="*/ 1119708 w 3252215"/>
                <a:gd name="connsiteY28" fmla="*/ 667408 h 771240"/>
                <a:gd name="connsiteX29" fmla="*/ 1149104 w 3252215"/>
                <a:gd name="connsiteY29" fmla="*/ 667408 h 771240"/>
                <a:gd name="connsiteX30" fmla="*/ 1149104 w 3252215"/>
                <a:gd name="connsiteY30" fmla="*/ 694755 h 771240"/>
                <a:gd name="connsiteX31" fmla="*/ 1055093 w 3252215"/>
                <a:gd name="connsiteY31" fmla="*/ 694755 h 771240"/>
                <a:gd name="connsiteX32" fmla="*/ 1055093 w 3252215"/>
                <a:gd name="connsiteY32" fmla="*/ 667408 h 771240"/>
                <a:gd name="connsiteX33" fmla="*/ 1084127 w 3252215"/>
                <a:gd name="connsiteY33" fmla="*/ 667408 h 771240"/>
                <a:gd name="connsiteX34" fmla="*/ 1084127 w 3252215"/>
                <a:gd name="connsiteY34" fmla="*/ 537616 h 771240"/>
                <a:gd name="connsiteX35" fmla="*/ 1053241 w 3252215"/>
                <a:gd name="connsiteY35" fmla="*/ 537616 h 771240"/>
                <a:gd name="connsiteX36" fmla="*/ 2696743 w 3252215"/>
                <a:gd name="connsiteY36" fmla="*/ 510269 h 771240"/>
                <a:gd name="connsiteX37" fmla="*/ 2763573 w 3252215"/>
                <a:gd name="connsiteY37" fmla="*/ 510269 h 771240"/>
                <a:gd name="connsiteX38" fmla="*/ 2763573 w 3252215"/>
                <a:gd name="connsiteY38" fmla="*/ 621112 h 771240"/>
                <a:gd name="connsiteX39" fmla="*/ 2798460 w 3252215"/>
                <a:gd name="connsiteY39" fmla="*/ 667076 h 771240"/>
                <a:gd name="connsiteX40" fmla="*/ 2858676 w 3252215"/>
                <a:gd name="connsiteY40" fmla="*/ 595220 h 771240"/>
                <a:gd name="connsiteX41" fmla="*/ 2858676 w 3252215"/>
                <a:gd name="connsiteY41" fmla="*/ 537616 h 771240"/>
                <a:gd name="connsiteX42" fmla="*/ 2827493 w 3252215"/>
                <a:gd name="connsiteY42" fmla="*/ 537616 h 771240"/>
                <a:gd name="connsiteX43" fmla="*/ 2827493 w 3252215"/>
                <a:gd name="connsiteY43" fmla="*/ 510269 h 771240"/>
                <a:gd name="connsiteX44" fmla="*/ 2894323 w 3252215"/>
                <a:gd name="connsiteY44" fmla="*/ 510269 h 771240"/>
                <a:gd name="connsiteX45" fmla="*/ 2894323 w 3252215"/>
                <a:gd name="connsiteY45" fmla="*/ 659768 h 771240"/>
                <a:gd name="connsiteX46" fmla="*/ 2902392 w 3252215"/>
                <a:gd name="connsiteY46" fmla="*/ 667771 h 771240"/>
                <a:gd name="connsiteX47" fmla="*/ 2921836 w 3252215"/>
                <a:gd name="connsiteY47" fmla="*/ 667771 h 771240"/>
                <a:gd name="connsiteX48" fmla="*/ 2921836 w 3252215"/>
                <a:gd name="connsiteY48" fmla="*/ 694754 h 771240"/>
                <a:gd name="connsiteX49" fmla="*/ 2883278 w 3252215"/>
                <a:gd name="connsiteY49" fmla="*/ 694754 h 771240"/>
                <a:gd name="connsiteX50" fmla="*/ 2859767 w 3252215"/>
                <a:gd name="connsiteY50" fmla="*/ 674318 h 771240"/>
                <a:gd name="connsiteX51" fmla="*/ 2859767 w 3252215"/>
                <a:gd name="connsiteY51" fmla="*/ 666316 h 771240"/>
                <a:gd name="connsiteX52" fmla="*/ 2860495 w 3252215"/>
                <a:gd name="connsiteY52" fmla="*/ 655403 h 771240"/>
                <a:gd name="connsiteX53" fmla="*/ 2859767 w 3252215"/>
                <a:gd name="connsiteY53" fmla="*/ 655403 h 771240"/>
                <a:gd name="connsiteX54" fmla="*/ 2788903 w 3252215"/>
                <a:gd name="connsiteY54" fmla="*/ 699152 h 771240"/>
                <a:gd name="connsiteX55" fmla="*/ 2727959 w 3252215"/>
                <a:gd name="connsiteY55" fmla="*/ 628420 h 771240"/>
                <a:gd name="connsiteX56" fmla="*/ 2727959 w 3252215"/>
                <a:gd name="connsiteY56" fmla="*/ 537649 h 771240"/>
                <a:gd name="connsiteX57" fmla="*/ 2727959 w 3252215"/>
                <a:gd name="connsiteY57" fmla="*/ 537616 h 771240"/>
                <a:gd name="connsiteX58" fmla="*/ 2696743 w 3252215"/>
                <a:gd name="connsiteY58" fmla="*/ 537616 h 771240"/>
                <a:gd name="connsiteX59" fmla="*/ 2027253 w 3252215"/>
                <a:gd name="connsiteY59" fmla="*/ 505904 h 771240"/>
                <a:gd name="connsiteX60" fmla="*/ 2088957 w 3252215"/>
                <a:gd name="connsiteY60" fmla="*/ 576669 h 771240"/>
                <a:gd name="connsiteX61" fmla="*/ 2088957 w 3252215"/>
                <a:gd name="connsiteY61" fmla="*/ 667440 h 771240"/>
                <a:gd name="connsiteX62" fmla="*/ 2118321 w 3252215"/>
                <a:gd name="connsiteY62" fmla="*/ 667440 h 771240"/>
                <a:gd name="connsiteX63" fmla="*/ 2118321 w 3252215"/>
                <a:gd name="connsiteY63" fmla="*/ 694787 h 771240"/>
                <a:gd name="connsiteX64" fmla="*/ 2053310 w 3252215"/>
                <a:gd name="connsiteY64" fmla="*/ 694787 h 771240"/>
                <a:gd name="connsiteX65" fmla="*/ 2053310 w 3252215"/>
                <a:gd name="connsiteY65" fmla="*/ 584671 h 771240"/>
                <a:gd name="connsiteX66" fmla="*/ 2018423 w 3252215"/>
                <a:gd name="connsiteY66" fmla="*/ 538343 h 771240"/>
                <a:gd name="connsiteX67" fmla="*/ 1956355 w 3252215"/>
                <a:gd name="connsiteY67" fmla="*/ 609076 h 771240"/>
                <a:gd name="connsiteX68" fmla="*/ 1956355 w 3252215"/>
                <a:gd name="connsiteY68" fmla="*/ 667407 h 771240"/>
                <a:gd name="connsiteX69" fmla="*/ 1985752 w 3252215"/>
                <a:gd name="connsiteY69" fmla="*/ 667407 h 771240"/>
                <a:gd name="connsiteX70" fmla="*/ 1985752 w 3252215"/>
                <a:gd name="connsiteY70" fmla="*/ 694754 h 771240"/>
                <a:gd name="connsiteX71" fmla="*/ 1891741 w 3252215"/>
                <a:gd name="connsiteY71" fmla="*/ 694754 h 771240"/>
                <a:gd name="connsiteX72" fmla="*/ 1891741 w 3252215"/>
                <a:gd name="connsiteY72" fmla="*/ 667407 h 771240"/>
                <a:gd name="connsiteX73" fmla="*/ 1920741 w 3252215"/>
                <a:gd name="connsiteY73" fmla="*/ 667407 h 771240"/>
                <a:gd name="connsiteX74" fmla="*/ 1920741 w 3252215"/>
                <a:gd name="connsiteY74" fmla="*/ 545651 h 771240"/>
                <a:gd name="connsiteX75" fmla="*/ 1912673 w 3252215"/>
                <a:gd name="connsiteY75" fmla="*/ 537649 h 771240"/>
                <a:gd name="connsiteX76" fmla="*/ 1889889 w 3252215"/>
                <a:gd name="connsiteY76" fmla="*/ 537649 h 771240"/>
                <a:gd name="connsiteX77" fmla="*/ 1889889 w 3252215"/>
                <a:gd name="connsiteY77" fmla="*/ 510302 h 771240"/>
                <a:gd name="connsiteX78" fmla="*/ 1931753 w 3252215"/>
                <a:gd name="connsiteY78" fmla="*/ 510302 h 771240"/>
                <a:gd name="connsiteX79" fmla="*/ 1955264 w 3252215"/>
                <a:gd name="connsiteY79" fmla="*/ 530705 h 771240"/>
                <a:gd name="connsiteX80" fmla="*/ 1955264 w 3252215"/>
                <a:gd name="connsiteY80" fmla="*/ 540195 h 771240"/>
                <a:gd name="connsiteX81" fmla="*/ 1954173 w 3252215"/>
                <a:gd name="connsiteY81" fmla="*/ 550744 h 771240"/>
                <a:gd name="connsiteX82" fmla="*/ 1954900 w 3252215"/>
                <a:gd name="connsiteY82" fmla="*/ 550744 h 771240"/>
                <a:gd name="connsiteX83" fmla="*/ 2027253 w 3252215"/>
                <a:gd name="connsiteY83" fmla="*/ 505904 h 771240"/>
                <a:gd name="connsiteX84" fmla="*/ 1313981 w 3252215"/>
                <a:gd name="connsiteY84" fmla="*/ 505904 h 771240"/>
                <a:gd name="connsiteX85" fmla="*/ 1375685 w 3252215"/>
                <a:gd name="connsiteY85" fmla="*/ 576669 h 771240"/>
                <a:gd name="connsiteX86" fmla="*/ 1375685 w 3252215"/>
                <a:gd name="connsiteY86" fmla="*/ 667440 h 771240"/>
                <a:gd name="connsiteX87" fmla="*/ 1405049 w 3252215"/>
                <a:gd name="connsiteY87" fmla="*/ 667440 h 771240"/>
                <a:gd name="connsiteX88" fmla="*/ 1405049 w 3252215"/>
                <a:gd name="connsiteY88" fmla="*/ 694787 h 771240"/>
                <a:gd name="connsiteX89" fmla="*/ 1340038 w 3252215"/>
                <a:gd name="connsiteY89" fmla="*/ 694787 h 771240"/>
                <a:gd name="connsiteX90" fmla="*/ 1340038 w 3252215"/>
                <a:gd name="connsiteY90" fmla="*/ 584671 h 771240"/>
                <a:gd name="connsiteX91" fmla="*/ 1305151 w 3252215"/>
                <a:gd name="connsiteY91" fmla="*/ 538343 h 771240"/>
                <a:gd name="connsiteX92" fmla="*/ 1243083 w 3252215"/>
                <a:gd name="connsiteY92" fmla="*/ 609076 h 771240"/>
                <a:gd name="connsiteX93" fmla="*/ 1243083 w 3252215"/>
                <a:gd name="connsiteY93" fmla="*/ 667407 h 771240"/>
                <a:gd name="connsiteX94" fmla="*/ 1272480 w 3252215"/>
                <a:gd name="connsiteY94" fmla="*/ 667407 h 771240"/>
                <a:gd name="connsiteX95" fmla="*/ 1272480 w 3252215"/>
                <a:gd name="connsiteY95" fmla="*/ 694754 h 771240"/>
                <a:gd name="connsiteX96" fmla="*/ 1178469 w 3252215"/>
                <a:gd name="connsiteY96" fmla="*/ 694754 h 771240"/>
                <a:gd name="connsiteX97" fmla="*/ 1178469 w 3252215"/>
                <a:gd name="connsiteY97" fmla="*/ 667407 h 771240"/>
                <a:gd name="connsiteX98" fmla="*/ 1207469 w 3252215"/>
                <a:gd name="connsiteY98" fmla="*/ 667407 h 771240"/>
                <a:gd name="connsiteX99" fmla="*/ 1207469 w 3252215"/>
                <a:gd name="connsiteY99" fmla="*/ 545651 h 771240"/>
                <a:gd name="connsiteX100" fmla="*/ 1199401 w 3252215"/>
                <a:gd name="connsiteY100" fmla="*/ 537649 h 771240"/>
                <a:gd name="connsiteX101" fmla="*/ 1176617 w 3252215"/>
                <a:gd name="connsiteY101" fmla="*/ 537649 h 771240"/>
                <a:gd name="connsiteX102" fmla="*/ 1176617 w 3252215"/>
                <a:gd name="connsiteY102" fmla="*/ 510302 h 771240"/>
                <a:gd name="connsiteX103" fmla="*/ 1218481 w 3252215"/>
                <a:gd name="connsiteY103" fmla="*/ 510302 h 771240"/>
                <a:gd name="connsiteX104" fmla="*/ 1241992 w 3252215"/>
                <a:gd name="connsiteY104" fmla="*/ 530705 h 771240"/>
                <a:gd name="connsiteX105" fmla="*/ 1241992 w 3252215"/>
                <a:gd name="connsiteY105" fmla="*/ 540195 h 771240"/>
                <a:gd name="connsiteX106" fmla="*/ 1240901 w 3252215"/>
                <a:gd name="connsiteY106" fmla="*/ 550744 h 771240"/>
                <a:gd name="connsiteX107" fmla="*/ 1241628 w 3252215"/>
                <a:gd name="connsiteY107" fmla="*/ 550744 h 771240"/>
                <a:gd name="connsiteX108" fmla="*/ 1313981 w 3252215"/>
                <a:gd name="connsiteY108" fmla="*/ 505904 h 771240"/>
                <a:gd name="connsiteX109" fmla="*/ 937670 w 3252215"/>
                <a:gd name="connsiteY109" fmla="*/ 505904 h 771240"/>
                <a:gd name="connsiteX110" fmla="*/ 999374 w 3252215"/>
                <a:gd name="connsiteY110" fmla="*/ 576669 h 771240"/>
                <a:gd name="connsiteX111" fmla="*/ 999374 w 3252215"/>
                <a:gd name="connsiteY111" fmla="*/ 667440 h 771240"/>
                <a:gd name="connsiteX112" fmla="*/ 1028738 w 3252215"/>
                <a:gd name="connsiteY112" fmla="*/ 667440 h 771240"/>
                <a:gd name="connsiteX113" fmla="*/ 1028738 w 3252215"/>
                <a:gd name="connsiteY113" fmla="*/ 694787 h 771240"/>
                <a:gd name="connsiteX114" fmla="*/ 963727 w 3252215"/>
                <a:gd name="connsiteY114" fmla="*/ 694787 h 771240"/>
                <a:gd name="connsiteX115" fmla="*/ 963727 w 3252215"/>
                <a:gd name="connsiteY115" fmla="*/ 584671 h 771240"/>
                <a:gd name="connsiteX116" fmla="*/ 928841 w 3252215"/>
                <a:gd name="connsiteY116" fmla="*/ 538343 h 771240"/>
                <a:gd name="connsiteX117" fmla="*/ 866772 w 3252215"/>
                <a:gd name="connsiteY117" fmla="*/ 609076 h 771240"/>
                <a:gd name="connsiteX118" fmla="*/ 866772 w 3252215"/>
                <a:gd name="connsiteY118" fmla="*/ 667407 h 771240"/>
                <a:gd name="connsiteX119" fmla="*/ 896137 w 3252215"/>
                <a:gd name="connsiteY119" fmla="*/ 667407 h 771240"/>
                <a:gd name="connsiteX120" fmla="*/ 896137 w 3252215"/>
                <a:gd name="connsiteY120" fmla="*/ 694754 h 771240"/>
                <a:gd name="connsiteX121" fmla="*/ 802125 w 3252215"/>
                <a:gd name="connsiteY121" fmla="*/ 694754 h 771240"/>
                <a:gd name="connsiteX122" fmla="*/ 802125 w 3252215"/>
                <a:gd name="connsiteY122" fmla="*/ 667407 h 771240"/>
                <a:gd name="connsiteX123" fmla="*/ 831158 w 3252215"/>
                <a:gd name="connsiteY123" fmla="*/ 667407 h 771240"/>
                <a:gd name="connsiteX124" fmla="*/ 831158 w 3252215"/>
                <a:gd name="connsiteY124" fmla="*/ 545651 h 771240"/>
                <a:gd name="connsiteX125" fmla="*/ 823090 w 3252215"/>
                <a:gd name="connsiteY125" fmla="*/ 537649 h 771240"/>
                <a:gd name="connsiteX126" fmla="*/ 800306 w 3252215"/>
                <a:gd name="connsiteY126" fmla="*/ 537649 h 771240"/>
                <a:gd name="connsiteX127" fmla="*/ 800306 w 3252215"/>
                <a:gd name="connsiteY127" fmla="*/ 510302 h 771240"/>
                <a:gd name="connsiteX128" fmla="*/ 842170 w 3252215"/>
                <a:gd name="connsiteY128" fmla="*/ 510302 h 771240"/>
                <a:gd name="connsiteX129" fmla="*/ 865681 w 3252215"/>
                <a:gd name="connsiteY129" fmla="*/ 530705 h 771240"/>
                <a:gd name="connsiteX130" fmla="*/ 865681 w 3252215"/>
                <a:gd name="connsiteY130" fmla="*/ 540195 h 771240"/>
                <a:gd name="connsiteX131" fmla="*/ 864590 w 3252215"/>
                <a:gd name="connsiteY131" fmla="*/ 550744 h 771240"/>
                <a:gd name="connsiteX132" fmla="*/ 865317 w 3252215"/>
                <a:gd name="connsiteY132" fmla="*/ 550744 h 771240"/>
                <a:gd name="connsiteX133" fmla="*/ 937670 w 3252215"/>
                <a:gd name="connsiteY133" fmla="*/ 505904 h 771240"/>
                <a:gd name="connsiteX134" fmla="*/ 684734 w 3252215"/>
                <a:gd name="connsiteY134" fmla="*/ 505904 h 771240"/>
                <a:gd name="connsiteX135" fmla="*/ 746438 w 3252215"/>
                <a:gd name="connsiteY135" fmla="*/ 576669 h 771240"/>
                <a:gd name="connsiteX136" fmla="*/ 746438 w 3252215"/>
                <a:gd name="connsiteY136" fmla="*/ 667440 h 771240"/>
                <a:gd name="connsiteX137" fmla="*/ 775802 w 3252215"/>
                <a:gd name="connsiteY137" fmla="*/ 667440 h 771240"/>
                <a:gd name="connsiteX138" fmla="*/ 775802 w 3252215"/>
                <a:gd name="connsiteY138" fmla="*/ 694787 h 771240"/>
                <a:gd name="connsiteX139" fmla="*/ 710791 w 3252215"/>
                <a:gd name="connsiteY139" fmla="*/ 694787 h 771240"/>
                <a:gd name="connsiteX140" fmla="*/ 710791 w 3252215"/>
                <a:gd name="connsiteY140" fmla="*/ 584671 h 771240"/>
                <a:gd name="connsiteX141" fmla="*/ 675904 w 3252215"/>
                <a:gd name="connsiteY141" fmla="*/ 538343 h 771240"/>
                <a:gd name="connsiteX142" fmla="*/ 613836 w 3252215"/>
                <a:gd name="connsiteY142" fmla="*/ 609076 h 771240"/>
                <a:gd name="connsiteX143" fmla="*/ 613836 w 3252215"/>
                <a:gd name="connsiteY143" fmla="*/ 667407 h 771240"/>
                <a:gd name="connsiteX144" fmla="*/ 643201 w 3252215"/>
                <a:gd name="connsiteY144" fmla="*/ 667407 h 771240"/>
                <a:gd name="connsiteX145" fmla="*/ 643201 w 3252215"/>
                <a:gd name="connsiteY145" fmla="*/ 694754 h 771240"/>
                <a:gd name="connsiteX146" fmla="*/ 549189 w 3252215"/>
                <a:gd name="connsiteY146" fmla="*/ 694754 h 771240"/>
                <a:gd name="connsiteX147" fmla="*/ 549189 w 3252215"/>
                <a:gd name="connsiteY147" fmla="*/ 667407 h 771240"/>
                <a:gd name="connsiteX148" fmla="*/ 578222 w 3252215"/>
                <a:gd name="connsiteY148" fmla="*/ 667407 h 771240"/>
                <a:gd name="connsiteX149" fmla="*/ 578222 w 3252215"/>
                <a:gd name="connsiteY149" fmla="*/ 545651 h 771240"/>
                <a:gd name="connsiteX150" fmla="*/ 570154 w 3252215"/>
                <a:gd name="connsiteY150" fmla="*/ 537649 h 771240"/>
                <a:gd name="connsiteX151" fmla="*/ 547370 w 3252215"/>
                <a:gd name="connsiteY151" fmla="*/ 537649 h 771240"/>
                <a:gd name="connsiteX152" fmla="*/ 547370 w 3252215"/>
                <a:gd name="connsiteY152" fmla="*/ 510302 h 771240"/>
                <a:gd name="connsiteX153" fmla="*/ 589234 w 3252215"/>
                <a:gd name="connsiteY153" fmla="*/ 510302 h 771240"/>
                <a:gd name="connsiteX154" fmla="*/ 612745 w 3252215"/>
                <a:gd name="connsiteY154" fmla="*/ 530705 h 771240"/>
                <a:gd name="connsiteX155" fmla="*/ 612745 w 3252215"/>
                <a:gd name="connsiteY155" fmla="*/ 540195 h 771240"/>
                <a:gd name="connsiteX156" fmla="*/ 611654 w 3252215"/>
                <a:gd name="connsiteY156" fmla="*/ 550744 h 771240"/>
                <a:gd name="connsiteX157" fmla="*/ 612381 w 3252215"/>
                <a:gd name="connsiteY157" fmla="*/ 550744 h 771240"/>
                <a:gd name="connsiteX158" fmla="*/ 684734 w 3252215"/>
                <a:gd name="connsiteY158" fmla="*/ 505904 h 771240"/>
                <a:gd name="connsiteX159" fmla="*/ 3171761 w 3252215"/>
                <a:gd name="connsiteY159" fmla="*/ 505871 h 771240"/>
                <a:gd name="connsiteX160" fmla="*/ 3171794 w 3252215"/>
                <a:gd name="connsiteY160" fmla="*/ 505871 h 771240"/>
                <a:gd name="connsiteX161" fmla="*/ 3252215 w 3252215"/>
                <a:gd name="connsiteY161" fmla="*/ 592310 h 771240"/>
                <a:gd name="connsiteX162" fmla="*/ 3251124 w 3252215"/>
                <a:gd name="connsiteY162" fmla="*/ 605769 h 771240"/>
                <a:gd name="connsiteX163" fmla="*/ 3115249 w 3252215"/>
                <a:gd name="connsiteY163" fmla="*/ 605769 h 771240"/>
                <a:gd name="connsiteX164" fmla="*/ 3179499 w 3252215"/>
                <a:gd name="connsiteY164" fmla="*/ 668498 h 771240"/>
                <a:gd name="connsiteX165" fmla="*/ 3234954 w 3252215"/>
                <a:gd name="connsiteY165" fmla="*/ 647699 h 771240"/>
                <a:gd name="connsiteX166" fmla="*/ 3249669 w 3252215"/>
                <a:gd name="connsiteY166" fmla="*/ 673591 h 771240"/>
                <a:gd name="connsiteX167" fmla="*/ 3177317 w 3252215"/>
                <a:gd name="connsiteY167" fmla="*/ 699086 h 771240"/>
                <a:gd name="connsiteX168" fmla="*/ 3078874 w 3252215"/>
                <a:gd name="connsiteY168" fmla="*/ 602495 h 771240"/>
                <a:gd name="connsiteX169" fmla="*/ 3171761 w 3252215"/>
                <a:gd name="connsiteY169" fmla="*/ 505871 h 771240"/>
                <a:gd name="connsiteX170" fmla="*/ 2217359 w 3252215"/>
                <a:gd name="connsiteY170" fmla="*/ 505871 h 771240"/>
                <a:gd name="connsiteX171" fmla="*/ 2281610 w 3252215"/>
                <a:gd name="connsiteY171" fmla="*/ 543072 h 771240"/>
                <a:gd name="connsiteX172" fmla="*/ 2281610 w 3252215"/>
                <a:gd name="connsiteY172" fmla="*/ 565327 h 771240"/>
                <a:gd name="connsiteX173" fmla="*/ 2250394 w 3252215"/>
                <a:gd name="connsiteY173" fmla="*/ 565327 h 771240"/>
                <a:gd name="connsiteX174" fmla="*/ 2250394 w 3252215"/>
                <a:gd name="connsiteY174" fmla="*/ 553290 h 771240"/>
                <a:gd name="connsiteX175" fmla="*/ 2217723 w 3252215"/>
                <a:gd name="connsiteY175" fmla="*/ 534309 h 771240"/>
                <a:gd name="connsiteX176" fmla="*/ 2184688 w 3252215"/>
                <a:gd name="connsiteY176" fmla="*/ 556564 h 771240"/>
                <a:gd name="connsiteX177" fmla="*/ 2227643 w 3252215"/>
                <a:gd name="connsiteY177" fmla="*/ 589003 h 771240"/>
                <a:gd name="connsiteX178" fmla="*/ 2288984 w 3252215"/>
                <a:gd name="connsiteY178" fmla="*/ 644789 h 771240"/>
                <a:gd name="connsiteX179" fmla="*/ 2214449 w 3252215"/>
                <a:gd name="connsiteY179" fmla="*/ 699086 h 771240"/>
                <a:gd name="connsiteX180" fmla="*/ 2141733 w 3252215"/>
                <a:gd name="connsiteY180" fmla="*/ 654974 h 771240"/>
                <a:gd name="connsiteX181" fmla="*/ 2141733 w 3252215"/>
                <a:gd name="connsiteY181" fmla="*/ 635298 h 771240"/>
                <a:gd name="connsiteX182" fmla="*/ 2172883 w 3252215"/>
                <a:gd name="connsiteY182" fmla="*/ 635298 h 771240"/>
                <a:gd name="connsiteX183" fmla="*/ 2172883 w 3252215"/>
                <a:gd name="connsiteY183" fmla="*/ 647335 h 771240"/>
                <a:gd name="connsiteX184" fmla="*/ 2215507 w 3252215"/>
                <a:gd name="connsiteY184" fmla="*/ 670317 h 771240"/>
                <a:gd name="connsiteX185" fmla="*/ 2252940 w 3252215"/>
                <a:gd name="connsiteY185" fmla="*/ 646641 h 771240"/>
                <a:gd name="connsiteX186" fmla="*/ 2206678 w 3252215"/>
                <a:gd name="connsiteY186" fmla="*/ 613077 h 771240"/>
                <a:gd name="connsiteX187" fmla="*/ 2148677 w 3252215"/>
                <a:gd name="connsiteY187" fmla="*/ 556928 h 771240"/>
                <a:gd name="connsiteX188" fmla="*/ 2217359 w 3252215"/>
                <a:gd name="connsiteY188" fmla="*/ 505871 h 771240"/>
                <a:gd name="connsiteX189" fmla="*/ 1511065 w 3252215"/>
                <a:gd name="connsiteY189" fmla="*/ 505838 h 771240"/>
                <a:gd name="connsiteX190" fmla="*/ 1571282 w 3252215"/>
                <a:gd name="connsiteY190" fmla="*/ 536128 h 771240"/>
                <a:gd name="connsiteX191" fmla="*/ 1572042 w 3252215"/>
                <a:gd name="connsiteY191" fmla="*/ 536128 h 771240"/>
                <a:gd name="connsiteX192" fmla="*/ 1571282 w 3252215"/>
                <a:gd name="connsiteY192" fmla="*/ 528820 h 771240"/>
                <a:gd name="connsiteX193" fmla="*/ 1592577 w 3252215"/>
                <a:gd name="connsiteY193" fmla="*/ 510236 h 771240"/>
                <a:gd name="connsiteX194" fmla="*/ 1632259 w 3252215"/>
                <a:gd name="connsiteY194" fmla="*/ 510236 h 771240"/>
                <a:gd name="connsiteX195" fmla="*/ 1632259 w 3252215"/>
                <a:gd name="connsiteY195" fmla="*/ 537550 h 771240"/>
                <a:gd name="connsiteX196" fmla="*/ 1611690 w 3252215"/>
                <a:gd name="connsiteY196" fmla="*/ 537550 h 771240"/>
                <a:gd name="connsiteX197" fmla="*/ 1603622 w 3252215"/>
                <a:gd name="connsiteY197" fmla="*/ 544825 h 771240"/>
                <a:gd name="connsiteX198" fmla="*/ 1603622 w 3252215"/>
                <a:gd name="connsiteY198" fmla="*/ 687016 h 771240"/>
                <a:gd name="connsiteX199" fmla="*/ 1509941 w 3252215"/>
                <a:gd name="connsiteY199" fmla="*/ 771240 h 771240"/>
                <a:gd name="connsiteX200" fmla="*/ 1446418 w 3252215"/>
                <a:gd name="connsiteY200" fmla="*/ 755930 h 771240"/>
                <a:gd name="connsiteX201" fmla="*/ 1458190 w 3252215"/>
                <a:gd name="connsiteY201" fmla="*/ 728946 h 771240"/>
                <a:gd name="connsiteX202" fmla="*/ 1509246 w 3252215"/>
                <a:gd name="connsiteY202" fmla="*/ 741347 h 771240"/>
                <a:gd name="connsiteX203" fmla="*/ 1509213 w 3252215"/>
                <a:gd name="connsiteY203" fmla="*/ 741413 h 771240"/>
                <a:gd name="connsiteX204" fmla="*/ 1567975 w 3252215"/>
                <a:gd name="connsiteY204" fmla="*/ 688901 h 771240"/>
                <a:gd name="connsiteX205" fmla="*/ 1567975 w 3252215"/>
                <a:gd name="connsiteY205" fmla="*/ 674318 h 771240"/>
                <a:gd name="connsiteX206" fmla="*/ 1569066 w 3252215"/>
                <a:gd name="connsiteY206" fmla="*/ 662645 h 771240"/>
                <a:gd name="connsiteX207" fmla="*/ 1568338 w 3252215"/>
                <a:gd name="connsiteY207" fmla="*/ 662645 h 771240"/>
                <a:gd name="connsiteX208" fmla="*/ 1512520 w 3252215"/>
                <a:gd name="connsiteY208" fmla="*/ 692539 h 771240"/>
                <a:gd name="connsiteX209" fmla="*/ 1429520 w 3252215"/>
                <a:gd name="connsiteY209" fmla="*/ 598097 h 771240"/>
                <a:gd name="connsiteX210" fmla="*/ 1511065 w 3252215"/>
                <a:gd name="connsiteY210" fmla="*/ 505838 h 771240"/>
                <a:gd name="connsiteX211" fmla="*/ 423300 w 3252215"/>
                <a:gd name="connsiteY211" fmla="*/ 505838 h 771240"/>
                <a:gd name="connsiteX212" fmla="*/ 495652 w 3252215"/>
                <a:gd name="connsiteY212" fmla="*/ 576934 h 771240"/>
                <a:gd name="connsiteX213" fmla="*/ 495652 w 3252215"/>
                <a:gd name="connsiteY213" fmla="*/ 659339 h 771240"/>
                <a:gd name="connsiteX214" fmla="*/ 503721 w 3252215"/>
                <a:gd name="connsiteY214" fmla="*/ 667341 h 771240"/>
                <a:gd name="connsiteX215" fmla="*/ 522437 w 3252215"/>
                <a:gd name="connsiteY215" fmla="*/ 667341 h 771240"/>
                <a:gd name="connsiteX216" fmla="*/ 522437 w 3252215"/>
                <a:gd name="connsiteY216" fmla="*/ 694688 h 771240"/>
                <a:gd name="connsiteX217" fmla="*/ 485368 w 3252215"/>
                <a:gd name="connsiteY217" fmla="*/ 694688 h 771240"/>
                <a:gd name="connsiteX218" fmla="*/ 462221 w 3252215"/>
                <a:gd name="connsiteY218" fmla="*/ 674649 h 771240"/>
                <a:gd name="connsiteX219" fmla="*/ 462221 w 3252215"/>
                <a:gd name="connsiteY219" fmla="*/ 672070 h 771240"/>
                <a:gd name="connsiteX220" fmla="*/ 463676 w 3252215"/>
                <a:gd name="connsiteY220" fmla="*/ 660033 h 771240"/>
                <a:gd name="connsiteX221" fmla="*/ 462948 w 3252215"/>
                <a:gd name="connsiteY221" fmla="*/ 660033 h 771240"/>
                <a:gd name="connsiteX222" fmla="*/ 401608 w 3252215"/>
                <a:gd name="connsiteY222" fmla="*/ 699053 h 771240"/>
                <a:gd name="connsiteX223" fmla="*/ 339903 w 3252215"/>
                <a:gd name="connsiteY223" fmla="*/ 643268 h 771240"/>
                <a:gd name="connsiteX224" fmla="*/ 448233 w 3252215"/>
                <a:gd name="connsiteY224" fmla="*/ 581299 h 771240"/>
                <a:gd name="connsiteX225" fmla="*/ 448266 w 3252215"/>
                <a:gd name="connsiteY225" fmla="*/ 581365 h 771240"/>
                <a:gd name="connsiteX226" fmla="*/ 460005 w 3252215"/>
                <a:gd name="connsiteY226" fmla="*/ 581365 h 771240"/>
                <a:gd name="connsiteX227" fmla="*/ 460005 w 3252215"/>
                <a:gd name="connsiteY227" fmla="*/ 574421 h 771240"/>
                <a:gd name="connsiteX228" fmla="*/ 420357 w 3252215"/>
                <a:gd name="connsiteY228" fmla="*/ 535037 h 771240"/>
                <a:gd name="connsiteX229" fmla="*/ 367118 w 3252215"/>
                <a:gd name="connsiteY229" fmla="*/ 552893 h 771240"/>
                <a:gd name="connsiteX230" fmla="*/ 352800 w 3252215"/>
                <a:gd name="connsiteY230" fmla="*/ 527729 h 771240"/>
                <a:gd name="connsiteX231" fmla="*/ 423300 w 3252215"/>
                <a:gd name="connsiteY231" fmla="*/ 505838 h 771240"/>
                <a:gd name="connsiteX232" fmla="*/ 69046 w 3252215"/>
                <a:gd name="connsiteY232" fmla="*/ 467281 h 771240"/>
                <a:gd name="connsiteX233" fmla="*/ 69046 w 3252215"/>
                <a:gd name="connsiteY233" fmla="*/ 568269 h 771240"/>
                <a:gd name="connsiteX234" fmla="*/ 117159 w 3252215"/>
                <a:gd name="connsiteY234" fmla="*/ 568269 h 771240"/>
                <a:gd name="connsiteX235" fmla="*/ 117159 w 3252215"/>
                <a:gd name="connsiteY235" fmla="*/ 568236 h 771240"/>
                <a:gd name="connsiteX236" fmla="*/ 146193 w 3252215"/>
                <a:gd name="connsiteY236" fmla="*/ 563144 h 771240"/>
                <a:gd name="connsiteX237" fmla="*/ 172250 w 3252215"/>
                <a:gd name="connsiteY237" fmla="*/ 517213 h 771240"/>
                <a:gd name="connsiteX238" fmla="*/ 149103 w 3252215"/>
                <a:gd name="connsiteY238" fmla="*/ 473464 h 771240"/>
                <a:gd name="connsiteX239" fmla="*/ 117523 w 3252215"/>
                <a:gd name="connsiteY239" fmla="*/ 467281 h 771240"/>
                <a:gd name="connsiteX240" fmla="*/ 2970247 w 3252215"/>
                <a:gd name="connsiteY240" fmla="*/ 459609 h 771240"/>
                <a:gd name="connsiteX241" fmla="*/ 3005133 w 3252215"/>
                <a:gd name="connsiteY241" fmla="*/ 459609 h 771240"/>
                <a:gd name="connsiteX242" fmla="*/ 3005133 w 3252215"/>
                <a:gd name="connsiteY242" fmla="*/ 510269 h 771240"/>
                <a:gd name="connsiteX243" fmla="*/ 3049576 w 3252215"/>
                <a:gd name="connsiteY243" fmla="*/ 510269 h 771240"/>
                <a:gd name="connsiteX244" fmla="*/ 3049576 w 3252215"/>
                <a:gd name="connsiteY244" fmla="*/ 537616 h 771240"/>
                <a:gd name="connsiteX245" fmla="*/ 3005133 w 3252215"/>
                <a:gd name="connsiteY245" fmla="*/ 537616 h 771240"/>
                <a:gd name="connsiteX246" fmla="*/ 3005133 w 3252215"/>
                <a:gd name="connsiteY246" fmla="*/ 624022 h 771240"/>
                <a:gd name="connsiteX247" fmla="*/ 3044781 w 3252215"/>
                <a:gd name="connsiteY247" fmla="*/ 666316 h 771240"/>
                <a:gd name="connsiteX248" fmla="*/ 3053214 w 3252215"/>
                <a:gd name="connsiteY248" fmla="*/ 665985 h 771240"/>
                <a:gd name="connsiteX249" fmla="*/ 3053214 w 3252215"/>
                <a:gd name="connsiteY249" fmla="*/ 695514 h 771240"/>
                <a:gd name="connsiteX250" fmla="*/ 3040383 w 3252215"/>
                <a:gd name="connsiteY250" fmla="*/ 696242 h 771240"/>
                <a:gd name="connsiteX251" fmla="*/ 2969519 w 3252215"/>
                <a:gd name="connsiteY251" fmla="*/ 627329 h 771240"/>
                <a:gd name="connsiteX252" fmla="*/ 2969519 w 3252215"/>
                <a:gd name="connsiteY252" fmla="*/ 537649 h 771240"/>
                <a:gd name="connsiteX253" fmla="*/ 2969519 w 3252215"/>
                <a:gd name="connsiteY253" fmla="*/ 537616 h 771240"/>
                <a:gd name="connsiteX254" fmla="*/ 2938303 w 3252215"/>
                <a:gd name="connsiteY254" fmla="*/ 537616 h 771240"/>
                <a:gd name="connsiteX255" fmla="*/ 2938303 w 3252215"/>
                <a:gd name="connsiteY255" fmla="*/ 510269 h 771240"/>
                <a:gd name="connsiteX256" fmla="*/ 2970247 w 3252215"/>
                <a:gd name="connsiteY256" fmla="*/ 510269 h 771240"/>
                <a:gd name="connsiteX257" fmla="*/ 2595787 w 3252215"/>
                <a:gd name="connsiteY257" fmla="*/ 459609 h 771240"/>
                <a:gd name="connsiteX258" fmla="*/ 2630674 w 3252215"/>
                <a:gd name="connsiteY258" fmla="*/ 459609 h 771240"/>
                <a:gd name="connsiteX259" fmla="*/ 2630674 w 3252215"/>
                <a:gd name="connsiteY259" fmla="*/ 510269 h 771240"/>
                <a:gd name="connsiteX260" fmla="*/ 2675117 w 3252215"/>
                <a:gd name="connsiteY260" fmla="*/ 510269 h 771240"/>
                <a:gd name="connsiteX261" fmla="*/ 2675117 w 3252215"/>
                <a:gd name="connsiteY261" fmla="*/ 537616 h 771240"/>
                <a:gd name="connsiteX262" fmla="*/ 2630674 w 3252215"/>
                <a:gd name="connsiteY262" fmla="*/ 537616 h 771240"/>
                <a:gd name="connsiteX263" fmla="*/ 2630674 w 3252215"/>
                <a:gd name="connsiteY263" fmla="*/ 624022 h 771240"/>
                <a:gd name="connsiteX264" fmla="*/ 2670322 w 3252215"/>
                <a:gd name="connsiteY264" fmla="*/ 666316 h 771240"/>
                <a:gd name="connsiteX265" fmla="*/ 2678755 w 3252215"/>
                <a:gd name="connsiteY265" fmla="*/ 665985 h 771240"/>
                <a:gd name="connsiteX266" fmla="*/ 2678755 w 3252215"/>
                <a:gd name="connsiteY266" fmla="*/ 695514 h 771240"/>
                <a:gd name="connsiteX267" fmla="*/ 2665924 w 3252215"/>
                <a:gd name="connsiteY267" fmla="*/ 696242 h 771240"/>
                <a:gd name="connsiteX268" fmla="*/ 2595060 w 3252215"/>
                <a:gd name="connsiteY268" fmla="*/ 627329 h 771240"/>
                <a:gd name="connsiteX269" fmla="*/ 2595060 w 3252215"/>
                <a:gd name="connsiteY269" fmla="*/ 537649 h 771240"/>
                <a:gd name="connsiteX270" fmla="*/ 2595060 w 3252215"/>
                <a:gd name="connsiteY270" fmla="*/ 537616 h 771240"/>
                <a:gd name="connsiteX271" fmla="*/ 2563844 w 3252215"/>
                <a:gd name="connsiteY271" fmla="*/ 537616 h 771240"/>
                <a:gd name="connsiteX272" fmla="*/ 2563844 w 3252215"/>
                <a:gd name="connsiteY272" fmla="*/ 510269 h 771240"/>
                <a:gd name="connsiteX273" fmla="*/ 2595787 w 3252215"/>
                <a:gd name="connsiteY273" fmla="*/ 510269 h 771240"/>
                <a:gd name="connsiteX274" fmla="*/ 2342124 w 3252215"/>
                <a:gd name="connsiteY274" fmla="*/ 459609 h 771240"/>
                <a:gd name="connsiteX275" fmla="*/ 2377010 w 3252215"/>
                <a:gd name="connsiteY275" fmla="*/ 459609 h 771240"/>
                <a:gd name="connsiteX276" fmla="*/ 2377010 w 3252215"/>
                <a:gd name="connsiteY276" fmla="*/ 510269 h 771240"/>
                <a:gd name="connsiteX277" fmla="*/ 2421453 w 3252215"/>
                <a:gd name="connsiteY277" fmla="*/ 510269 h 771240"/>
                <a:gd name="connsiteX278" fmla="*/ 2421453 w 3252215"/>
                <a:gd name="connsiteY278" fmla="*/ 537616 h 771240"/>
                <a:gd name="connsiteX279" fmla="*/ 2377010 w 3252215"/>
                <a:gd name="connsiteY279" fmla="*/ 537616 h 771240"/>
                <a:gd name="connsiteX280" fmla="*/ 2377010 w 3252215"/>
                <a:gd name="connsiteY280" fmla="*/ 624022 h 771240"/>
                <a:gd name="connsiteX281" fmla="*/ 2416658 w 3252215"/>
                <a:gd name="connsiteY281" fmla="*/ 666316 h 771240"/>
                <a:gd name="connsiteX282" fmla="*/ 2425091 w 3252215"/>
                <a:gd name="connsiteY282" fmla="*/ 665985 h 771240"/>
                <a:gd name="connsiteX283" fmla="*/ 2425091 w 3252215"/>
                <a:gd name="connsiteY283" fmla="*/ 695514 h 771240"/>
                <a:gd name="connsiteX284" fmla="*/ 2412260 w 3252215"/>
                <a:gd name="connsiteY284" fmla="*/ 696242 h 771240"/>
                <a:gd name="connsiteX285" fmla="*/ 2341396 w 3252215"/>
                <a:gd name="connsiteY285" fmla="*/ 627329 h 771240"/>
                <a:gd name="connsiteX286" fmla="*/ 2341396 w 3252215"/>
                <a:gd name="connsiteY286" fmla="*/ 537649 h 771240"/>
                <a:gd name="connsiteX287" fmla="*/ 2341396 w 3252215"/>
                <a:gd name="connsiteY287" fmla="*/ 537616 h 771240"/>
                <a:gd name="connsiteX288" fmla="*/ 2310180 w 3252215"/>
                <a:gd name="connsiteY288" fmla="*/ 537616 h 771240"/>
                <a:gd name="connsiteX289" fmla="*/ 2310180 w 3252215"/>
                <a:gd name="connsiteY289" fmla="*/ 510269 h 771240"/>
                <a:gd name="connsiteX290" fmla="*/ 2342124 w 3252215"/>
                <a:gd name="connsiteY290" fmla="*/ 510269 h 771240"/>
                <a:gd name="connsiteX291" fmla="*/ 0 w 3252215"/>
                <a:gd name="connsiteY291" fmla="*/ 437354 h 771240"/>
                <a:gd name="connsiteX292" fmla="*/ 120830 w 3252215"/>
                <a:gd name="connsiteY292" fmla="*/ 437354 h 771240"/>
                <a:gd name="connsiteX293" fmla="*/ 165240 w 3252215"/>
                <a:gd name="connsiteY293" fmla="*/ 444298 h 771240"/>
                <a:gd name="connsiteX294" fmla="*/ 209319 w 3252215"/>
                <a:gd name="connsiteY294" fmla="*/ 517213 h 771240"/>
                <a:gd name="connsiteX295" fmla="*/ 160478 w 3252215"/>
                <a:gd name="connsiteY295" fmla="*/ 592674 h 771240"/>
                <a:gd name="connsiteX296" fmla="*/ 121557 w 3252215"/>
                <a:gd name="connsiteY296" fmla="*/ 598130 h 771240"/>
                <a:gd name="connsiteX297" fmla="*/ 69046 w 3252215"/>
                <a:gd name="connsiteY297" fmla="*/ 598130 h 771240"/>
                <a:gd name="connsiteX298" fmla="*/ 69046 w 3252215"/>
                <a:gd name="connsiteY298" fmla="*/ 666316 h 771240"/>
                <a:gd name="connsiteX299" fmla="*/ 101717 w 3252215"/>
                <a:gd name="connsiteY299" fmla="*/ 666316 h 771240"/>
                <a:gd name="connsiteX300" fmla="*/ 101717 w 3252215"/>
                <a:gd name="connsiteY300" fmla="*/ 694754 h 771240"/>
                <a:gd name="connsiteX301" fmla="*/ 0 w 3252215"/>
                <a:gd name="connsiteY301" fmla="*/ 694754 h 771240"/>
                <a:gd name="connsiteX302" fmla="*/ 0 w 3252215"/>
                <a:gd name="connsiteY302" fmla="*/ 666316 h 771240"/>
                <a:gd name="connsiteX303" fmla="*/ 32307 w 3252215"/>
                <a:gd name="connsiteY303" fmla="*/ 666316 h 771240"/>
                <a:gd name="connsiteX304" fmla="*/ 32307 w 3252215"/>
                <a:gd name="connsiteY304" fmla="*/ 465429 h 771240"/>
                <a:gd name="connsiteX305" fmla="*/ 0 w 3252215"/>
                <a:gd name="connsiteY305" fmla="*/ 465429 h 771240"/>
                <a:gd name="connsiteX306" fmla="*/ 2481637 w 3252215"/>
                <a:gd name="connsiteY306" fmla="*/ 437322 h 771240"/>
                <a:gd name="connsiteX307" fmla="*/ 2519069 w 3252215"/>
                <a:gd name="connsiteY307" fmla="*/ 437322 h 771240"/>
                <a:gd name="connsiteX308" fmla="*/ 2519069 w 3252215"/>
                <a:gd name="connsiteY308" fmla="*/ 473432 h 771240"/>
                <a:gd name="connsiteX309" fmla="*/ 2481637 w 3252215"/>
                <a:gd name="connsiteY309" fmla="*/ 473432 h 771240"/>
                <a:gd name="connsiteX310" fmla="*/ 1754774 w 3252215"/>
                <a:gd name="connsiteY310" fmla="*/ 437322 h 771240"/>
                <a:gd name="connsiteX311" fmla="*/ 1856491 w 3252215"/>
                <a:gd name="connsiteY311" fmla="*/ 437322 h 771240"/>
                <a:gd name="connsiteX312" fmla="*/ 1856491 w 3252215"/>
                <a:gd name="connsiteY312" fmla="*/ 465430 h 771240"/>
                <a:gd name="connsiteX313" fmla="*/ 1823820 w 3252215"/>
                <a:gd name="connsiteY313" fmla="*/ 465430 h 771240"/>
                <a:gd name="connsiteX314" fmla="*/ 1823820 w 3252215"/>
                <a:gd name="connsiteY314" fmla="*/ 666316 h 771240"/>
                <a:gd name="connsiteX315" fmla="*/ 1856491 w 3252215"/>
                <a:gd name="connsiteY315" fmla="*/ 666316 h 771240"/>
                <a:gd name="connsiteX316" fmla="*/ 1856491 w 3252215"/>
                <a:gd name="connsiteY316" fmla="*/ 694755 h 771240"/>
                <a:gd name="connsiteX317" fmla="*/ 1754774 w 3252215"/>
                <a:gd name="connsiteY317" fmla="*/ 694755 h 771240"/>
                <a:gd name="connsiteX318" fmla="*/ 1754774 w 3252215"/>
                <a:gd name="connsiteY318" fmla="*/ 666316 h 771240"/>
                <a:gd name="connsiteX319" fmla="*/ 1787081 w 3252215"/>
                <a:gd name="connsiteY319" fmla="*/ 666316 h 771240"/>
                <a:gd name="connsiteX320" fmla="*/ 1787081 w 3252215"/>
                <a:gd name="connsiteY320" fmla="*/ 465430 h 771240"/>
                <a:gd name="connsiteX321" fmla="*/ 1754774 w 3252215"/>
                <a:gd name="connsiteY321" fmla="*/ 465430 h 771240"/>
                <a:gd name="connsiteX322" fmla="*/ 1083333 w 3252215"/>
                <a:gd name="connsiteY322" fmla="*/ 437322 h 771240"/>
                <a:gd name="connsiteX323" fmla="*/ 1120766 w 3252215"/>
                <a:gd name="connsiteY323" fmla="*/ 437322 h 771240"/>
                <a:gd name="connsiteX324" fmla="*/ 1120766 w 3252215"/>
                <a:gd name="connsiteY324" fmla="*/ 473432 h 771240"/>
                <a:gd name="connsiteX325" fmla="*/ 1083333 w 3252215"/>
                <a:gd name="connsiteY325" fmla="*/ 473432 h 771240"/>
                <a:gd name="connsiteX326" fmla="*/ 220628 w 3252215"/>
                <a:gd name="connsiteY326" fmla="*/ 437322 h 771240"/>
                <a:gd name="connsiteX327" fmla="*/ 287094 w 3252215"/>
                <a:gd name="connsiteY327" fmla="*/ 437322 h 771240"/>
                <a:gd name="connsiteX328" fmla="*/ 287094 w 3252215"/>
                <a:gd name="connsiteY328" fmla="*/ 640061 h 771240"/>
                <a:gd name="connsiteX329" fmla="*/ 306935 w 3252215"/>
                <a:gd name="connsiteY329" fmla="*/ 666316 h 771240"/>
                <a:gd name="connsiteX330" fmla="*/ 316855 w 3252215"/>
                <a:gd name="connsiteY330" fmla="*/ 665953 h 771240"/>
                <a:gd name="connsiteX331" fmla="*/ 316459 w 3252215"/>
                <a:gd name="connsiteY331" fmla="*/ 695118 h 771240"/>
                <a:gd name="connsiteX332" fmla="*/ 300685 w 3252215"/>
                <a:gd name="connsiteY332" fmla="*/ 695846 h 771240"/>
                <a:gd name="connsiteX333" fmla="*/ 251447 w 3252215"/>
                <a:gd name="connsiteY333" fmla="*/ 642243 h 771240"/>
                <a:gd name="connsiteX334" fmla="*/ 251447 w 3252215"/>
                <a:gd name="connsiteY334" fmla="*/ 464702 h 771240"/>
                <a:gd name="connsiteX335" fmla="*/ 220628 w 3252215"/>
                <a:gd name="connsiteY335" fmla="*/ 464702 h 771240"/>
                <a:gd name="connsiteX336" fmla="*/ 801794 w 3252215"/>
                <a:gd name="connsiteY336" fmla="*/ 166992 h 771240"/>
                <a:gd name="connsiteX337" fmla="*/ 726499 w 3252215"/>
                <a:gd name="connsiteY337" fmla="*/ 203102 h 771240"/>
                <a:gd name="connsiteX338" fmla="*/ 759897 w 3252215"/>
                <a:gd name="connsiteY338" fmla="*/ 234450 h 771240"/>
                <a:gd name="connsiteX339" fmla="*/ 759930 w 3252215"/>
                <a:gd name="connsiteY339" fmla="*/ 234450 h 771240"/>
                <a:gd name="connsiteX340" fmla="*/ 810987 w 3252215"/>
                <a:gd name="connsiteY340" fmla="*/ 174631 h 771240"/>
                <a:gd name="connsiteX341" fmla="*/ 810987 w 3252215"/>
                <a:gd name="connsiteY341" fmla="*/ 166992 h 771240"/>
                <a:gd name="connsiteX342" fmla="*/ 1425155 w 3252215"/>
                <a:gd name="connsiteY342" fmla="*/ 99171 h 771240"/>
                <a:gd name="connsiteX343" fmla="*/ 1361268 w 3252215"/>
                <a:gd name="connsiteY343" fmla="*/ 164810 h 771240"/>
                <a:gd name="connsiteX344" fmla="*/ 1425155 w 3252215"/>
                <a:gd name="connsiteY344" fmla="*/ 231177 h 771240"/>
                <a:gd name="connsiteX345" fmla="*/ 1489075 w 3252215"/>
                <a:gd name="connsiteY345" fmla="*/ 164810 h 771240"/>
                <a:gd name="connsiteX346" fmla="*/ 1425155 w 3252215"/>
                <a:gd name="connsiteY346" fmla="*/ 99171 h 771240"/>
                <a:gd name="connsiteX347" fmla="*/ 348799 w 3252215"/>
                <a:gd name="connsiteY347" fmla="*/ 99171 h 771240"/>
                <a:gd name="connsiteX348" fmla="*/ 284878 w 3252215"/>
                <a:gd name="connsiteY348" fmla="*/ 164810 h 771240"/>
                <a:gd name="connsiteX349" fmla="*/ 348799 w 3252215"/>
                <a:gd name="connsiteY349" fmla="*/ 231177 h 771240"/>
                <a:gd name="connsiteX350" fmla="*/ 412686 w 3252215"/>
                <a:gd name="connsiteY350" fmla="*/ 164810 h 771240"/>
                <a:gd name="connsiteX351" fmla="*/ 348799 w 3252215"/>
                <a:gd name="connsiteY351" fmla="*/ 99171 h 771240"/>
                <a:gd name="connsiteX352" fmla="*/ 1542247 w 3252215"/>
                <a:gd name="connsiteY352" fmla="*/ 72948 h 771240"/>
                <a:gd name="connsiteX353" fmla="*/ 1625214 w 3252215"/>
                <a:gd name="connsiteY353" fmla="*/ 72948 h 771240"/>
                <a:gd name="connsiteX354" fmla="*/ 1625214 w 3252215"/>
                <a:gd name="connsiteY354" fmla="*/ 100295 h 771240"/>
                <a:gd name="connsiteX355" fmla="*/ 1600215 w 3252215"/>
                <a:gd name="connsiteY355" fmla="*/ 100295 h 771240"/>
                <a:gd name="connsiteX356" fmla="*/ 1631795 w 3252215"/>
                <a:gd name="connsiteY356" fmla="*/ 207468 h 771240"/>
                <a:gd name="connsiteX357" fmla="*/ 1634738 w 3252215"/>
                <a:gd name="connsiteY357" fmla="*/ 224630 h 771240"/>
                <a:gd name="connsiteX358" fmla="*/ 1635862 w 3252215"/>
                <a:gd name="connsiteY358" fmla="*/ 224630 h 771240"/>
                <a:gd name="connsiteX359" fmla="*/ 1638805 w 3252215"/>
                <a:gd name="connsiteY359" fmla="*/ 207468 h 771240"/>
                <a:gd name="connsiteX360" fmla="*/ 1679578 w 3252215"/>
                <a:gd name="connsiteY360" fmla="*/ 73312 h 771240"/>
                <a:gd name="connsiteX361" fmla="*/ 1711885 w 3252215"/>
                <a:gd name="connsiteY361" fmla="*/ 73312 h 771240"/>
                <a:gd name="connsiteX362" fmla="*/ 1752657 w 3252215"/>
                <a:gd name="connsiteY362" fmla="*/ 207468 h 771240"/>
                <a:gd name="connsiteX363" fmla="*/ 1755600 w 3252215"/>
                <a:gd name="connsiteY363" fmla="*/ 224630 h 771240"/>
                <a:gd name="connsiteX364" fmla="*/ 1756692 w 3252215"/>
                <a:gd name="connsiteY364" fmla="*/ 224630 h 771240"/>
                <a:gd name="connsiteX365" fmla="*/ 1759635 w 3252215"/>
                <a:gd name="connsiteY365" fmla="*/ 207468 h 771240"/>
                <a:gd name="connsiteX366" fmla="*/ 1791578 w 3252215"/>
                <a:gd name="connsiteY366" fmla="*/ 100295 h 771240"/>
                <a:gd name="connsiteX367" fmla="*/ 1766248 w 3252215"/>
                <a:gd name="connsiteY367" fmla="*/ 100295 h 771240"/>
                <a:gd name="connsiteX368" fmla="*/ 1766248 w 3252215"/>
                <a:gd name="connsiteY368" fmla="*/ 72948 h 771240"/>
                <a:gd name="connsiteX369" fmla="*/ 1849249 w 3252215"/>
                <a:gd name="connsiteY369" fmla="*/ 72948 h 771240"/>
                <a:gd name="connsiteX370" fmla="*/ 1849249 w 3252215"/>
                <a:gd name="connsiteY370" fmla="*/ 100295 h 771240"/>
                <a:gd name="connsiteX371" fmla="*/ 1826101 w 3252215"/>
                <a:gd name="connsiteY371" fmla="*/ 100295 h 771240"/>
                <a:gd name="connsiteX372" fmla="*/ 1778351 w 3252215"/>
                <a:gd name="connsiteY372" fmla="*/ 257433 h 771240"/>
                <a:gd name="connsiteX373" fmla="*/ 1738703 w 3252215"/>
                <a:gd name="connsiteY373" fmla="*/ 257433 h 771240"/>
                <a:gd name="connsiteX374" fmla="*/ 1699418 w 3252215"/>
                <a:gd name="connsiteY374" fmla="*/ 134190 h 771240"/>
                <a:gd name="connsiteX375" fmla="*/ 1696112 w 3252215"/>
                <a:gd name="connsiteY375" fmla="*/ 116664 h 771240"/>
                <a:gd name="connsiteX376" fmla="*/ 1695384 w 3252215"/>
                <a:gd name="connsiteY376" fmla="*/ 116664 h 771240"/>
                <a:gd name="connsiteX377" fmla="*/ 1692077 w 3252215"/>
                <a:gd name="connsiteY377" fmla="*/ 134190 h 771240"/>
                <a:gd name="connsiteX378" fmla="*/ 1652793 w 3252215"/>
                <a:gd name="connsiteY378" fmla="*/ 257433 h 771240"/>
                <a:gd name="connsiteX379" fmla="*/ 1613145 w 3252215"/>
                <a:gd name="connsiteY379" fmla="*/ 257433 h 771240"/>
                <a:gd name="connsiteX380" fmla="*/ 1565395 w 3252215"/>
                <a:gd name="connsiteY380" fmla="*/ 100295 h 771240"/>
                <a:gd name="connsiteX381" fmla="*/ 1542247 w 3252215"/>
                <a:gd name="connsiteY381" fmla="*/ 100295 h 771240"/>
                <a:gd name="connsiteX382" fmla="*/ 465098 w 3252215"/>
                <a:gd name="connsiteY382" fmla="*/ 72948 h 771240"/>
                <a:gd name="connsiteX383" fmla="*/ 549917 w 3252215"/>
                <a:gd name="connsiteY383" fmla="*/ 72948 h 771240"/>
                <a:gd name="connsiteX384" fmla="*/ 549917 w 3252215"/>
                <a:gd name="connsiteY384" fmla="*/ 100295 h 771240"/>
                <a:gd name="connsiteX385" fmla="*/ 525315 w 3252215"/>
                <a:gd name="connsiteY385" fmla="*/ 100295 h 771240"/>
                <a:gd name="connsiteX386" fmla="*/ 566815 w 3252215"/>
                <a:gd name="connsiteY386" fmla="*/ 210014 h 771240"/>
                <a:gd name="connsiteX387" fmla="*/ 570121 w 3252215"/>
                <a:gd name="connsiteY387" fmla="*/ 226085 h 771240"/>
                <a:gd name="connsiteX388" fmla="*/ 571213 w 3252215"/>
                <a:gd name="connsiteY388" fmla="*/ 226085 h 771240"/>
                <a:gd name="connsiteX389" fmla="*/ 575644 w 3252215"/>
                <a:gd name="connsiteY389" fmla="*/ 210014 h 771240"/>
                <a:gd name="connsiteX390" fmla="*/ 616747 w 3252215"/>
                <a:gd name="connsiteY390" fmla="*/ 100295 h 771240"/>
                <a:gd name="connsiteX391" fmla="*/ 592905 w 3252215"/>
                <a:gd name="connsiteY391" fmla="*/ 100295 h 771240"/>
                <a:gd name="connsiteX392" fmla="*/ 592905 w 3252215"/>
                <a:gd name="connsiteY392" fmla="*/ 72948 h 771240"/>
                <a:gd name="connsiteX393" fmla="*/ 675145 w 3252215"/>
                <a:gd name="connsiteY393" fmla="*/ 72948 h 771240"/>
                <a:gd name="connsiteX394" fmla="*/ 675145 w 3252215"/>
                <a:gd name="connsiteY394" fmla="*/ 100295 h 771240"/>
                <a:gd name="connsiteX395" fmla="*/ 651997 w 3252215"/>
                <a:gd name="connsiteY395" fmla="*/ 100295 h 771240"/>
                <a:gd name="connsiteX396" fmla="*/ 578554 w 3252215"/>
                <a:gd name="connsiteY396" fmla="*/ 286599 h 771240"/>
                <a:gd name="connsiteX397" fmla="*/ 513179 w 3252215"/>
                <a:gd name="connsiteY397" fmla="*/ 333985 h 771240"/>
                <a:gd name="connsiteX398" fmla="*/ 473167 w 3252215"/>
                <a:gd name="connsiteY398" fmla="*/ 322312 h 771240"/>
                <a:gd name="connsiteX399" fmla="*/ 485269 w 3252215"/>
                <a:gd name="connsiteY399" fmla="*/ 295726 h 771240"/>
                <a:gd name="connsiteX400" fmla="*/ 511691 w 3252215"/>
                <a:gd name="connsiteY400" fmla="*/ 304456 h 771240"/>
                <a:gd name="connsiteX401" fmla="*/ 511757 w 3252215"/>
                <a:gd name="connsiteY401" fmla="*/ 304456 h 771240"/>
                <a:gd name="connsiteX402" fmla="*/ 545916 w 3252215"/>
                <a:gd name="connsiteY402" fmla="*/ 278960 h 771240"/>
                <a:gd name="connsiteX403" fmla="*/ 553621 w 3252215"/>
                <a:gd name="connsiteY403" fmla="*/ 260740 h 771240"/>
                <a:gd name="connsiteX404" fmla="*/ 488609 w 3252215"/>
                <a:gd name="connsiteY404" fmla="*/ 100295 h 771240"/>
                <a:gd name="connsiteX405" fmla="*/ 465098 w 3252215"/>
                <a:gd name="connsiteY405" fmla="*/ 100295 h 771240"/>
                <a:gd name="connsiteX406" fmla="*/ 2005925 w 3252215"/>
                <a:gd name="connsiteY406" fmla="*/ 68583 h 771240"/>
                <a:gd name="connsiteX407" fmla="*/ 2067629 w 3252215"/>
                <a:gd name="connsiteY407" fmla="*/ 139348 h 771240"/>
                <a:gd name="connsiteX408" fmla="*/ 2067629 w 3252215"/>
                <a:gd name="connsiteY408" fmla="*/ 230119 h 771240"/>
                <a:gd name="connsiteX409" fmla="*/ 2096993 w 3252215"/>
                <a:gd name="connsiteY409" fmla="*/ 230119 h 771240"/>
                <a:gd name="connsiteX410" fmla="*/ 2096993 w 3252215"/>
                <a:gd name="connsiteY410" fmla="*/ 257466 h 771240"/>
                <a:gd name="connsiteX411" fmla="*/ 2031982 w 3252215"/>
                <a:gd name="connsiteY411" fmla="*/ 257466 h 771240"/>
                <a:gd name="connsiteX412" fmla="*/ 2031982 w 3252215"/>
                <a:gd name="connsiteY412" fmla="*/ 147350 h 771240"/>
                <a:gd name="connsiteX413" fmla="*/ 1997095 w 3252215"/>
                <a:gd name="connsiteY413" fmla="*/ 101022 h 771240"/>
                <a:gd name="connsiteX414" fmla="*/ 1935027 w 3252215"/>
                <a:gd name="connsiteY414" fmla="*/ 171754 h 771240"/>
                <a:gd name="connsiteX415" fmla="*/ 1935027 w 3252215"/>
                <a:gd name="connsiteY415" fmla="*/ 230086 h 771240"/>
                <a:gd name="connsiteX416" fmla="*/ 1964391 w 3252215"/>
                <a:gd name="connsiteY416" fmla="*/ 230086 h 771240"/>
                <a:gd name="connsiteX417" fmla="*/ 1964391 w 3252215"/>
                <a:gd name="connsiteY417" fmla="*/ 257433 h 771240"/>
                <a:gd name="connsiteX418" fmla="*/ 1870379 w 3252215"/>
                <a:gd name="connsiteY418" fmla="*/ 257433 h 771240"/>
                <a:gd name="connsiteX419" fmla="*/ 1870379 w 3252215"/>
                <a:gd name="connsiteY419" fmla="*/ 230086 h 771240"/>
                <a:gd name="connsiteX420" fmla="*/ 1870413 w 3252215"/>
                <a:gd name="connsiteY420" fmla="*/ 230086 h 771240"/>
                <a:gd name="connsiteX421" fmla="*/ 1899446 w 3252215"/>
                <a:gd name="connsiteY421" fmla="*/ 230086 h 771240"/>
                <a:gd name="connsiteX422" fmla="*/ 1899446 w 3252215"/>
                <a:gd name="connsiteY422" fmla="*/ 108330 h 771240"/>
                <a:gd name="connsiteX423" fmla="*/ 1891345 w 3252215"/>
                <a:gd name="connsiteY423" fmla="*/ 100328 h 771240"/>
                <a:gd name="connsiteX424" fmla="*/ 1868561 w 3252215"/>
                <a:gd name="connsiteY424" fmla="*/ 100328 h 771240"/>
                <a:gd name="connsiteX425" fmla="*/ 1868561 w 3252215"/>
                <a:gd name="connsiteY425" fmla="*/ 72981 h 771240"/>
                <a:gd name="connsiteX426" fmla="*/ 1910425 w 3252215"/>
                <a:gd name="connsiteY426" fmla="*/ 72981 h 771240"/>
                <a:gd name="connsiteX427" fmla="*/ 1933936 w 3252215"/>
                <a:gd name="connsiteY427" fmla="*/ 93384 h 771240"/>
                <a:gd name="connsiteX428" fmla="*/ 1933936 w 3252215"/>
                <a:gd name="connsiteY428" fmla="*/ 102874 h 771240"/>
                <a:gd name="connsiteX429" fmla="*/ 1932845 w 3252215"/>
                <a:gd name="connsiteY429" fmla="*/ 113423 h 771240"/>
                <a:gd name="connsiteX430" fmla="*/ 1933572 w 3252215"/>
                <a:gd name="connsiteY430" fmla="*/ 113423 h 771240"/>
                <a:gd name="connsiteX431" fmla="*/ 2005925 w 3252215"/>
                <a:gd name="connsiteY431" fmla="*/ 68583 h 771240"/>
                <a:gd name="connsiteX432" fmla="*/ 1425155 w 3252215"/>
                <a:gd name="connsiteY432" fmla="*/ 68550 h 771240"/>
                <a:gd name="connsiteX433" fmla="*/ 1525416 w 3252215"/>
                <a:gd name="connsiteY433" fmla="*/ 164810 h 771240"/>
                <a:gd name="connsiteX434" fmla="*/ 1425155 w 3252215"/>
                <a:gd name="connsiteY434" fmla="*/ 261765 h 771240"/>
                <a:gd name="connsiteX435" fmla="*/ 1324893 w 3252215"/>
                <a:gd name="connsiteY435" fmla="*/ 164810 h 771240"/>
                <a:gd name="connsiteX436" fmla="*/ 1425155 w 3252215"/>
                <a:gd name="connsiteY436" fmla="*/ 68550 h 771240"/>
                <a:gd name="connsiteX437" fmla="*/ 348799 w 3252215"/>
                <a:gd name="connsiteY437" fmla="*/ 68550 h 771240"/>
                <a:gd name="connsiteX438" fmla="*/ 449060 w 3252215"/>
                <a:gd name="connsiteY438" fmla="*/ 164810 h 771240"/>
                <a:gd name="connsiteX439" fmla="*/ 348799 w 3252215"/>
                <a:gd name="connsiteY439" fmla="*/ 261765 h 771240"/>
                <a:gd name="connsiteX440" fmla="*/ 248537 w 3252215"/>
                <a:gd name="connsiteY440" fmla="*/ 164810 h 771240"/>
                <a:gd name="connsiteX441" fmla="*/ 348799 w 3252215"/>
                <a:gd name="connsiteY441" fmla="*/ 68550 h 771240"/>
                <a:gd name="connsiteX442" fmla="*/ 773885 w 3252215"/>
                <a:gd name="connsiteY442" fmla="*/ 68516 h 771240"/>
                <a:gd name="connsiteX443" fmla="*/ 846237 w 3252215"/>
                <a:gd name="connsiteY443" fmla="*/ 139612 h 771240"/>
                <a:gd name="connsiteX444" fmla="*/ 846237 w 3252215"/>
                <a:gd name="connsiteY444" fmla="*/ 222017 h 771240"/>
                <a:gd name="connsiteX445" fmla="*/ 854306 w 3252215"/>
                <a:gd name="connsiteY445" fmla="*/ 230019 h 771240"/>
                <a:gd name="connsiteX446" fmla="*/ 873022 w 3252215"/>
                <a:gd name="connsiteY446" fmla="*/ 230019 h 771240"/>
                <a:gd name="connsiteX447" fmla="*/ 873022 w 3252215"/>
                <a:gd name="connsiteY447" fmla="*/ 257366 h 771240"/>
                <a:gd name="connsiteX448" fmla="*/ 835953 w 3252215"/>
                <a:gd name="connsiteY448" fmla="*/ 257366 h 771240"/>
                <a:gd name="connsiteX449" fmla="*/ 812806 w 3252215"/>
                <a:gd name="connsiteY449" fmla="*/ 237327 h 771240"/>
                <a:gd name="connsiteX450" fmla="*/ 812806 w 3252215"/>
                <a:gd name="connsiteY450" fmla="*/ 234748 h 771240"/>
                <a:gd name="connsiteX451" fmla="*/ 814261 w 3252215"/>
                <a:gd name="connsiteY451" fmla="*/ 222711 h 771240"/>
                <a:gd name="connsiteX452" fmla="*/ 813533 w 3252215"/>
                <a:gd name="connsiteY452" fmla="*/ 222711 h 771240"/>
                <a:gd name="connsiteX453" fmla="*/ 752225 w 3252215"/>
                <a:gd name="connsiteY453" fmla="*/ 261731 h 771240"/>
                <a:gd name="connsiteX454" fmla="*/ 690521 w 3252215"/>
                <a:gd name="connsiteY454" fmla="*/ 205946 h 771240"/>
                <a:gd name="connsiteX455" fmla="*/ 798851 w 3252215"/>
                <a:gd name="connsiteY455" fmla="*/ 143977 h 771240"/>
                <a:gd name="connsiteX456" fmla="*/ 798851 w 3252215"/>
                <a:gd name="connsiteY456" fmla="*/ 144043 h 771240"/>
                <a:gd name="connsiteX457" fmla="*/ 810590 w 3252215"/>
                <a:gd name="connsiteY457" fmla="*/ 144043 h 771240"/>
                <a:gd name="connsiteX458" fmla="*/ 810590 w 3252215"/>
                <a:gd name="connsiteY458" fmla="*/ 137099 h 771240"/>
                <a:gd name="connsiteX459" fmla="*/ 770942 w 3252215"/>
                <a:gd name="connsiteY459" fmla="*/ 97715 h 771240"/>
                <a:gd name="connsiteX460" fmla="*/ 717703 w 3252215"/>
                <a:gd name="connsiteY460" fmla="*/ 115571 h 771240"/>
                <a:gd name="connsiteX461" fmla="*/ 703384 w 3252215"/>
                <a:gd name="connsiteY461" fmla="*/ 90407 h 771240"/>
                <a:gd name="connsiteX462" fmla="*/ 773885 w 3252215"/>
                <a:gd name="connsiteY462" fmla="*/ 68516 h 771240"/>
                <a:gd name="connsiteX463" fmla="*/ 69079 w 3252215"/>
                <a:gd name="connsiteY463" fmla="*/ 29959 h 771240"/>
                <a:gd name="connsiteX464" fmla="*/ 69079 w 3252215"/>
                <a:gd name="connsiteY464" fmla="*/ 123640 h 771240"/>
                <a:gd name="connsiteX465" fmla="*/ 121226 w 3252215"/>
                <a:gd name="connsiteY465" fmla="*/ 123640 h 771240"/>
                <a:gd name="connsiteX466" fmla="*/ 121193 w 3252215"/>
                <a:gd name="connsiteY466" fmla="*/ 123607 h 771240"/>
                <a:gd name="connsiteX467" fmla="*/ 168216 w 3252215"/>
                <a:gd name="connsiteY467" fmla="*/ 75130 h 771240"/>
                <a:gd name="connsiteX468" fmla="*/ 144010 w 3252215"/>
                <a:gd name="connsiteY468" fmla="*/ 34688 h 771240"/>
                <a:gd name="connsiteX469" fmla="*/ 112034 w 3252215"/>
                <a:gd name="connsiteY469" fmla="*/ 29959 h 771240"/>
                <a:gd name="connsiteX470" fmla="*/ 0 w 3252215"/>
                <a:gd name="connsiteY470" fmla="*/ 33 h 771240"/>
                <a:gd name="connsiteX471" fmla="*/ 112397 w 3252215"/>
                <a:gd name="connsiteY471" fmla="*/ 33 h 771240"/>
                <a:gd name="connsiteX472" fmla="*/ 160114 w 3252215"/>
                <a:gd name="connsiteY472" fmla="*/ 5522 h 771240"/>
                <a:gd name="connsiteX473" fmla="*/ 205285 w 3252215"/>
                <a:gd name="connsiteY473" fmla="*/ 72220 h 771240"/>
                <a:gd name="connsiteX474" fmla="*/ 151682 w 3252215"/>
                <a:gd name="connsiteY474" fmla="*/ 144407 h 771240"/>
                <a:gd name="connsiteX475" fmla="*/ 151682 w 3252215"/>
                <a:gd name="connsiteY475" fmla="*/ 145134 h 771240"/>
                <a:gd name="connsiteX476" fmla="*/ 162694 w 3252215"/>
                <a:gd name="connsiteY476" fmla="*/ 157171 h 771240"/>
                <a:gd name="connsiteX477" fmla="*/ 199432 w 3252215"/>
                <a:gd name="connsiteY477" fmla="*/ 220595 h 771240"/>
                <a:gd name="connsiteX478" fmla="*/ 217421 w 3252215"/>
                <a:gd name="connsiteY478" fmla="*/ 228994 h 771240"/>
                <a:gd name="connsiteX479" fmla="*/ 225126 w 3252215"/>
                <a:gd name="connsiteY479" fmla="*/ 228994 h 771240"/>
                <a:gd name="connsiteX480" fmla="*/ 225126 w 3252215"/>
                <a:gd name="connsiteY480" fmla="*/ 257433 h 771240"/>
                <a:gd name="connsiteX481" fmla="*/ 203102 w 3252215"/>
                <a:gd name="connsiteY481" fmla="*/ 257433 h 771240"/>
                <a:gd name="connsiteX482" fmla="*/ 167091 w 3252215"/>
                <a:gd name="connsiteY482" fmla="*/ 238088 h 771240"/>
                <a:gd name="connsiteX483" fmla="*/ 127079 w 3252215"/>
                <a:gd name="connsiteY483" fmla="*/ 167720 h 771240"/>
                <a:gd name="connsiteX484" fmla="*/ 99898 w 3252215"/>
                <a:gd name="connsiteY484" fmla="*/ 153501 h 771240"/>
                <a:gd name="connsiteX485" fmla="*/ 69046 w 3252215"/>
                <a:gd name="connsiteY485" fmla="*/ 153501 h 771240"/>
                <a:gd name="connsiteX486" fmla="*/ 69046 w 3252215"/>
                <a:gd name="connsiteY486" fmla="*/ 228961 h 771240"/>
                <a:gd name="connsiteX487" fmla="*/ 100989 w 3252215"/>
                <a:gd name="connsiteY487" fmla="*/ 228961 h 771240"/>
                <a:gd name="connsiteX488" fmla="*/ 100989 w 3252215"/>
                <a:gd name="connsiteY488" fmla="*/ 257400 h 771240"/>
                <a:gd name="connsiteX489" fmla="*/ 0 w 3252215"/>
                <a:gd name="connsiteY489" fmla="*/ 257400 h 771240"/>
                <a:gd name="connsiteX490" fmla="*/ 0 w 3252215"/>
                <a:gd name="connsiteY490" fmla="*/ 228994 h 771240"/>
                <a:gd name="connsiteX491" fmla="*/ 32307 w 3252215"/>
                <a:gd name="connsiteY491" fmla="*/ 228994 h 771240"/>
                <a:gd name="connsiteX492" fmla="*/ 32307 w 3252215"/>
                <a:gd name="connsiteY492" fmla="*/ 28108 h 771240"/>
                <a:gd name="connsiteX493" fmla="*/ 0 w 3252215"/>
                <a:gd name="connsiteY493" fmla="*/ 28108 h 771240"/>
                <a:gd name="connsiteX494" fmla="*/ 1089947 w 3252215"/>
                <a:gd name="connsiteY494" fmla="*/ 0 h 771240"/>
                <a:gd name="connsiteX495" fmla="*/ 1312460 w 3252215"/>
                <a:gd name="connsiteY495" fmla="*/ 0 h 771240"/>
                <a:gd name="connsiteX496" fmla="*/ 1312460 w 3252215"/>
                <a:gd name="connsiteY496" fmla="*/ 70005 h 771240"/>
                <a:gd name="connsiteX497" fmla="*/ 1280516 w 3252215"/>
                <a:gd name="connsiteY497" fmla="*/ 70005 h 771240"/>
                <a:gd name="connsiteX498" fmla="*/ 1280516 w 3252215"/>
                <a:gd name="connsiteY498" fmla="*/ 29926 h 771240"/>
                <a:gd name="connsiteX499" fmla="*/ 1219573 w 3252215"/>
                <a:gd name="connsiteY499" fmla="*/ 29926 h 771240"/>
                <a:gd name="connsiteX500" fmla="*/ 1219573 w 3252215"/>
                <a:gd name="connsiteY500" fmla="*/ 228994 h 771240"/>
                <a:gd name="connsiteX501" fmla="*/ 1252244 w 3252215"/>
                <a:gd name="connsiteY501" fmla="*/ 228994 h 771240"/>
                <a:gd name="connsiteX502" fmla="*/ 1252244 w 3252215"/>
                <a:gd name="connsiteY502" fmla="*/ 257433 h 771240"/>
                <a:gd name="connsiteX503" fmla="*/ 1150163 w 3252215"/>
                <a:gd name="connsiteY503" fmla="*/ 257433 h 771240"/>
                <a:gd name="connsiteX504" fmla="*/ 1150163 w 3252215"/>
                <a:gd name="connsiteY504" fmla="*/ 228994 h 771240"/>
                <a:gd name="connsiteX505" fmla="*/ 1182834 w 3252215"/>
                <a:gd name="connsiteY505" fmla="*/ 228994 h 771240"/>
                <a:gd name="connsiteX506" fmla="*/ 1182834 w 3252215"/>
                <a:gd name="connsiteY506" fmla="*/ 29926 h 771240"/>
                <a:gd name="connsiteX507" fmla="*/ 1121890 w 3252215"/>
                <a:gd name="connsiteY507" fmla="*/ 29926 h 771240"/>
                <a:gd name="connsiteX508" fmla="*/ 1121890 w 3252215"/>
                <a:gd name="connsiteY508" fmla="*/ 70005 h 771240"/>
                <a:gd name="connsiteX509" fmla="*/ 1089947 w 3252215"/>
                <a:gd name="connsiteY509" fmla="*/ 70005 h 771240"/>
                <a:gd name="connsiteX510" fmla="*/ 880297 w 3252215"/>
                <a:gd name="connsiteY510" fmla="*/ 0 h 771240"/>
                <a:gd name="connsiteX511" fmla="*/ 946763 w 3252215"/>
                <a:gd name="connsiteY511" fmla="*/ 0 h 771240"/>
                <a:gd name="connsiteX512" fmla="*/ 946763 w 3252215"/>
                <a:gd name="connsiteY512" fmla="*/ 202706 h 771240"/>
                <a:gd name="connsiteX513" fmla="*/ 966604 w 3252215"/>
                <a:gd name="connsiteY513" fmla="*/ 228961 h 771240"/>
                <a:gd name="connsiteX514" fmla="*/ 976524 w 3252215"/>
                <a:gd name="connsiteY514" fmla="*/ 228631 h 771240"/>
                <a:gd name="connsiteX515" fmla="*/ 976128 w 3252215"/>
                <a:gd name="connsiteY515" fmla="*/ 257763 h 771240"/>
                <a:gd name="connsiteX516" fmla="*/ 960354 w 3252215"/>
                <a:gd name="connsiteY516" fmla="*/ 258524 h 771240"/>
                <a:gd name="connsiteX517" fmla="*/ 911149 w 3252215"/>
                <a:gd name="connsiteY517" fmla="*/ 204888 h 771240"/>
                <a:gd name="connsiteX518" fmla="*/ 911149 w 3252215"/>
                <a:gd name="connsiteY518" fmla="*/ 27380 h 771240"/>
                <a:gd name="connsiteX519" fmla="*/ 911182 w 3252215"/>
                <a:gd name="connsiteY519" fmla="*/ 27380 h 771240"/>
                <a:gd name="connsiteX520" fmla="*/ 911149 w 3252215"/>
                <a:gd name="connsiteY520" fmla="*/ 27347 h 771240"/>
                <a:gd name="connsiteX521" fmla="*/ 911149 w 3252215"/>
                <a:gd name="connsiteY521" fmla="*/ 27380 h 771240"/>
                <a:gd name="connsiteX522" fmla="*/ 880297 w 3252215"/>
                <a:gd name="connsiteY522" fmla="*/ 27380 h 771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</a:cxnLst>
              <a:rect l="l" t="t" r="r" b="b"/>
              <a:pathLst>
                <a:path w="3252215" h="771240">
                  <a:moveTo>
                    <a:pt x="451209" y="604314"/>
                  </a:moveTo>
                  <a:cubicBezTo>
                    <a:pt x="434345" y="604314"/>
                    <a:pt x="375947" y="605041"/>
                    <a:pt x="375947" y="640424"/>
                  </a:cubicBezTo>
                  <a:cubicBezTo>
                    <a:pt x="375947" y="656859"/>
                    <a:pt x="388083" y="671772"/>
                    <a:pt x="409345" y="671772"/>
                  </a:cubicBezTo>
                  <a:cubicBezTo>
                    <a:pt x="440925" y="671772"/>
                    <a:pt x="460402" y="639696"/>
                    <a:pt x="460402" y="611953"/>
                  </a:cubicBezTo>
                  <a:lnTo>
                    <a:pt x="460402" y="604314"/>
                  </a:lnTo>
                  <a:close/>
                  <a:moveTo>
                    <a:pt x="1516157" y="536525"/>
                  </a:moveTo>
                  <a:cubicBezTo>
                    <a:pt x="1484214" y="536525"/>
                    <a:pt x="1465861" y="559838"/>
                    <a:pt x="1465861" y="597403"/>
                  </a:cubicBezTo>
                  <a:cubicBezTo>
                    <a:pt x="1465861" y="634968"/>
                    <a:pt x="1486066" y="661918"/>
                    <a:pt x="1519497" y="661918"/>
                  </a:cubicBezTo>
                  <a:cubicBezTo>
                    <a:pt x="1545191" y="661918"/>
                    <a:pt x="1568702" y="646608"/>
                    <a:pt x="1568702" y="598494"/>
                  </a:cubicBezTo>
                  <a:lnTo>
                    <a:pt x="1568669" y="598494"/>
                  </a:lnTo>
                  <a:cubicBezTo>
                    <a:pt x="1568669" y="550380"/>
                    <a:pt x="1545158" y="536525"/>
                    <a:pt x="1516157" y="536525"/>
                  </a:cubicBezTo>
                  <a:close/>
                  <a:moveTo>
                    <a:pt x="3171100" y="533946"/>
                  </a:moveTo>
                  <a:cubicBezTo>
                    <a:pt x="3143918" y="533946"/>
                    <a:pt x="3121862" y="552166"/>
                    <a:pt x="3116736" y="583184"/>
                  </a:cubicBezTo>
                  <a:lnTo>
                    <a:pt x="3215510" y="583184"/>
                  </a:lnTo>
                  <a:cubicBezTo>
                    <a:pt x="3214419" y="550711"/>
                    <a:pt x="3194578" y="533946"/>
                    <a:pt x="3171100" y="533946"/>
                  </a:cubicBezTo>
                  <a:close/>
                  <a:moveTo>
                    <a:pt x="2451479" y="510270"/>
                  </a:moveTo>
                  <a:lnTo>
                    <a:pt x="2517945" y="510270"/>
                  </a:lnTo>
                  <a:lnTo>
                    <a:pt x="2517945" y="667408"/>
                  </a:lnTo>
                  <a:lnTo>
                    <a:pt x="2547309" y="667408"/>
                  </a:lnTo>
                  <a:lnTo>
                    <a:pt x="2547309" y="694755"/>
                  </a:lnTo>
                  <a:lnTo>
                    <a:pt x="2453297" y="694755"/>
                  </a:lnTo>
                  <a:lnTo>
                    <a:pt x="2453297" y="667408"/>
                  </a:lnTo>
                  <a:lnTo>
                    <a:pt x="2453331" y="667408"/>
                  </a:lnTo>
                  <a:lnTo>
                    <a:pt x="2482364" y="667408"/>
                  </a:lnTo>
                  <a:lnTo>
                    <a:pt x="2482364" y="537616"/>
                  </a:lnTo>
                  <a:lnTo>
                    <a:pt x="2451479" y="537616"/>
                  </a:lnTo>
                  <a:close/>
                  <a:moveTo>
                    <a:pt x="1053241" y="510270"/>
                  </a:moveTo>
                  <a:lnTo>
                    <a:pt x="1119708" y="510270"/>
                  </a:lnTo>
                  <a:lnTo>
                    <a:pt x="1119708" y="667408"/>
                  </a:lnTo>
                  <a:lnTo>
                    <a:pt x="1149104" y="667408"/>
                  </a:lnTo>
                  <a:lnTo>
                    <a:pt x="1149104" y="694755"/>
                  </a:lnTo>
                  <a:lnTo>
                    <a:pt x="1055093" y="694755"/>
                  </a:lnTo>
                  <a:lnTo>
                    <a:pt x="1055093" y="667408"/>
                  </a:lnTo>
                  <a:lnTo>
                    <a:pt x="1084127" y="667408"/>
                  </a:lnTo>
                  <a:lnTo>
                    <a:pt x="1084127" y="537616"/>
                  </a:lnTo>
                  <a:lnTo>
                    <a:pt x="1053241" y="537616"/>
                  </a:lnTo>
                  <a:close/>
                  <a:moveTo>
                    <a:pt x="2696743" y="510269"/>
                  </a:moveTo>
                  <a:lnTo>
                    <a:pt x="2763573" y="510269"/>
                  </a:lnTo>
                  <a:lnTo>
                    <a:pt x="2763573" y="621112"/>
                  </a:lnTo>
                  <a:cubicBezTo>
                    <a:pt x="2763573" y="646641"/>
                    <a:pt x="2768732" y="667076"/>
                    <a:pt x="2798460" y="667076"/>
                  </a:cubicBezTo>
                  <a:cubicBezTo>
                    <a:pt x="2835561" y="667076"/>
                    <a:pt x="2858676" y="631694"/>
                    <a:pt x="2858676" y="595220"/>
                  </a:cubicBezTo>
                  <a:lnTo>
                    <a:pt x="2858676" y="537616"/>
                  </a:lnTo>
                  <a:lnTo>
                    <a:pt x="2827493" y="537616"/>
                  </a:lnTo>
                  <a:lnTo>
                    <a:pt x="2827493" y="510269"/>
                  </a:lnTo>
                  <a:lnTo>
                    <a:pt x="2894323" y="510269"/>
                  </a:lnTo>
                  <a:lnTo>
                    <a:pt x="2894323" y="659768"/>
                  </a:lnTo>
                  <a:cubicBezTo>
                    <a:pt x="2894323" y="664861"/>
                    <a:pt x="2897266" y="667771"/>
                    <a:pt x="2902392" y="667771"/>
                  </a:cubicBezTo>
                  <a:lnTo>
                    <a:pt x="2921836" y="667771"/>
                  </a:lnTo>
                  <a:lnTo>
                    <a:pt x="2921836" y="694754"/>
                  </a:lnTo>
                  <a:lnTo>
                    <a:pt x="2883278" y="694754"/>
                  </a:lnTo>
                  <a:cubicBezTo>
                    <a:pt x="2867141" y="694754"/>
                    <a:pt x="2859767" y="687446"/>
                    <a:pt x="2859767" y="674318"/>
                  </a:cubicBezTo>
                  <a:lnTo>
                    <a:pt x="2859767" y="666316"/>
                  </a:lnTo>
                  <a:cubicBezTo>
                    <a:pt x="2859767" y="660132"/>
                    <a:pt x="2860495" y="655403"/>
                    <a:pt x="2860495" y="655403"/>
                  </a:cubicBezTo>
                  <a:lnTo>
                    <a:pt x="2859767" y="655403"/>
                  </a:lnTo>
                  <a:cubicBezTo>
                    <a:pt x="2856097" y="665258"/>
                    <a:pt x="2835165" y="699152"/>
                    <a:pt x="2788903" y="699152"/>
                  </a:cubicBezTo>
                  <a:cubicBezTo>
                    <a:pt x="2748891" y="699152"/>
                    <a:pt x="2727959" y="677294"/>
                    <a:pt x="2727959" y="628420"/>
                  </a:cubicBezTo>
                  <a:lnTo>
                    <a:pt x="2727959" y="537649"/>
                  </a:lnTo>
                  <a:lnTo>
                    <a:pt x="2727959" y="537616"/>
                  </a:lnTo>
                  <a:lnTo>
                    <a:pt x="2696743" y="537616"/>
                  </a:lnTo>
                  <a:close/>
                  <a:moveTo>
                    <a:pt x="2027253" y="505904"/>
                  </a:moveTo>
                  <a:cubicBezTo>
                    <a:pt x="2069877" y="505904"/>
                    <a:pt x="2088957" y="529647"/>
                    <a:pt x="2088957" y="576669"/>
                  </a:cubicBezTo>
                  <a:lnTo>
                    <a:pt x="2088957" y="667440"/>
                  </a:lnTo>
                  <a:lnTo>
                    <a:pt x="2118321" y="667440"/>
                  </a:lnTo>
                  <a:lnTo>
                    <a:pt x="2118321" y="694787"/>
                  </a:lnTo>
                  <a:lnTo>
                    <a:pt x="2053310" y="694787"/>
                  </a:lnTo>
                  <a:lnTo>
                    <a:pt x="2053310" y="584671"/>
                  </a:lnTo>
                  <a:cubicBezTo>
                    <a:pt x="2053310" y="558779"/>
                    <a:pt x="2048184" y="538343"/>
                    <a:pt x="2018423" y="538343"/>
                  </a:cubicBezTo>
                  <a:cubicBezTo>
                    <a:pt x="1980958" y="538343"/>
                    <a:pt x="1956355" y="572238"/>
                    <a:pt x="1956355" y="609076"/>
                  </a:cubicBezTo>
                  <a:lnTo>
                    <a:pt x="1956355" y="667407"/>
                  </a:lnTo>
                  <a:lnTo>
                    <a:pt x="1985752" y="667407"/>
                  </a:lnTo>
                  <a:lnTo>
                    <a:pt x="1985752" y="694754"/>
                  </a:lnTo>
                  <a:lnTo>
                    <a:pt x="1891741" y="694754"/>
                  </a:lnTo>
                  <a:lnTo>
                    <a:pt x="1891741" y="667407"/>
                  </a:lnTo>
                  <a:lnTo>
                    <a:pt x="1920741" y="667407"/>
                  </a:lnTo>
                  <a:lnTo>
                    <a:pt x="1920741" y="545651"/>
                  </a:lnTo>
                  <a:cubicBezTo>
                    <a:pt x="1920741" y="540162"/>
                    <a:pt x="1917765" y="537649"/>
                    <a:pt x="1912673" y="537649"/>
                  </a:cubicBezTo>
                  <a:lnTo>
                    <a:pt x="1889889" y="537649"/>
                  </a:lnTo>
                  <a:lnTo>
                    <a:pt x="1889889" y="510302"/>
                  </a:lnTo>
                  <a:lnTo>
                    <a:pt x="1931753" y="510302"/>
                  </a:lnTo>
                  <a:cubicBezTo>
                    <a:pt x="1947923" y="510302"/>
                    <a:pt x="1955264" y="517213"/>
                    <a:pt x="1955264" y="530705"/>
                  </a:cubicBezTo>
                  <a:lnTo>
                    <a:pt x="1955264" y="540195"/>
                  </a:lnTo>
                  <a:cubicBezTo>
                    <a:pt x="1955264" y="546015"/>
                    <a:pt x="1954173" y="550744"/>
                    <a:pt x="1954173" y="550744"/>
                  </a:cubicBezTo>
                  <a:lnTo>
                    <a:pt x="1954900" y="550744"/>
                  </a:lnTo>
                  <a:cubicBezTo>
                    <a:pt x="1958571" y="540890"/>
                    <a:pt x="1980230" y="505904"/>
                    <a:pt x="2027253" y="505904"/>
                  </a:cubicBezTo>
                  <a:close/>
                  <a:moveTo>
                    <a:pt x="1313981" y="505904"/>
                  </a:moveTo>
                  <a:cubicBezTo>
                    <a:pt x="1356605" y="505904"/>
                    <a:pt x="1375685" y="529647"/>
                    <a:pt x="1375685" y="576669"/>
                  </a:cubicBezTo>
                  <a:lnTo>
                    <a:pt x="1375685" y="667440"/>
                  </a:lnTo>
                  <a:lnTo>
                    <a:pt x="1405049" y="667440"/>
                  </a:lnTo>
                  <a:lnTo>
                    <a:pt x="1405049" y="694787"/>
                  </a:lnTo>
                  <a:lnTo>
                    <a:pt x="1340038" y="694787"/>
                  </a:lnTo>
                  <a:lnTo>
                    <a:pt x="1340038" y="584671"/>
                  </a:lnTo>
                  <a:cubicBezTo>
                    <a:pt x="1340038" y="558779"/>
                    <a:pt x="1334912" y="538343"/>
                    <a:pt x="1305151" y="538343"/>
                  </a:cubicBezTo>
                  <a:cubicBezTo>
                    <a:pt x="1267686" y="538343"/>
                    <a:pt x="1243083" y="572238"/>
                    <a:pt x="1243083" y="609076"/>
                  </a:cubicBezTo>
                  <a:lnTo>
                    <a:pt x="1243083" y="667407"/>
                  </a:lnTo>
                  <a:lnTo>
                    <a:pt x="1272480" y="667407"/>
                  </a:lnTo>
                  <a:lnTo>
                    <a:pt x="1272480" y="694754"/>
                  </a:lnTo>
                  <a:lnTo>
                    <a:pt x="1178469" y="694754"/>
                  </a:lnTo>
                  <a:lnTo>
                    <a:pt x="1178469" y="667407"/>
                  </a:lnTo>
                  <a:lnTo>
                    <a:pt x="1207469" y="667407"/>
                  </a:lnTo>
                  <a:lnTo>
                    <a:pt x="1207469" y="545651"/>
                  </a:lnTo>
                  <a:cubicBezTo>
                    <a:pt x="1207469" y="540162"/>
                    <a:pt x="1204493" y="537649"/>
                    <a:pt x="1199401" y="537649"/>
                  </a:cubicBezTo>
                  <a:lnTo>
                    <a:pt x="1176617" y="537649"/>
                  </a:lnTo>
                  <a:lnTo>
                    <a:pt x="1176617" y="510302"/>
                  </a:lnTo>
                  <a:lnTo>
                    <a:pt x="1218481" y="510302"/>
                  </a:lnTo>
                  <a:cubicBezTo>
                    <a:pt x="1234651" y="510302"/>
                    <a:pt x="1241992" y="517213"/>
                    <a:pt x="1241992" y="530705"/>
                  </a:cubicBezTo>
                  <a:lnTo>
                    <a:pt x="1241992" y="540195"/>
                  </a:lnTo>
                  <a:cubicBezTo>
                    <a:pt x="1241992" y="546015"/>
                    <a:pt x="1240901" y="550744"/>
                    <a:pt x="1240901" y="550744"/>
                  </a:cubicBezTo>
                  <a:lnTo>
                    <a:pt x="1241628" y="550744"/>
                  </a:lnTo>
                  <a:cubicBezTo>
                    <a:pt x="1245299" y="540890"/>
                    <a:pt x="1266958" y="505904"/>
                    <a:pt x="1313981" y="505904"/>
                  </a:cubicBezTo>
                  <a:close/>
                  <a:moveTo>
                    <a:pt x="937670" y="505904"/>
                  </a:moveTo>
                  <a:cubicBezTo>
                    <a:pt x="980294" y="505904"/>
                    <a:pt x="999374" y="529647"/>
                    <a:pt x="999374" y="576669"/>
                  </a:cubicBezTo>
                  <a:lnTo>
                    <a:pt x="999374" y="667440"/>
                  </a:lnTo>
                  <a:lnTo>
                    <a:pt x="1028738" y="667440"/>
                  </a:lnTo>
                  <a:lnTo>
                    <a:pt x="1028738" y="694787"/>
                  </a:lnTo>
                  <a:lnTo>
                    <a:pt x="963727" y="694787"/>
                  </a:lnTo>
                  <a:lnTo>
                    <a:pt x="963727" y="584671"/>
                  </a:lnTo>
                  <a:cubicBezTo>
                    <a:pt x="963727" y="558779"/>
                    <a:pt x="958601" y="538343"/>
                    <a:pt x="928841" y="538343"/>
                  </a:cubicBezTo>
                  <a:cubicBezTo>
                    <a:pt x="891375" y="538343"/>
                    <a:pt x="866772" y="572238"/>
                    <a:pt x="866772" y="609076"/>
                  </a:cubicBezTo>
                  <a:lnTo>
                    <a:pt x="866772" y="667407"/>
                  </a:lnTo>
                  <a:lnTo>
                    <a:pt x="896137" y="667407"/>
                  </a:lnTo>
                  <a:lnTo>
                    <a:pt x="896137" y="694754"/>
                  </a:lnTo>
                  <a:lnTo>
                    <a:pt x="802125" y="694754"/>
                  </a:lnTo>
                  <a:lnTo>
                    <a:pt x="802125" y="667407"/>
                  </a:lnTo>
                  <a:lnTo>
                    <a:pt x="831158" y="667407"/>
                  </a:lnTo>
                  <a:lnTo>
                    <a:pt x="831158" y="545651"/>
                  </a:lnTo>
                  <a:cubicBezTo>
                    <a:pt x="831158" y="540162"/>
                    <a:pt x="828182" y="537649"/>
                    <a:pt x="823090" y="537649"/>
                  </a:cubicBezTo>
                  <a:lnTo>
                    <a:pt x="800306" y="537649"/>
                  </a:lnTo>
                  <a:lnTo>
                    <a:pt x="800306" y="510302"/>
                  </a:lnTo>
                  <a:lnTo>
                    <a:pt x="842170" y="510302"/>
                  </a:lnTo>
                  <a:cubicBezTo>
                    <a:pt x="858340" y="510302"/>
                    <a:pt x="865681" y="517213"/>
                    <a:pt x="865681" y="530705"/>
                  </a:cubicBezTo>
                  <a:lnTo>
                    <a:pt x="865681" y="540195"/>
                  </a:lnTo>
                  <a:cubicBezTo>
                    <a:pt x="865681" y="546015"/>
                    <a:pt x="864590" y="550744"/>
                    <a:pt x="864590" y="550744"/>
                  </a:cubicBezTo>
                  <a:lnTo>
                    <a:pt x="865317" y="550744"/>
                  </a:lnTo>
                  <a:cubicBezTo>
                    <a:pt x="868988" y="540890"/>
                    <a:pt x="890647" y="505904"/>
                    <a:pt x="937670" y="505904"/>
                  </a:cubicBezTo>
                  <a:close/>
                  <a:moveTo>
                    <a:pt x="684734" y="505904"/>
                  </a:moveTo>
                  <a:cubicBezTo>
                    <a:pt x="727358" y="505904"/>
                    <a:pt x="746438" y="529647"/>
                    <a:pt x="746438" y="576669"/>
                  </a:cubicBezTo>
                  <a:lnTo>
                    <a:pt x="746438" y="667440"/>
                  </a:lnTo>
                  <a:lnTo>
                    <a:pt x="775802" y="667440"/>
                  </a:lnTo>
                  <a:lnTo>
                    <a:pt x="775802" y="694787"/>
                  </a:lnTo>
                  <a:lnTo>
                    <a:pt x="710791" y="694787"/>
                  </a:lnTo>
                  <a:lnTo>
                    <a:pt x="710791" y="584671"/>
                  </a:lnTo>
                  <a:cubicBezTo>
                    <a:pt x="710791" y="558779"/>
                    <a:pt x="705665" y="538343"/>
                    <a:pt x="675904" y="538343"/>
                  </a:cubicBezTo>
                  <a:cubicBezTo>
                    <a:pt x="638439" y="538343"/>
                    <a:pt x="613836" y="572238"/>
                    <a:pt x="613836" y="609076"/>
                  </a:cubicBezTo>
                  <a:lnTo>
                    <a:pt x="613836" y="667407"/>
                  </a:lnTo>
                  <a:lnTo>
                    <a:pt x="643201" y="667407"/>
                  </a:lnTo>
                  <a:lnTo>
                    <a:pt x="643201" y="694754"/>
                  </a:lnTo>
                  <a:lnTo>
                    <a:pt x="549189" y="694754"/>
                  </a:lnTo>
                  <a:lnTo>
                    <a:pt x="549189" y="667407"/>
                  </a:lnTo>
                  <a:lnTo>
                    <a:pt x="578222" y="667407"/>
                  </a:lnTo>
                  <a:lnTo>
                    <a:pt x="578222" y="545651"/>
                  </a:lnTo>
                  <a:cubicBezTo>
                    <a:pt x="578222" y="540162"/>
                    <a:pt x="575246" y="537649"/>
                    <a:pt x="570154" y="537649"/>
                  </a:cubicBezTo>
                  <a:lnTo>
                    <a:pt x="547370" y="537649"/>
                  </a:lnTo>
                  <a:lnTo>
                    <a:pt x="547370" y="510302"/>
                  </a:lnTo>
                  <a:lnTo>
                    <a:pt x="589234" y="510302"/>
                  </a:lnTo>
                  <a:cubicBezTo>
                    <a:pt x="605404" y="510302"/>
                    <a:pt x="612745" y="517213"/>
                    <a:pt x="612745" y="530705"/>
                  </a:cubicBezTo>
                  <a:lnTo>
                    <a:pt x="612745" y="540195"/>
                  </a:lnTo>
                  <a:cubicBezTo>
                    <a:pt x="612745" y="546015"/>
                    <a:pt x="611654" y="550744"/>
                    <a:pt x="611654" y="550744"/>
                  </a:cubicBezTo>
                  <a:lnTo>
                    <a:pt x="612381" y="550744"/>
                  </a:lnTo>
                  <a:cubicBezTo>
                    <a:pt x="616052" y="540890"/>
                    <a:pt x="637711" y="505904"/>
                    <a:pt x="684734" y="505904"/>
                  </a:cubicBezTo>
                  <a:close/>
                  <a:moveTo>
                    <a:pt x="3171761" y="505871"/>
                  </a:moveTo>
                  <a:lnTo>
                    <a:pt x="3171794" y="505871"/>
                  </a:lnTo>
                  <a:cubicBezTo>
                    <a:pt x="3224670" y="505871"/>
                    <a:pt x="3252215" y="544527"/>
                    <a:pt x="3252215" y="592310"/>
                  </a:cubicBezTo>
                  <a:cubicBezTo>
                    <a:pt x="3252215" y="597039"/>
                    <a:pt x="3251124" y="605769"/>
                    <a:pt x="3251124" y="605769"/>
                  </a:cubicBezTo>
                  <a:lnTo>
                    <a:pt x="3115249" y="605769"/>
                  </a:lnTo>
                  <a:cubicBezTo>
                    <a:pt x="3117431" y="646641"/>
                    <a:pt x="3146464" y="668498"/>
                    <a:pt x="3179499" y="668498"/>
                  </a:cubicBezTo>
                  <a:cubicBezTo>
                    <a:pt x="3212534" y="668498"/>
                    <a:pt x="3234954" y="647699"/>
                    <a:pt x="3234954" y="647699"/>
                  </a:cubicBezTo>
                  <a:lnTo>
                    <a:pt x="3249669" y="673591"/>
                  </a:lnTo>
                  <a:cubicBezTo>
                    <a:pt x="3249669" y="673591"/>
                    <a:pt x="3221760" y="699086"/>
                    <a:pt x="3177317" y="699086"/>
                  </a:cubicBezTo>
                  <a:cubicBezTo>
                    <a:pt x="3118919" y="699086"/>
                    <a:pt x="3078874" y="657156"/>
                    <a:pt x="3078874" y="602495"/>
                  </a:cubicBezTo>
                  <a:cubicBezTo>
                    <a:pt x="3078874" y="543800"/>
                    <a:pt x="3118886" y="505871"/>
                    <a:pt x="3171761" y="505871"/>
                  </a:cubicBezTo>
                  <a:close/>
                  <a:moveTo>
                    <a:pt x="2217359" y="505871"/>
                  </a:moveTo>
                  <a:cubicBezTo>
                    <a:pt x="2243417" y="505871"/>
                    <a:pt x="2281610" y="516089"/>
                    <a:pt x="2281610" y="543072"/>
                  </a:cubicBezTo>
                  <a:lnTo>
                    <a:pt x="2281610" y="565327"/>
                  </a:lnTo>
                  <a:lnTo>
                    <a:pt x="2250394" y="565327"/>
                  </a:lnTo>
                  <a:lnTo>
                    <a:pt x="2250394" y="553290"/>
                  </a:lnTo>
                  <a:cubicBezTo>
                    <a:pt x="2250394" y="541981"/>
                    <a:pt x="2235712" y="534309"/>
                    <a:pt x="2217723" y="534309"/>
                  </a:cubicBezTo>
                  <a:cubicBezTo>
                    <a:pt x="2199734" y="534309"/>
                    <a:pt x="2184688" y="541617"/>
                    <a:pt x="2184688" y="556564"/>
                  </a:cubicBezTo>
                  <a:cubicBezTo>
                    <a:pt x="2184688" y="574057"/>
                    <a:pt x="2205256" y="581365"/>
                    <a:pt x="2227643" y="589003"/>
                  </a:cubicBezTo>
                  <a:cubicBezTo>
                    <a:pt x="2256280" y="598494"/>
                    <a:pt x="2288984" y="610531"/>
                    <a:pt x="2288984" y="644789"/>
                  </a:cubicBezTo>
                  <a:cubicBezTo>
                    <a:pt x="2288984" y="679047"/>
                    <a:pt x="2256644" y="699086"/>
                    <a:pt x="2214449" y="699086"/>
                  </a:cubicBezTo>
                  <a:cubicBezTo>
                    <a:pt x="2180654" y="699086"/>
                    <a:pt x="2141733" y="684139"/>
                    <a:pt x="2141733" y="654974"/>
                  </a:cubicBezTo>
                  <a:lnTo>
                    <a:pt x="2141733" y="635298"/>
                  </a:lnTo>
                  <a:lnTo>
                    <a:pt x="2172883" y="635298"/>
                  </a:lnTo>
                  <a:lnTo>
                    <a:pt x="2172883" y="647335"/>
                  </a:lnTo>
                  <a:cubicBezTo>
                    <a:pt x="2172883" y="663009"/>
                    <a:pt x="2194906" y="670317"/>
                    <a:pt x="2215507" y="670317"/>
                  </a:cubicBezTo>
                  <a:cubicBezTo>
                    <a:pt x="2236109" y="670317"/>
                    <a:pt x="2252940" y="661918"/>
                    <a:pt x="2252940" y="646641"/>
                  </a:cubicBezTo>
                  <a:cubicBezTo>
                    <a:pt x="2252940" y="628057"/>
                    <a:pt x="2232372" y="622203"/>
                    <a:pt x="2206678" y="613077"/>
                  </a:cubicBezTo>
                  <a:cubicBezTo>
                    <a:pt x="2179133" y="602859"/>
                    <a:pt x="2148677" y="590491"/>
                    <a:pt x="2148677" y="556928"/>
                  </a:cubicBezTo>
                  <a:cubicBezTo>
                    <a:pt x="2148677" y="520487"/>
                    <a:pt x="2185052" y="505871"/>
                    <a:pt x="2217359" y="505871"/>
                  </a:cubicBezTo>
                  <a:close/>
                  <a:moveTo>
                    <a:pt x="1511065" y="505838"/>
                  </a:moveTo>
                  <a:cubicBezTo>
                    <a:pt x="1535271" y="505838"/>
                    <a:pt x="1560998" y="514965"/>
                    <a:pt x="1571282" y="536128"/>
                  </a:cubicBezTo>
                  <a:lnTo>
                    <a:pt x="1572042" y="536128"/>
                  </a:lnTo>
                  <a:cubicBezTo>
                    <a:pt x="1572042" y="536128"/>
                    <a:pt x="1571282" y="533549"/>
                    <a:pt x="1571282" y="528820"/>
                  </a:cubicBezTo>
                  <a:cubicBezTo>
                    <a:pt x="1571282" y="517147"/>
                    <a:pt x="1577168" y="510236"/>
                    <a:pt x="1592577" y="510236"/>
                  </a:cubicBezTo>
                  <a:lnTo>
                    <a:pt x="1632259" y="510236"/>
                  </a:lnTo>
                  <a:lnTo>
                    <a:pt x="1632259" y="537550"/>
                  </a:lnTo>
                  <a:lnTo>
                    <a:pt x="1611690" y="537550"/>
                  </a:lnTo>
                  <a:cubicBezTo>
                    <a:pt x="1606896" y="537550"/>
                    <a:pt x="1603622" y="540129"/>
                    <a:pt x="1603622" y="544825"/>
                  </a:cubicBezTo>
                  <a:lnTo>
                    <a:pt x="1603622" y="687016"/>
                  </a:lnTo>
                  <a:cubicBezTo>
                    <a:pt x="1603622" y="747894"/>
                    <a:pt x="1556963" y="771240"/>
                    <a:pt x="1509941" y="771240"/>
                  </a:cubicBezTo>
                  <a:cubicBezTo>
                    <a:pt x="1487554" y="771240"/>
                    <a:pt x="1464770" y="765023"/>
                    <a:pt x="1446418" y="755930"/>
                  </a:cubicBezTo>
                  <a:lnTo>
                    <a:pt x="1458190" y="728946"/>
                  </a:lnTo>
                  <a:cubicBezTo>
                    <a:pt x="1458190" y="728946"/>
                    <a:pt x="1481337" y="741347"/>
                    <a:pt x="1509246" y="741347"/>
                  </a:cubicBezTo>
                  <a:lnTo>
                    <a:pt x="1509213" y="741413"/>
                  </a:lnTo>
                  <a:cubicBezTo>
                    <a:pt x="1541521" y="741413"/>
                    <a:pt x="1567975" y="726830"/>
                    <a:pt x="1567975" y="688901"/>
                  </a:cubicBezTo>
                  <a:lnTo>
                    <a:pt x="1567975" y="674318"/>
                  </a:lnTo>
                  <a:cubicBezTo>
                    <a:pt x="1567975" y="668498"/>
                    <a:pt x="1569066" y="662645"/>
                    <a:pt x="1569066" y="662645"/>
                  </a:cubicBezTo>
                  <a:lnTo>
                    <a:pt x="1568338" y="662645"/>
                  </a:lnTo>
                  <a:cubicBezTo>
                    <a:pt x="1557327" y="680866"/>
                    <a:pt x="1539702" y="692539"/>
                    <a:pt x="1512520" y="692539"/>
                  </a:cubicBezTo>
                  <a:cubicBezTo>
                    <a:pt x="1461100" y="692539"/>
                    <a:pt x="1429520" y="651336"/>
                    <a:pt x="1429520" y="598097"/>
                  </a:cubicBezTo>
                  <a:cubicBezTo>
                    <a:pt x="1429520" y="544858"/>
                    <a:pt x="1459281" y="505838"/>
                    <a:pt x="1511065" y="505838"/>
                  </a:cubicBezTo>
                  <a:close/>
                  <a:moveTo>
                    <a:pt x="423300" y="505838"/>
                  </a:moveTo>
                  <a:cubicBezTo>
                    <a:pt x="470686" y="505838"/>
                    <a:pt x="495652" y="530275"/>
                    <a:pt x="495652" y="576934"/>
                  </a:cubicBezTo>
                  <a:lnTo>
                    <a:pt x="495652" y="659339"/>
                  </a:lnTo>
                  <a:cubicBezTo>
                    <a:pt x="495652" y="664828"/>
                    <a:pt x="498595" y="667341"/>
                    <a:pt x="503721" y="667341"/>
                  </a:cubicBezTo>
                  <a:lnTo>
                    <a:pt x="522437" y="667341"/>
                  </a:lnTo>
                  <a:lnTo>
                    <a:pt x="522437" y="694688"/>
                  </a:lnTo>
                  <a:lnTo>
                    <a:pt x="485368" y="694688"/>
                  </a:lnTo>
                  <a:cubicBezTo>
                    <a:pt x="468834" y="694688"/>
                    <a:pt x="462221" y="686686"/>
                    <a:pt x="462221" y="674649"/>
                  </a:cubicBezTo>
                  <a:lnTo>
                    <a:pt x="462221" y="672070"/>
                  </a:lnTo>
                  <a:cubicBezTo>
                    <a:pt x="462221" y="664795"/>
                    <a:pt x="463676" y="660033"/>
                    <a:pt x="463676" y="660033"/>
                  </a:cubicBezTo>
                  <a:lnTo>
                    <a:pt x="462948" y="660033"/>
                  </a:lnTo>
                  <a:cubicBezTo>
                    <a:pt x="462948" y="660033"/>
                    <a:pt x="446778" y="699053"/>
                    <a:pt x="401608" y="699053"/>
                  </a:cubicBezTo>
                  <a:cubicBezTo>
                    <a:pt x="370755" y="699053"/>
                    <a:pt x="339903" y="681197"/>
                    <a:pt x="339903" y="643268"/>
                  </a:cubicBezTo>
                  <a:cubicBezTo>
                    <a:pt x="339903" y="585300"/>
                    <a:pt x="417381" y="581299"/>
                    <a:pt x="448233" y="581299"/>
                  </a:cubicBezTo>
                  <a:lnTo>
                    <a:pt x="448266" y="581365"/>
                  </a:lnTo>
                  <a:lnTo>
                    <a:pt x="460005" y="581365"/>
                  </a:lnTo>
                  <a:lnTo>
                    <a:pt x="460005" y="574421"/>
                  </a:lnTo>
                  <a:cubicBezTo>
                    <a:pt x="460005" y="545255"/>
                    <a:pt x="443141" y="535037"/>
                    <a:pt x="420357" y="535037"/>
                  </a:cubicBezTo>
                  <a:cubicBezTo>
                    <a:pt x="390993" y="535037"/>
                    <a:pt x="367118" y="552893"/>
                    <a:pt x="367118" y="552893"/>
                  </a:cubicBezTo>
                  <a:lnTo>
                    <a:pt x="352800" y="527729"/>
                  </a:lnTo>
                  <a:cubicBezTo>
                    <a:pt x="352800" y="527729"/>
                    <a:pt x="379981" y="505838"/>
                    <a:pt x="423300" y="505838"/>
                  </a:cubicBezTo>
                  <a:close/>
                  <a:moveTo>
                    <a:pt x="69046" y="467281"/>
                  </a:moveTo>
                  <a:lnTo>
                    <a:pt x="69046" y="568269"/>
                  </a:lnTo>
                  <a:lnTo>
                    <a:pt x="117159" y="568269"/>
                  </a:lnTo>
                  <a:lnTo>
                    <a:pt x="117159" y="568236"/>
                  </a:lnTo>
                  <a:cubicBezTo>
                    <a:pt x="128931" y="568236"/>
                    <a:pt x="138091" y="566418"/>
                    <a:pt x="146193" y="563144"/>
                  </a:cubicBezTo>
                  <a:cubicBezTo>
                    <a:pt x="162726" y="555869"/>
                    <a:pt x="172250" y="539467"/>
                    <a:pt x="172250" y="517213"/>
                  </a:cubicBezTo>
                  <a:cubicBezTo>
                    <a:pt x="172250" y="496446"/>
                    <a:pt x="163818" y="481103"/>
                    <a:pt x="149103" y="473464"/>
                  </a:cubicBezTo>
                  <a:cubicBezTo>
                    <a:pt x="141034" y="469099"/>
                    <a:pt x="130023" y="467281"/>
                    <a:pt x="117523" y="467281"/>
                  </a:cubicBezTo>
                  <a:close/>
                  <a:moveTo>
                    <a:pt x="2970247" y="459609"/>
                  </a:moveTo>
                  <a:lnTo>
                    <a:pt x="3005133" y="459609"/>
                  </a:lnTo>
                  <a:lnTo>
                    <a:pt x="3005133" y="510269"/>
                  </a:lnTo>
                  <a:lnTo>
                    <a:pt x="3049576" y="510269"/>
                  </a:lnTo>
                  <a:lnTo>
                    <a:pt x="3049576" y="537616"/>
                  </a:lnTo>
                  <a:lnTo>
                    <a:pt x="3005133" y="537616"/>
                  </a:lnTo>
                  <a:lnTo>
                    <a:pt x="3005133" y="624022"/>
                  </a:lnTo>
                  <a:cubicBezTo>
                    <a:pt x="3005133" y="661554"/>
                    <a:pt x="3030860" y="666316"/>
                    <a:pt x="3044781" y="666316"/>
                  </a:cubicBezTo>
                  <a:cubicBezTo>
                    <a:pt x="3049940" y="666316"/>
                    <a:pt x="3053214" y="665985"/>
                    <a:pt x="3053214" y="665985"/>
                  </a:cubicBezTo>
                  <a:lnTo>
                    <a:pt x="3053214" y="695514"/>
                  </a:lnTo>
                  <a:cubicBezTo>
                    <a:pt x="3053214" y="695514"/>
                    <a:pt x="3048088" y="696242"/>
                    <a:pt x="3040383" y="696242"/>
                  </a:cubicBezTo>
                  <a:cubicBezTo>
                    <a:pt x="3016872" y="696242"/>
                    <a:pt x="2969519" y="688934"/>
                    <a:pt x="2969519" y="627329"/>
                  </a:cubicBezTo>
                  <a:lnTo>
                    <a:pt x="2969519" y="537649"/>
                  </a:lnTo>
                  <a:lnTo>
                    <a:pt x="2969519" y="537616"/>
                  </a:lnTo>
                  <a:lnTo>
                    <a:pt x="2938303" y="537616"/>
                  </a:lnTo>
                  <a:lnTo>
                    <a:pt x="2938303" y="510269"/>
                  </a:lnTo>
                  <a:lnTo>
                    <a:pt x="2970247" y="510269"/>
                  </a:lnTo>
                  <a:close/>
                  <a:moveTo>
                    <a:pt x="2595787" y="459609"/>
                  </a:moveTo>
                  <a:lnTo>
                    <a:pt x="2630674" y="459609"/>
                  </a:lnTo>
                  <a:lnTo>
                    <a:pt x="2630674" y="510269"/>
                  </a:lnTo>
                  <a:lnTo>
                    <a:pt x="2675117" y="510269"/>
                  </a:lnTo>
                  <a:lnTo>
                    <a:pt x="2675117" y="537616"/>
                  </a:lnTo>
                  <a:lnTo>
                    <a:pt x="2630674" y="537616"/>
                  </a:lnTo>
                  <a:lnTo>
                    <a:pt x="2630674" y="624022"/>
                  </a:lnTo>
                  <a:cubicBezTo>
                    <a:pt x="2630674" y="661554"/>
                    <a:pt x="2656401" y="666316"/>
                    <a:pt x="2670322" y="666316"/>
                  </a:cubicBezTo>
                  <a:cubicBezTo>
                    <a:pt x="2675481" y="666316"/>
                    <a:pt x="2678755" y="665985"/>
                    <a:pt x="2678755" y="665985"/>
                  </a:cubicBezTo>
                  <a:lnTo>
                    <a:pt x="2678755" y="695514"/>
                  </a:lnTo>
                  <a:cubicBezTo>
                    <a:pt x="2678755" y="695514"/>
                    <a:pt x="2673629" y="696242"/>
                    <a:pt x="2665924" y="696242"/>
                  </a:cubicBezTo>
                  <a:cubicBezTo>
                    <a:pt x="2642413" y="696242"/>
                    <a:pt x="2595060" y="688934"/>
                    <a:pt x="2595060" y="627329"/>
                  </a:cubicBezTo>
                  <a:lnTo>
                    <a:pt x="2595060" y="537649"/>
                  </a:lnTo>
                  <a:lnTo>
                    <a:pt x="2595060" y="537616"/>
                  </a:lnTo>
                  <a:lnTo>
                    <a:pt x="2563844" y="537616"/>
                  </a:lnTo>
                  <a:lnTo>
                    <a:pt x="2563844" y="510269"/>
                  </a:lnTo>
                  <a:lnTo>
                    <a:pt x="2595787" y="510269"/>
                  </a:lnTo>
                  <a:close/>
                  <a:moveTo>
                    <a:pt x="2342124" y="459609"/>
                  </a:moveTo>
                  <a:lnTo>
                    <a:pt x="2377010" y="459609"/>
                  </a:lnTo>
                  <a:lnTo>
                    <a:pt x="2377010" y="510269"/>
                  </a:lnTo>
                  <a:lnTo>
                    <a:pt x="2421453" y="510269"/>
                  </a:lnTo>
                  <a:lnTo>
                    <a:pt x="2421453" y="537616"/>
                  </a:lnTo>
                  <a:lnTo>
                    <a:pt x="2377010" y="537616"/>
                  </a:lnTo>
                  <a:lnTo>
                    <a:pt x="2377010" y="624022"/>
                  </a:lnTo>
                  <a:cubicBezTo>
                    <a:pt x="2377010" y="661554"/>
                    <a:pt x="2402737" y="666316"/>
                    <a:pt x="2416658" y="666316"/>
                  </a:cubicBezTo>
                  <a:cubicBezTo>
                    <a:pt x="2421817" y="666316"/>
                    <a:pt x="2425091" y="665985"/>
                    <a:pt x="2425091" y="665985"/>
                  </a:cubicBezTo>
                  <a:lnTo>
                    <a:pt x="2425091" y="695514"/>
                  </a:lnTo>
                  <a:cubicBezTo>
                    <a:pt x="2425091" y="695514"/>
                    <a:pt x="2419965" y="696242"/>
                    <a:pt x="2412260" y="696242"/>
                  </a:cubicBezTo>
                  <a:cubicBezTo>
                    <a:pt x="2388749" y="696242"/>
                    <a:pt x="2341396" y="688934"/>
                    <a:pt x="2341396" y="627329"/>
                  </a:cubicBezTo>
                  <a:lnTo>
                    <a:pt x="2341396" y="537649"/>
                  </a:lnTo>
                  <a:lnTo>
                    <a:pt x="2341396" y="537616"/>
                  </a:lnTo>
                  <a:lnTo>
                    <a:pt x="2310180" y="537616"/>
                  </a:lnTo>
                  <a:lnTo>
                    <a:pt x="2310180" y="510269"/>
                  </a:lnTo>
                  <a:lnTo>
                    <a:pt x="2342124" y="510269"/>
                  </a:lnTo>
                  <a:close/>
                  <a:moveTo>
                    <a:pt x="0" y="437354"/>
                  </a:moveTo>
                  <a:lnTo>
                    <a:pt x="120830" y="437354"/>
                  </a:lnTo>
                  <a:cubicBezTo>
                    <a:pt x="136603" y="437354"/>
                    <a:pt x="152409" y="438445"/>
                    <a:pt x="165240" y="444298"/>
                  </a:cubicBezTo>
                  <a:cubicBezTo>
                    <a:pt x="192058" y="455574"/>
                    <a:pt x="209319" y="482955"/>
                    <a:pt x="209319" y="517213"/>
                  </a:cubicBezTo>
                  <a:cubicBezTo>
                    <a:pt x="209319" y="553323"/>
                    <a:pt x="190239" y="582489"/>
                    <a:pt x="160478" y="592674"/>
                  </a:cubicBezTo>
                  <a:cubicBezTo>
                    <a:pt x="148342" y="597038"/>
                    <a:pt x="135875" y="598130"/>
                    <a:pt x="121557" y="598130"/>
                  </a:cubicBezTo>
                  <a:lnTo>
                    <a:pt x="69046" y="598130"/>
                  </a:lnTo>
                  <a:lnTo>
                    <a:pt x="69046" y="666316"/>
                  </a:lnTo>
                  <a:lnTo>
                    <a:pt x="101717" y="666316"/>
                  </a:lnTo>
                  <a:lnTo>
                    <a:pt x="101717" y="694754"/>
                  </a:lnTo>
                  <a:lnTo>
                    <a:pt x="0" y="694754"/>
                  </a:lnTo>
                  <a:lnTo>
                    <a:pt x="0" y="666316"/>
                  </a:lnTo>
                  <a:lnTo>
                    <a:pt x="32307" y="666316"/>
                  </a:lnTo>
                  <a:lnTo>
                    <a:pt x="32307" y="465429"/>
                  </a:lnTo>
                  <a:lnTo>
                    <a:pt x="0" y="465429"/>
                  </a:lnTo>
                  <a:close/>
                  <a:moveTo>
                    <a:pt x="2481637" y="437322"/>
                  </a:moveTo>
                  <a:lnTo>
                    <a:pt x="2519069" y="437322"/>
                  </a:lnTo>
                  <a:lnTo>
                    <a:pt x="2519069" y="473432"/>
                  </a:lnTo>
                  <a:lnTo>
                    <a:pt x="2481637" y="473432"/>
                  </a:lnTo>
                  <a:close/>
                  <a:moveTo>
                    <a:pt x="1754774" y="437322"/>
                  </a:moveTo>
                  <a:lnTo>
                    <a:pt x="1856491" y="437322"/>
                  </a:lnTo>
                  <a:lnTo>
                    <a:pt x="1856491" y="465430"/>
                  </a:lnTo>
                  <a:lnTo>
                    <a:pt x="1823820" y="465430"/>
                  </a:lnTo>
                  <a:lnTo>
                    <a:pt x="1823820" y="666316"/>
                  </a:lnTo>
                  <a:lnTo>
                    <a:pt x="1856491" y="666316"/>
                  </a:lnTo>
                  <a:lnTo>
                    <a:pt x="1856491" y="694755"/>
                  </a:lnTo>
                  <a:lnTo>
                    <a:pt x="1754774" y="694755"/>
                  </a:lnTo>
                  <a:lnTo>
                    <a:pt x="1754774" y="666316"/>
                  </a:lnTo>
                  <a:lnTo>
                    <a:pt x="1787081" y="666316"/>
                  </a:lnTo>
                  <a:lnTo>
                    <a:pt x="1787081" y="465430"/>
                  </a:lnTo>
                  <a:lnTo>
                    <a:pt x="1754774" y="465430"/>
                  </a:lnTo>
                  <a:close/>
                  <a:moveTo>
                    <a:pt x="1083333" y="437322"/>
                  </a:moveTo>
                  <a:lnTo>
                    <a:pt x="1120766" y="437322"/>
                  </a:lnTo>
                  <a:lnTo>
                    <a:pt x="1120766" y="473432"/>
                  </a:lnTo>
                  <a:lnTo>
                    <a:pt x="1083333" y="473432"/>
                  </a:lnTo>
                  <a:close/>
                  <a:moveTo>
                    <a:pt x="220628" y="437322"/>
                  </a:moveTo>
                  <a:lnTo>
                    <a:pt x="287094" y="437322"/>
                  </a:lnTo>
                  <a:lnTo>
                    <a:pt x="287094" y="640061"/>
                  </a:lnTo>
                  <a:cubicBezTo>
                    <a:pt x="287094" y="655735"/>
                    <a:pt x="290765" y="666316"/>
                    <a:pt x="306935" y="666316"/>
                  </a:cubicBezTo>
                  <a:cubicBezTo>
                    <a:pt x="312788" y="666316"/>
                    <a:pt x="316855" y="665953"/>
                    <a:pt x="316855" y="665953"/>
                  </a:cubicBezTo>
                  <a:lnTo>
                    <a:pt x="316459" y="695118"/>
                  </a:lnTo>
                  <a:cubicBezTo>
                    <a:pt x="316459" y="695118"/>
                    <a:pt x="309117" y="695846"/>
                    <a:pt x="300685" y="695846"/>
                  </a:cubicBezTo>
                  <a:cubicBezTo>
                    <a:pt x="274231" y="695846"/>
                    <a:pt x="251447" y="685297"/>
                    <a:pt x="251447" y="642243"/>
                  </a:cubicBezTo>
                  <a:lnTo>
                    <a:pt x="251447" y="464702"/>
                  </a:lnTo>
                  <a:lnTo>
                    <a:pt x="220628" y="464702"/>
                  </a:lnTo>
                  <a:close/>
                  <a:moveTo>
                    <a:pt x="801794" y="166992"/>
                  </a:moveTo>
                  <a:cubicBezTo>
                    <a:pt x="784896" y="166992"/>
                    <a:pt x="726499" y="167719"/>
                    <a:pt x="726499" y="203102"/>
                  </a:cubicBezTo>
                  <a:cubicBezTo>
                    <a:pt x="726499" y="219537"/>
                    <a:pt x="738635" y="234450"/>
                    <a:pt x="759897" y="234450"/>
                  </a:cubicBezTo>
                  <a:lnTo>
                    <a:pt x="759930" y="234450"/>
                  </a:lnTo>
                  <a:cubicBezTo>
                    <a:pt x="791510" y="234450"/>
                    <a:pt x="810987" y="202374"/>
                    <a:pt x="810987" y="174631"/>
                  </a:cubicBezTo>
                  <a:lnTo>
                    <a:pt x="810987" y="166992"/>
                  </a:lnTo>
                  <a:close/>
                  <a:moveTo>
                    <a:pt x="1425155" y="99171"/>
                  </a:moveTo>
                  <a:cubicBezTo>
                    <a:pt x="1390268" y="99171"/>
                    <a:pt x="1361268" y="126518"/>
                    <a:pt x="1361268" y="164810"/>
                  </a:cubicBezTo>
                  <a:cubicBezTo>
                    <a:pt x="1361268" y="203103"/>
                    <a:pt x="1389904" y="231177"/>
                    <a:pt x="1425155" y="231177"/>
                  </a:cubicBezTo>
                  <a:cubicBezTo>
                    <a:pt x="1460041" y="231177"/>
                    <a:pt x="1489075" y="203434"/>
                    <a:pt x="1489075" y="164810"/>
                  </a:cubicBezTo>
                  <a:cubicBezTo>
                    <a:pt x="1489075" y="126187"/>
                    <a:pt x="1460041" y="99171"/>
                    <a:pt x="1425155" y="99171"/>
                  </a:cubicBezTo>
                  <a:close/>
                  <a:moveTo>
                    <a:pt x="348799" y="99171"/>
                  </a:moveTo>
                  <a:cubicBezTo>
                    <a:pt x="313912" y="99171"/>
                    <a:pt x="284878" y="126518"/>
                    <a:pt x="284878" y="164810"/>
                  </a:cubicBezTo>
                  <a:cubicBezTo>
                    <a:pt x="284878" y="203103"/>
                    <a:pt x="313548" y="231177"/>
                    <a:pt x="348799" y="231177"/>
                  </a:cubicBezTo>
                  <a:cubicBezTo>
                    <a:pt x="383685" y="231177"/>
                    <a:pt x="412686" y="203434"/>
                    <a:pt x="412686" y="164810"/>
                  </a:cubicBezTo>
                  <a:cubicBezTo>
                    <a:pt x="412686" y="126187"/>
                    <a:pt x="383685" y="99171"/>
                    <a:pt x="348799" y="99171"/>
                  </a:cubicBezTo>
                  <a:close/>
                  <a:moveTo>
                    <a:pt x="1542247" y="72948"/>
                  </a:moveTo>
                  <a:lnTo>
                    <a:pt x="1625214" y="72948"/>
                  </a:lnTo>
                  <a:lnTo>
                    <a:pt x="1625214" y="100295"/>
                  </a:lnTo>
                  <a:lnTo>
                    <a:pt x="1600215" y="100295"/>
                  </a:lnTo>
                  <a:lnTo>
                    <a:pt x="1631795" y="207468"/>
                  </a:lnTo>
                  <a:cubicBezTo>
                    <a:pt x="1634010" y="215106"/>
                    <a:pt x="1634738" y="224630"/>
                    <a:pt x="1634738" y="224630"/>
                  </a:cubicBezTo>
                  <a:lnTo>
                    <a:pt x="1635862" y="224630"/>
                  </a:lnTo>
                  <a:cubicBezTo>
                    <a:pt x="1635862" y="224630"/>
                    <a:pt x="1636590" y="215139"/>
                    <a:pt x="1638805" y="207468"/>
                  </a:cubicBezTo>
                  <a:lnTo>
                    <a:pt x="1679578" y="73312"/>
                  </a:lnTo>
                  <a:lnTo>
                    <a:pt x="1711885" y="73312"/>
                  </a:lnTo>
                  <a:lnTo>
                    <a:pt x="1752657" y="207468"/>
                  </a:lnTo>
                  <a:cubicBezTo>
                    <a:pt x="1754840" y="215106"/>
                    <a:pt x="1755600" y="224630"/>
                    <a:pt x="1755600" y="224630"/>
                  </a:cubicBezTo>
                  <a:lnTo>
                    <a:pt x="1756692" y="224630"/>
                  </a:lnTo>
                  <a:cubicBezTo>
                    <a:pt x="1756692" y="224630"/>
                    <a:pt x="1757419" y="215139"/>
                    <a:pt x="1759635" y="207468"/>
                  </a:cubicBezTo>
                  <a:lnTo>
                    <a:pt x="1791578" y="100295"/>
                  </a:lnTo>
                  <a:lnTo>
                    <a:pt x="1766248" y="100295"/>
                  </a:lnTo>
                  <a:lnTo>
                    <a:pt x="1766248" y="72948"/>
                  </a:lnTo>
                  <a:lnTo>
                    <a:pt x="1849249" y="72948"/>
                  </a:lnTo>
                  <a:lnTo>
                    <a:pt x="1849249" y="100295"/>
                  </a:lnTo>
                  <a:lnTo>
                    <a:pt x="1826101" y="100295"/>
                  </a:lnTo>
                  <a:lnTo>
                    <a:pt x="1778351" y="257433"/>
                  </a:lnTo>
                  <a:lnTo>
                    <a:pt x="1738703" y="257433"/>
                  </a:lnTo>
                  <a:lnTo>
                    <a:pt x="1699418" y="134190"/>
                  </a:lnTo>
                  <a:cubicBezTo>
                    <a:pt x="1697203" y="125790"/>
                    <a:pt x="1696112" y="116664"/>
                    <a:pt x="1696112" y="116664"/>
                  </a:cubicBezTo>
                  <a:lnTo>
                    <a:pt x="1695384" y="116664"/>
                  </a:lnTo>
                  <a:cubicBezTo>
                    <a:pt x="1695384" y="116664"/>
                    <a:pt x="1694293" y="125790"/>
                    <a:pt x="1692077" y="134190"/>
                  </a:cubicBezTo>
                  <a:lnTo>
                    <a:pt x="1652793" y="257433"/>
                  </a:lnTo>
                  <a:lnTo>
                    <a:pt x="1613145" y="257433"/>
                  </a:lnTo>
                  <a:lnTo>
                    <a:pt x="1565395" y="100295"/>
                  </a:lnTo>
                  <a:lnTo>
                    <a:pt x="1542247" y="100295"/>
                  </a:lnTo>
                  <a:close/>
                  <a:moveTo>
                    <a:pt x="465098" y="72948"/>
                  </a:moveTo>
                  <a:lnTo>
                    <a:pt x="549917" y="72948"/>
                  </a:lnTo>
                  <a:lnTo>
                    <a:pt x="549917" y="100295"/>
                  </a:lnTo>
                  <a:lnTo>
                    <a:pt x="525315" y="100295"/>
                  </a:lnTo>
                  <a:lnTo>
                    <a:pt x="566815" y="210014"/>
                  </a:lnTo>
                  <a:cubicBezTo>
                    <a:pt x="569394" y="218049"/>
                    <a:pt x="570121" y="226085"/>
                    <a:pt x="570121" y="226085"/>
                  </a:cubicBezTo>
                  <a:lnTo>
                    <a:pt x="571213" y="226085"/>
                  </a:lnTo>
                  <a:cubicBezTo>
                    <a:pt x="571213" y="226085"/>
                    <a:pt x="572668" y="218083"/>
                    <a:pt x="575644" y="210014"/>
                  </a:cubicBezTo>
                  <a:lnTo>
                    <a:pt x="616747" y="100295"/>
                  </a:lnTo>
                  <a:lnTo>
                    <a:pt x="592905" y="100295"/>
                  </a:lnTo>
                  <a:lnTo>
                    <a:pt x="592905" y="72948"/>
                  </a:lnTo>
                  <a:lnTo>
                    <a:pt x="675145" y="72948"/>
                  </a:lnTo>
                  <a:lnTo>
                    <a:pt x="675145" y="100295"/>
                  </a:lnTo>
                  <a:lnTo>
                    <a:pt x="651997" y="100295"/>
                  </a:lnTo>
                  <a:lnTo>
                    <a:pt x="578554" y="286599"/>
                  </a:lnTo>
                  <a:cubicBezTo>
                    <a:pt x="566054" y="317947"/>
                    <a:pt x="541848" y="333985"/>
                    <a:pt x="513179" y="333985"/>
                  </a:cubicBezTo>
                  <a:cubicBezTo>
                    <a:pt x="489304" y="333985"/>
                    <a:pt x="473167" y="322312"/>
                    <a:pt x="473167" y="322312"/>
                  </a:cubicBezTo>
                  <a:lnTo>
                    <a:pt x="485269" y="295726"/>
                  </a:lnTo>
                  <a:cubicBezTo>
                    <a:pt x="485269" y="295726"/>
                    <a:pt x="495917" y="304456"/>
                    <a:pt x="511691" y="304456"/>
                  </a:cubicBezTo>
                  <a:lnTo>
                    <a:pt x="511757" y="304456"/>
                  </a:lnTo>
                  <a:cubicBezTo>
                    <a:pt x="527563" y="304456"/>
                    <a:pt x="539666" y="293543"/>
                    <a:pt x="545916" y="278960"/>
                  </a:cubicBezTo>
                  <a:lnTo>
                    <a:pt x="553621" y="260740"/>
                  </a:lnTo>
                  <a:lnTo>
                    <a:pt x="488609" y="100295"/>
                  </a:lnTo>
                  <a:lnTo>
                    <a:pt x="465098" y="100295"/>
                  </a:lnTo>
                  <a:close/>
                  <a:moveTo>
                    <a:pt x="2005925" y="68583"/>
                  </a:moveTo>
                  <a:cubicBezTo>
                    <a:pt x="2048549" y="68583"/>
                    <a:pt x="2067629" y="92326"/>
                    <a:pt x="2067629" y="139348"/>
                  </a:cubicBezTo>
                  <a:lnTo>
                    <a:pt x="2067629" y="230119"/>
                  </a:lnTo>
                  <a:lnTo>
                    <a:pt x="2096993" y="230119"/>
                  </a:lnTo>
                  <a:lnTo>
                    <a:pt x="2096993" y="257466"/>
                  </a:lnTo>
                  <a:lnTo>
                    <a:pt x="2031982" y="257466"/>
                  </a:lnTo>
                  <a:lnTo>
                    <a:pt x="2031982" y="147350"/>
                  </a:lnTo>
                  <a:cubicBezTo>
                    <a:pt x="2031982" y="121458"/>
                    <a:pt x="2026856" y="101022"/>
                    <a:pt x="1997095" y="101022"/>
                  </a:cubicBezTo>
                  <a:cubicBezTo>
                    <a:pt x="1959630" y="101022"/>
                    <a:pt x="1935027" y="134917"/>
                    <a:pt x="1935027" y="171754"/>
                  </a:cubicBezTo>
                  <a:lnTo>
                    <a:pt x="1935027" y="230086"/>
                  </a:lnTo>
                  <a:lnTo>
                    <a:pt x="1964391" y="230086"/>
                  </a:lnTo>
                  <a:lnTo>
                    <a:pt x="1964391" y="257433"/>
                  </a:lnTo>
                  <a:lnTo>
                    <a:pt x="1870379" y="257433"/>
                  </a:lnTo>
                  <a:lnTo>
                    <a:pt x="1870379" y="230086"/>
                  </a:lnTo>
                  <a:lnTo>
                    <a:pt x="1870413" y="230086"/>
                  </a:lnTo>
                  <a:lnTo>
                    <a:pt x="1899446" y="230086"/>
                  </a:lnTo>
                  <a:lnTo>
                    <a:pt x="1899446" y="108330"/>
                  </a:lnTo>
                  <a:cubicBezTo>
                    <a:pt x="1899446" y="102841"/>
                    <a:pt x="1896470" y="100328"/>
                    <a:pt x="1891345" y="100328"/>
                  </a:cubicBezTo>
                  <a:lnTo>
                    <a:pt x="1868561" y="100328"/>
                  </a:lnTo>
                  <a:lnTo>
                    <a:pt x="1868561" y="72981"/>
                  </a:lnTo>
                  <a:lnTo>
                    <a:pt x="1910425" y="72981"/>
                  </a:lnTo>
                  <a:cubicBezTo>
                    <a:pt x="1926595" y="72981"/>
                    <a:pt x="1933936" y="79892"/>
                    <a:pt x="1933936" y="93384"/>
                  </a:cubicBezTo>
                  <a:lnTo>
                    <a:pt x="1933936" y="102874"/>
                  </a:lnTo>
                  <a:cubicBezTo>
                    <a:pt x="1933936" y="108694"/>
                    <a:pt x="1932845" y="113423"/>
                    <a:pt x="1932845" y="113423"/>
                  </a:cubicBezTo>
                  <a:lnTo>
                    <a:pt x="1933572" y="113423"/>
                  </a:lnTo>
                  <a:cubicBezTo>
                    <a:pt x="1937243" y="103569"/>
                    <a:pt x="1958902" y="68583"/>
                    <a:pt x="2005925" y="68583"/>
                  </a:cubicBezTo>
                  <a:close/>
                  <a:moveTo>
                    <a:pt x="1425155" y="68550"/>
                  </a:moveTo>
                  <a:cubicBezTo>
                    <a:pt x="1480609" y="68550"/>
                    <a:pt x="1525416" y="109058"/>
                    <a:pt x="1525416" y="164810"/>
                  </a:cubicBezTo>
                  <a:cubicBezTo>
                    <a:pt x="1525416" y="220563"/>
                    <a:pt x="1480609" y="261765"/>
                    <a:pt x="1425155" y="261765"/>
                  </a:cubicBezTo>
                  <a:cubicBezTo>
                    <a:pt x="1369700" y="261765"/>
                    <a:pt x="1324893" y="220959"/>
                    <a:pt x="1324893" y="164810"/>
                  </a:cubicBezTo>
                  <a:cubicBezTo>
                    <a:pt x="1324893" y="108661"/>
                    <a:pt x="1369700" y="68550"/>
                    <a:pt x="1425155" y="68550"/>
                  </a:cubicBezTo>
                  <a:close/>
                  <a:moveTo>
                    <a:pt x="348799" y="68550"/>
                  </a:moveTo>
                  <a:cubicBezTo>
                    <a:pt x="404253" y="68550"/>
                    <a:pt x="449060" y="109058"/>
                    <a:pt x="449060" y="164810"/>
                  </a:cubicBezTo>
                  <a:cubicBezTo>
                    <a:pt x="449060" y="220563"/>
                    <a:pt x="404253" y="261765"/>
                    <a:pt x="348799" y="261765"/>
                  </a:cubicBezTo>
                  <a:cubicBezTo>
                    <a:pt x="293344" y="261765"/>
                    <a:pt x="248537" y="220959"/>
                    <a:pt x="248537" y="164810"/>
                  </a:cubicBezTo>
                  <a:cubicBezTo>
                    <a:pt x="248537" y="108661"/>
                    <a:pt x="293344" y="68550"/>
                    <a:pt x="348799" y="68550"/>
                  </a:cubicBezTo>
                  <a:close/>
                  <a:moveTo>
                    <a:pt x="773885" y="68516"/>
                  </a:moveTo>
                  <a:cubicBezTo>
                    <a:pt x="821271" y="68516"/>
                    <a:pt x="846237" y="92953"/>
                    <a:pt x="846237" y="139612"/>
                  </a:cubicBezTo>
                  <a:lnTo>
                    <a:pt x="846237" y="222017"/>
                  </a:lnTo>
                  <a:cubicBezTo>
                    <a:pt x="846237" y="227506"/>
                    <a:pt x="849180" y="230019"/>
                    <a:pt x="854306" y="230019"/>
                  </a:cubicBezTo>
                  <a:lnTo>
                    <a:pt x="873022" y="230019"/>
                  </a:lnTo>
                  <a:lnTo>
                    <a:pt x="873022" y="257366"/>
                  </a:lnTo>
                  <a:lnTo>
                    <a:pt x="835953" y="257366"/>
                  </a:lnTo>
                  <a:cubicBezTo>
                    <a:pt x="819419" y="257366"/>
                    <a:pt x="812806" y="249364"/>
                    <a:pt x="812806" y="237327"/>
                  </a:cubicBezTo>
                  <a:lnTo>
                    <a:pt x="812806" y="234748"/>
                  </a:lnTo>
                  <a:cubicBezTo>
                    <a:pt x="812806" y="227473"/>
                    <a:pt x="814261" y="222711"/>
                    <a:pt x="814261" y="222711"/>
                  </a:cubicBezTo>
                  <a:lnTo>
                    <a:pt x="813533" y="222711"/>
                  </a:lnTo>
                  <a:cubicBezTo>
                    <a:pt x="813533" y="222711"/>
                    <a:pt x="797363" y="261731"/>
                    <a:pt x="752225" y="261731"/>
                  </a:cubicBezTo>
                  <a:cubicBezTo>
                    <a:pt x="721373" y="261731"/>
                    <a:pt x="690521" y="243874"/>
                    <a:pt x="690521" y="205946"/>
                  </a:cubicBezTo>
                  <a:cubicBezTo>
                    <a:pt x="690521" y="147978"/>
                    <a:pt x="767999" y="143977"/>
                    <a:pt x="798851" y="143977"/>
                  </a:cubicBezTo>
                  <a:lnTo>
                    <a:pt x="798851" y="144043"/>
                  </a:lnTo>
                  <a:lnTo>
                    <a:pt x="810590" y="144043"/>
                  </a:lnTo>
                  <a:lnTo>
                    <a:pt x="810590" y="137099"/>
                  </a:lnTo>
                  <a:cubicBezTo>
                    <a:pt x="810590" y="107933"/>
                    <a:pt x="793725" y="97715"/>
                    <a:pt x="770942" y="97715"/>
                  </a:cubicBezTo>
                  <a:cubicBezTo>
                    <a:pt x="741578" y="97715"/>
                    <a:pt x="717703" y="115571"/>
                    <a:pt x="717703" y="115571"/>
                  </a:cubicBezTo>
                  <a:lnTo>
                    <a:pt x="703384" y="90407"/>
                  </a:lnTo>
                  <a:cubicBezTo>
                    <a:pt x="703384" y="90407"/>
                    <a:pt x="730566" y="68516"/>
                    <a:pt x="773885" y="68516"/>
                  </a:cubicBezTo>
                  <a:close/>
                  <a:moveTo>
                    <a:pt x="69079" y="29959"/>
                  </a:moveTo>
                  <a:lnTo>
                    <a:pt x="69079" y="123640"/>
                  </a:lnTo>
                  <a:lnTo>
                    <a:pt x="121226" y="123640"/>
                  </a:lnTo>
                  <a:lnTo>
                    <a:pt x="121193" y="123607"/>
                  </a:lnTo>
                  <a:cubicBezTo>
                    <a:pt x="149499" y="123607"/>
                    <a:pt x="168216" y="105387"/>
                    <a:pt x="168216" y="75130"/>
                  </a:cubicBezTo>
                  <a:cubicBezTo>
                    <a:pt x="168216" y="55091"/>
                    <a:pt x="160147" y="41235"/>
                    <a:pt x="144010" y="34688"/>
                  </a:cubicBezTo>
                  <a:cubicBezTo>
                    <a:pt x="135545" y="31414"/>
                    <a:pt x="124533" y="29959"/>
                    <a:pt x="112034" y="29959"/>
                  </a:cubicBezTo>
                  <a:close/>
                  <a:moveTo>
                    <a:pt x="0" y="33"/>
                  </a:moveTo>
                  <a:lnTo>
                    <a:pt x="112397" y="33"/>
                  </a:lnTo>
                  <a:cubicBezTo>
                    <a:pt x="130750" y="33"/>
                    <a:pt x="145796" y="760"/>
                    <a:pt x="160114" y="5522"/>
                  </a:cubicBezTo>
                  <a:cubicBezTo>
                    <a:pt x="187296" y="14649"/>
                    <a:pt x="205285" y="37234"/>
                    <a:pt x="205285" y="72220"/>
                  </a:cubicBezTo>
                  <a:cubicBezTo>
                    <a:pt x="205285" y="109388"/>
                    <a:pt x="184717" y="136008"/>
                    <a:pt x="151682" y="144407"/>
                  </a:cubicBezTo>
                  <a:lnTo>
                    <a:pt x="151682" y="145134"/>
                  </a:lnTo>
                  <a:cubicBezTo>
                    <a:pt x="151682" y="145134"/>
                    <a:pt x="158262" y="148772"/>
                    <a:pt x="162694" y="157171"/>
                  </a:cubicBezTo>
                  <a:lnTo>
                    <a:pt x="199432" y="220595"/>
                  </a:lnTo>
                  <a:cubicBezTo>
                    <a:pt x="203466" y="227539"/>
                    <a:pt x="208228" y="228994"/>
                    <a:pt x="217421" y="228994"/>
                  </a:cubicBezTo>
                  <a:lnTo>
                    <a:pt x="225126" y="228994"/>
                  </a:lnTo>
                  <a:lnTo>
                    <a:pt x="225126" y="257433"/>
                  </a:lnTo>
                  <a:lnTo>
                    <a:pt x="203102" y="257433"/>
                  </a:lnTo>
                  <a:cubicBezTo>
                    <a:pt x="181079" y="257433"/>
                    <a:pt x="175921" y="253431"/>
                    <a:pt x="167091" y="238088"/>
                  </a:cubicBezTo>
                  <a:lnTo>
                    <a:pt x="127079" y="167720"/>
                  </a:lnTo>
                  <a:cubicBezTo>
                    <a:pt x="120466" y="156774"/>
                    <a:pt x="115671" y="153501"/>
                    <a:pt x="99898" y="153501"/>
                  </a:cubicBezTo>
                  <a:lnTo>
                    <a:pt x="69046" y="153501"/>
                  </a:lnTo>
                  <a:lnTo>
                    <a:pt x="69046" y="228961"/>
                  </a:lnTo>
                  <a:lnTo>
                    <a:pt x="100989" y="228961"/>
                  </a:lnTo>
                  <a:lnTo>
                    <a:pt x="100989" y="257400"/>
                  </a:lnTo>
                  <a:lnTo>
                    <a:pt x="0" y="257400"/>
                  </a:lnTo>
                  <a:lnTo>
                    <a:pt x="0" y="228994"/>
                  </a:lnTo>
                  <a:lnTo>
                    <a:pt x="32307" y="228994"/>
                  </a:lnTo>
                  <a:lnTo>
                    <a:pt x="32307" y="28108"/>
                  </a:lnTo>
                  <a:lnTo>
                    <a:pt x="0" y="28108"/>
                  </a:lnTo>
                  <a:close/>
                  <a:moveTo>
                    <a:pt x="1089947" y="0"/>
                  </a:moveTo>
                  <a:lnTo>
                    <a:pt x="1312460" y="0"/>
                  </a:lnTo>
                  <a:lnTo>
                    <a:pt x="1312460" y="70005"/>
                  </a:lnTo>
                  <a:lnTo>
                    <a:pt x="1280516" y="70005"/>
                  </a:lnTo>
                  <a:lnTo>
                    <a:pt x="1280516" y="29926"/>
                  </a:lnTo>
                  <a:lnTo>
                    <a:pt x="1219573" y="29926"/>
                  </a:lnTo>
                  <a:lnTo>
                    <a:pt x="1219573" y="228994"/>
                  </a:lnTo>
                  <a:lnTo>
                    <a:pt x="1252244" y="228994"/>
                  </a:lnTo>
                  <a:lnTo>
                    <a:pt x="1252244" y="257433"/>
                  </a:lnTo>
                  <a:lnTo>
                    <a:pt x="1150163" y="257433"/>
                  </a:lnTo>
                  <a:lnTo>
                    <a:pt x="1150163" y="228994"/>
                  </a:lnTo>
                  <a:lnTo>
                    <a:pt x="1182834" y="228994"/>
                  </a:lnTo>
                  <a:lnTo>
                    <a:pt x="1182834" y="29926"/>
                  </a:lnTo>
                  <a:lnTo>
                    <a:pt x="1121890" y="29926"/>
                  </a:lnTo>
                  <a:lnTo>
                    <a:pt x="1121890" y="70005"/>
                  </a:lnTo>
                  <a:lnTo>
                    <a:pt x="1089947" y="70005"/>
                  </a:lnTo>
                  <a:close/>
                  <a:moveTo>
                    <a:pt x="880297" y="0"/>
                  </a:moveTo>
                  <a:lnTo>
                    <a:pt x="946763" y="0"/>
                  </a:lnTo>
                  <a:lnTo>
                    <a:pt x="946763" y="202706"/>
                  </a:lnTo>
                  <a:cubicBezTo>
                    <a:pt x="946763" y="218380"/>
                    <a:pt x="950434" y="228961"/>
                    <a:pt x="966604" y="228961"/>
                  </a:cubicBezTo>
                  <a:cubicBezTo>
                    <a:pt x="972457" y="228961"/>
                    <a:pt x="976524" y="228631"/>
                    <a:pt x="976524" y="228631"/>
                  </a:cubicBezTo>
                  <a:lnTo>
                    <a:pt x="976128" y="257763"/>
                  </a:lnTo>
                  <a:cubicBezTo>
                    <a:pt x="976128" y="257763"/>
                    <a:pt x="968787" y="258524"/>
                    <a:pt x="960354" y="258524"/>
                  </a:cubicBezTo>
                  <a:cubicBezTo>
                    <a:pt x="933933" y="258524"/>
                    <a:pt x="911149" y="247942"/>
                    <a:pt x="911149" y="204888"/>
                  </a:cubicBezTo>
                  <a:lnTo>
                    <a:pt x="911149" y="27380"/>
                  </a:lnTo>
                  <a:lnTo>
                    <a:pt x="911182" y="27380"/>
                  </a:lnTo>
                  <a:lnTo>
                    <a:pt x="911149" y="27347"/>
                  </a:lnTo>
                  <a:lnTo>
                    <a:pt x="911149" y="27380"/>
                  </a:lnTo>
                  <a:lnTo>
                    <a:pt x="880297" y="27380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0" name="Freeform: Shape 25">
              <a:extLst>
                <a:ext uri="{FF2B5EF4-FFF2-40B4-BE49-F238E27FC236}">
                  <a16:creationId xmlns:a16="http://schemas.microsoft.com/office/drawing/2014/main" id="{59147B73-D90E-E6BD-D077-C58F6E416FFA}"/>
                </a:ext>
              </a:extLst>
            </p:cNvPr>
            <p:cNvSpPr/>
            <p:nvPr/>
          </p:nvSpPr>
          <p:spPr>
            <a:xfrm>
              <a:off x="10349784" y="360644"/>
              <a:ext cx="484035" cy="671735"/>
            </a:xfrm>
            <a:custGeom>
              <a:avLst/>
              <a:gdLst>
                <a:gd name="connsiteX0" fmla="*/ 1082044 w 1906225"/>
                <a:gd name="connsiteY0" fmla="*/ 2215410 h 2645423"/>
                <a:gd name="connsiteX1" fmla="*/ 1082044 w 1906225"/>
                <a:gd name="connsiteY1" fmla="*/ 1824449 h 2645423"/>
                <a:gd name="connsiteX2" fmla="*/ 1338749 w 1906225"/>
                <a:gd name="connsiteY2" fmla="*/ 2081187 h 2645423"/>
                <a:gd name="connsiteX3" fmla="*/ 1338749 w 1906225"/>
                <a:gd name="connsiteY3" fmla="*/ 2004801 h 2645423"/>
                <a:gd name="connsiteX4" fmla="*/ 1082044 w 1906225"/>
                <a:gd name="connsiteY4" fmla="*/ 1748096 h 2645423"/>
                <a:gd name="connsiteX5" fmla="*/ 1082044 w 1906225"/>
                <a:gd name="connsiteY5" fmla="*/ 1633350 h 2645423"/>
                <a:gd name="connsiteX6" fmla="*/ 1338749 w 1906225"/>
                <a:gd name="connsiteY6" fmla="*/ 1890089 h 2645423"/>
                <a:gd name="connsiteX7" fmla="*/ 1595487 w 1906225"/>
                <a:gd name="connsiteY7" fmla="*/ 1633350 h 2645423"/>
                <a:gd name="connsiteX8" fmla="*/ 1595487 w 1906225"/>
                <a:gd name="connsiteY8" fmla="*/ 2215410 h 2645423"/>
                <a:gd name="connsiteX9" fmla="*/ 1082044 w 1906225"/>
                <a:gd name="connsiteY9" fmla="*/ 2215410 h 2645423"/>
                <a:gd name="connsiteX10" fmla="*/ 351709 w 1906225"/>
                <a:gd name="connsiteY10" fmla="*/ 2215410 h 2645423"/>
                <a:gd name="connsiteX11" fmla="*/ 54231 w 1906225"/>
                <a:gd name="connsiteY11" fmla="*/ 2514309 h 2645423"/>
                <a:gd name="connsiteX12" fmla="*/ 55587 w 1906225"/>
                <a:gd name="connsiteY12" fmla="*/ 1820977 h 2645423"/>
                <a:gd name="connsiteX13" fmla="*/ 662149 w 1906225"/>
                <a:gd name="connsiteY13" fmla="*/ 2215377 h 2645423"/>
                <a:gd name="connsiteX14" fmla="*/ 351709 w 1906225"/>
                <a:gd name="connsiteY14" fmla="*/ 2215377 h 2645423"/>
                <a:gd name="connsiteX15" fmla="*/ 1028011 w 1906225"/>
                <a:gd name="connsiteY15" fmla="*/ 309713 h 2645423"/>
                <a:gd name="connsiteX16" fmla="*/ 1028011 w 1906225"/>
                <a:gd name="connsiteY16" fmla="*/ 395193 h 2645423"/>
                <a:gd name="connsiteX17" fmla="*/ 156807 w 1906225"/>
                <a:gd name="connsiteY17" fmla="*/ 1211868 h 2645423"/>
                <a:gd name="connsiteX18" fmla="*/ 156807 w 1906225"/>
                <a:gd name="connsiteY18" fmla="*/ 1642609 h 2645423"/>
                <a:gd name="connsiteX19" fmla="*/ 55984 w 1906225"/>
                <a:gd name="connsiteY19" fmla="*/ 1634342 h 2645423"/>
                <a:gd name="connsiteX20" fmla="*/ 56810 w 1906225"/>
                <a:gd name="connsiteY20" fmla="*/ 1211901 h 2645423"/>
                <a:gd name="connsiteX21" fmla="*/ 1028044 w 1906225"/>
                <a:gd name="connsiteY21" fmla="*/ 309746 h 2645423"/>
                <a:gd name="connsiteX22" fmla="*/ 1370527 w 1906225"/>
                <a:gd name="connsiteY22" fmla="*/ 54000 h 2645423"/>
                <a:gd name="connsiteX23" fmla="*/ 1370527 w 1906225"/>
                <a:gd name="connsiteY23" fmla="*/ 534706 h 2645423"/>
                <a:gd name="connsiteX24" fmla="*/ 1311733 w 1906225"/>
                <a:gd name="connsiteY24" fmla="*/ 534706 h 2645423"/>
                <a:gd name="connsiteX25" fmla="*/ 1311733 w 1906225"/>
                <a:gd name="connsiteY25" fmla="*/ 891078 h 2645423"/>
                <a:gd name="connsiteX26" fmla="*/ 1082044 w 1906225"/>
                <a:gd name="connsiteY26" fmla="*/ 1120767 h 2645423"/>
                <a:gd name="connsiteX27" fmla="*/ 1082044 w 1906225"/>
                <a:gd name="connsiteY27" fmla="*/ 54000 h 2645423"/>
                <a:gd name="connsiteX28" fmla="*/ 1370527 w 1906225"/>
                <a:gd name="connsiteY28" fmla="*/ 54000 h 2645423"/>
                <a:gd name="connsiteX29" fmla="*/ 1595487 w 1906225"/>
                <a:gd name="connsiteY29" fmla="*/ 1120767 h 2645423"/>
                <a:gd name="connsiteX30" fmla="*/ 1365765 w 1906225"/>
                <a:gd name="connsiteY30" fmla="*/ 891078 h 2645423"/>
                <a:gd name="connsiteX31" fmla="*/ 1365765 w 1906225"/>
                <a:gd name="connsiteY31" fmla="*/ 588739 h 2645423"/>
                <a:gd name="connsiteX32" fmla="*/ 1595487 w 1906225"/>
                <a:gd name="connsiteY32" fmla="*/ 588739 h 2645423"/>
                <a:gd name="connsiteX33" fmla="*/ 1595487 w 1906225"/>
                <a:gd name="connsiteY33" fmla="*/ 1120800 h 2645423"/>
                <a:gd name="connsiteX34" fmla="*/ 800604 w 1906225"/>
                <a:gd name="connsiteY34" fmla="*/ 2051856 h 2645423"/>
                <a:gd name="connsiteX35" fmla="*/ 1028011 w 1906225"/>
                <a:gd name="connsiteY35" fmla="*/ 1824449 h 2645423"/>
                <a:gd name="connsiteX36" fmla="*/ 1028011 w 1906225"/>
                <a:gd name="connsiteY36" fmla="*/ 2215410 h 2645423"/>
                <a:gd name="connsiteX37" fmla="*/ 873386 w 1906225"/>
                <a:gd name="connsiteY37" fmla="*/ 2215410 h 2645423"/>
                <a:gd name="connsiteX38" fmla="*/ 800604 w 1906225"/>
                <a:gd name="connsiteY38" fmla="*/ 2051856 h 2645423"/>
                <a:gd name="connsiteX39" fmla="*/ 816774 w 1906225"/>
                <a:gd name="connsiteY39" fmla="*/ 2215410 h 2645423"/>
                <a:gd name="connsiteX40" fmla="*/ 720150 w 1906225"/>
                <a:gd name="connsiteY40" fmla="*/ 2215410 h 2645423"/>
                <a:gd name="connsiteX41" fmla="*/ 55686 w 1906225"/>
                <a:gd name="connsiteY41" fmla="*/ 1767010 h 2645423"/>
                <a:gd name="connsiteX42" fmla="*/ 55851 w 1906225"/>
                <a:gd name="connsiteY42" fmla="*/ 1688342 h 2645423"/>
                <a:gd name="connsiteX43" fmla="*/ 816741 w 1906225"/>
                <a:gd name="connsiteY43" fmla="*/ 2215410 h 2645423"/>
                <a:gd name="connsiteX44" fmla="*/ 1028011 w 1906225"/>
                <a:gd name="connsiteY44" fmla="*/ 535367 h 2645423"/>
                <a:gd name="connsiteX45" fmla="*/ 311631 w 1906225"/>
                <a:gd name="connsiteY45" fmla="*/ 1211868 h 2645423"/>
                <a:gd name="connsiteX46" fmla="*/ 311631 w 1906225"/>
                <a:gd name="connsiteY46" fmla="*/ 1676603 h 2645423"/>
                <a:gd name="connsiteX47" fmla="*/ 210807 w 1906225"/>
                <a:gd name="connsiteY47" fmla="*/ 1651273 h 2645423"/>
                <a:gd name="connsiteX48" fmla="*/ 210807 w 1906225"/>
                <a:gd name="connsiteY48" fmla="*/ 1211901 h 2645423"/>
                <a:gd name="connsiteX49" fmla="*/ 1028011 w 1906225"/>
                <a:gd name="connsiteY49" fmla="*/ 449226 h 2645423"/>
                <a:gd name="connsiteX50" fmla="*/ 1028011 w 1906225"/>
                <a:gd name="connsiteY50" fmla="*/ 535401 h 2645423"/>
                <a:gd name="connsiteX51" fmla="*/ 1028011 w 1906225"/>
                <a:gd name="connsiteY51" fmla="*/ 1241927 h 2645423"/>
                <a:gd name="connsiteX52" fmla="*/ 1028011 w 1906225"/>
                <a:gd name="connsiteY52" fmla="*/ 1404488 h 2645423"/>
                <a:gd name="connsiteX53" fmla="*/ 771306 w 1906225"/>
                <a:gd name="connsiteY53" fmla="*/ 1147750 h 2645423"/>
                <a:gd name="connsiteX54" fmla="*/ 460568 w 1906225"/>
                <a:gd name="connsiteY54" fmla="*/ 1458488 h 2645423"/>
                <a:gd name="connsiteX55" fmla="*/ 460568 w 1906225"/>
                <a:gd name="connsiteY55" fmla="*/ 1737349 h 2645423"/>
                <a:gd name="connsiteX56" fmla="*/ 365630 w 1906225"/>
                <a:gd name="connsiteY56" fmla="*/ 1695220 h 2645423"/>
                <a:gd name="connsiteX57" fmla="*/ 365630 w 1906225"/>
                <a:gd name="connsiteY57" fmla="*/ 1211868 h 2645423"/>
                <a:gd name="connsiteX58" fmla="*/ 1028011 w 1906225"/>
                <a:gd name="connsiteY58" fmla="*/ 589367 h 2645423"/>
                <a:gd name="connsiteX59" fmla="*/ 1028011 w 1906225"/>
                <a:gd name="connsiteY59" fmla="*/ 1241927 h 2645423"/>
                <a:gd name="connsiteX60" fmla="*/ 1028011 w 1906225"/>
                <a:gd name="connsiteY60" fmla="*/ 1633350 h 2645423"/>
                <a:gd name="connsiteX61" fmla="*/ 1028011 w 1906225"/>
                <a:gd name="connsiteY61" fmla="*/ 1748096 h 2645423"/>
                <a:gd name="connsiteX62" fmla="*/ 770578 w 1906225"/>
                <a:gd name="connsiteY62" fmla="*/ 2005495 h 2645423"/>
                <a:gd name="connsiteX63" fmla="*/ 514568 w 1906225"/>
                <a:gd name="connsiteY63" fmla="*/ 1767473 h 2645423"/>
                <a:gd name="connsiteX64" fmla="*/ 514568 w 1906225"/>
                <a:gd name="connsiteY64" fmla="*/ 1480908 h 2645423"/>
                <a:gd name="connsiteX65" fmla="*/ 771306 w 1906225"/>
                <a:gd name="connsiteY65" fmla="*/ 1224203 h 2645423"/>
                <a:gd name="connsiteX66" fmla="*/ 1028011 w 1906225"/>
                <a:gd name="connsiteY66" fmla="*/ 1480908 h 2645423"/>
                <a:gd name="connsiteX67" fmla="*/ 1028011 w 1906225"/>
                <a:gd name="connsiteY67" fmla="*/ 1557030 h 2645423"/>
                <a:gd name="connsiteX68" fmla="*/ 771306 w 1906225"/>
                <a:gd name="connsiteY68" fmla="*/ 1813768 h 2645423"/>
                <a:gd name="connsiteX69" fmla="*/ 771306 w 1906225"/>
                <a:gd name="connsiteY69" fmla="*/ 1890155 h 2645423"/>
                <a:gd name="connsiteX70" fmla="*/ 1028011 w 1906225"/>
                <a:gd name="connsiteY70" fmla="*/ 1633416 h 2645423"/>
                <a:gd name="connsiteX71" fmla="*/ 1595487 w 1906225"/>
                <a:gd name="connsiteY71" fmla="*/ 1442252 h 2645423"/>
                <a:gd name="connsiteX72" fmla="*/ 1595487 w 1906225"/>
                <a:gd name="connsiteY72" fmla="*/ 1556997 h 2645423"/>
                <a:gd name="connsiteX73" fmla="*/ 1338749 w 1906225"/>
                <a:gd name="connsiteY73" fmla="*/ 1813735 h 2645423"/>
                <a:gd name="connsiteX74" fmla="*/ 1082044 w 1906225"/>
                <a:gd name="connsiteY74" fmla="*/ 1556997 h 2645423"/>
                <a:gd name="connsiteX75" fmla="*/ 1082044 w 1906225"/>
                <a:gd name="connsiteY75" fmla="*/ 1197186 h 2645423"/>
                <a:gd name="connsiteX76" fmla="*/ 1338749 w 1906225"/>
                <a:gd name="connsiteY76" fmla="*/ 940448 h 2645423"/>
                <a:gd name="connsiteX77" fmla="*/ 1584310 w 1906225"/>
                <a:gd name="connsiteY77" fmla="*/ 1185976 h 2645423"/>
                <a:gd name="connsiteX78" fmla="*/ 1338749 w 1906225"/>
                <a:gd name="connsiteY78" fmla="*/ 1431538 h 2645423"/>
                <a:gd name="connsiteX79" fmla="*/ 1338749 w 1906225"/>
                <a:gd name="connsiteY79" fmla="*/ 1507924 h 2645423"/>
                <a:gd name="connsiteX80" fmla="*/ 1595487 w 1906225"/>
                <a:gd name="connsiteY80" fmla="*/ 1251186 h 2645423"/>
                <a:gd name="connsiteX81" fmla="*/ 1595487 w 1906225"/>
                <a:gd name="connsiteY81" fmla="*/ 1365898 h 2645423"/>
                <a:gd name="connsiteX82" fmla="*/ 1338749 w 1906225"/>
                <a:gd name="connsiteY82" fmla="*/ 1622636 h 2645423"/>
                <a:gd name="connsiteX83" fmla="*/ 1338749 w 1906225"/>
                <a:gd name="connsiteY83" fmla="*/ 1699023 h 2645423"/>
                <a:gd name="connsiteX84" fmla="*/ 1595487 w 1906225"/>
                <a:gd name="connsiteY84" fmla="*/ 1442285 h 2645423"/>
                <a:gd name="connsiteX85" fmla="*/ 1906225 w 1906225"/>
                <a:gd name="connsiteY85" fmla="*/ 1507891 h 2645423"/>
                <a:gd name="connsiteX86" fmla="*/ 1906225 w 1906225"/>
                <a:gd name="connsiteY86" fmla="*/ 1431505 h 2645423"/>
                <a:gd name="connsiteX87" fmla="*/ 1649487 w 1906225"/>
                <a:gd name="connsiteY87" fmla="*/ 1174766 h 2645423"/>
                <a:gd name="connsiteX88" fmla="*/ 1649487 w 1906225"/>
                <a:gd name="connsiteY88" fmla="*/ 534673 h 2645423"/>
                <a:gd name="connsiteX89" fmla="*/ 1424560 w 1906225"/>
                <a:gd name="connsiteY89" fmla="*/ 534673 h 2645423"/>
                <a:gd name="connsiteX90" fmla="*/ 1424560 w 1906225"/>
                <a:gd name="connsiteY90" fmla="*/ 0 h 2645423"/>
                <a:gd name="connsiteX91" fmla="*/ 1028044 w 1906225"/>
                <a:gd name="connsiteY91" fmla="*/ 0 h 2645423"/>
                <a:gd name="connsiteX92" fmla="*/ 1028044 w 1906225"/>
                <a:gd name="connsiteY92" fmla="*/ 255713 h 2645423"/>
                <a:gd name="connsiteX93" fmla="*/ 2778 w 1906225"/>
                <a:gd name="connsiteY93" fmla="*/ 1211835 h 2645423"/>
                <a:gd name="connsiteX94" fmla="*/ 0 w 1906225"/>
                <a:gd name="connsiteY94" fmla="*/ 2645423 h 2645423"/>
                <a:gd name="connsiteX95" fmla="*/ 374162 w 1906225"/>
                <a:gd name="connsiteY95" fmla="*/ 2269409 h 2645423"/>
                <a:gd name="connsiteX96" fmla="*/ 1649487 w 1906225"/>
                <a:gd name="connsiteY96" fmla="*/ 2269409 h 2645423"/>
                <a:gd name="connsiteX97" fmla="*/ 1649487 w 1906225"/>
                <a:gd name="connsiteY97" fmla="*/ 1633350 h 2645423"/>
                <a:gd name="connsiteX98" fmla="*/ 1906225 w 1906225"/>
                <a:gd name="connsiteY98" fmla="*/ 1890089 h 2645423"/>
                <a:gd name="connsiteX99" fmla="*/ 1906225 w 1906225"/>
                <a:gd name="connsiteY99" fmla="*/ 1813702 h 2645423"/>
                <a:gd name="connsiteX100" fmla="*/ 1649487 w 1906225"/>
                <a:gd name="connsiteY100" fmla="*/ 1556964 h 2645423"/>
                <a:gd name="connsiteX101" fmla="*/ 1649487 w 1906225"/>
                <a:gd name="connsiteY101" fmla="*/ 1442219 h 2645423"/>
                <a:gd name="connsiteX102" fmla="*/ 1906225 w 1906225"/>
                <a:gd name="connsiteY102" fmla="*/ 1698957 h 2645423"/>
                <a:gd name="connsiteX103" fmla="*/ 1906225 w 1906225"/>
                <a:gd name="connsiteY103" fmla="*/ 1622570 h 2645423"/>
                <a:gd name="connsiteX104" fmla="*/ 1649487 w 1906225"/>
                <a:gd name="connsiteY104" fmla="*/ 1365832 h 2645423"/>
                <a:gd name="connsiteX105" fmla="*/ 1649487 w 1906225"/>
                <a:gd name="connsiteY105" fmla="*/ 1251120 h 2645423"/>
                <a:gd name="connsiteX106" fmla="*/ 1906225 w 1906225"/>
                <a:gd name="connsiteY106" fmla="*/ 1507858 h 264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906225" h="2645423">
                  <a:moveTo>
                    <a:pt x="1082044" y="2215410"/>
                  </a:moveTo>
                  <a:lnTo>
                    <a:pt x="1082044" y="1824449"/>
                  </a:lnTo>
                  <a:lnTo>
                    <a:pt x="1338749" y="2081187"/>
                  </a:lnTo>
                  <a:lnTo>
                    <a:pt x="1338749" y="2004801"/>
                  </a:lnTo>
                  <a:lnTo>
                    <a:pt x="1082044" y="1748096"/>
                  </a:lnTo>
                  <a:lnTo>
                    <a:pt x="1082044" y="1633350"/>
                  </a:lnTo>
                  <a:lnTo>
                    <a:pt x="1338749" y="1890089"/>
                  </a:lnTo>
                  <a:lnTo>
                    <a:pt x="1595487" y="1633350"/>
                  </a:lnTo>
                  <a:lnTo>
                    <a:pt x="1595487" y="2215410"/>
                  </a:lnTo>
                  <a:lnTo>
                    <a:pt x="1082044" y="2215410"/>
                  </a:lnTo>
                  <a:close/>
                  <a:moveTo>
                    <a:pt x="351709" y="2215410"/>
                  </a:moveTo>
                  <a:lnTo>
                    <a:pt x="54231" y="2514309"/>
                  </a:lnTo>
                  <a:lnTo>
                    <a:pt x="55587" y="1820977"/>
                  </a:lnTo>
                  <a:cubicBezTo>
                    <a:pt x="329124" y="1831096"/>
                    <a:pt x="565889" y="1985423"/>
                    <a:pt x="662149" y="2215377"/>
                  </a:cubicBezTo>
                  <a:lnTo>
                    <a:pt x="351709" y="2215377"/>
                  </a:lnTo>
                  <a:close/>
                  <a:moveTo>
                    <a:pt x="1028011" y="309713"/>
                  </a:moveTo>
                  <a:lnTo>
                    <a:pt x="1028011" y="395193"/>
                  </a:lnTo>
                  <a:cubicBezTo>
                    <a:pt x="545056" y="409015"/>
                    <a:pt x="156807" y="769917"/>
                    <a:pt x="156807" y="1211868"/>
                  </a:cubicBezTo>
                  <a:lnTo>
                    <a:pt x="156807" y="1642609"/>
                  </a:lnTo>
                  <a:cubicBezTo>
                    <a:pt x="123674" y="1638145"/>
                    <a:pt x="90044" y="1635334"/>
                    <a:pt x="55984" y="1634342"/>
                  </a:cubicBezTo>
                  <a:lnTo>
                    <a:pt x="56810" y="1211901"/>
                  </a:lnTo>
                  <a:cubicBezTo>
                    <a:pt x="56810" y="722763"/>
                    <a:pt x="489932" y="323535"/>
                    <a:pt x="1028044" y="309746"/>
                  </a:cubicBezTo>
                  <a:moveTo>
                    <a:pt x="1370527" y="54000"/>
                  </a:moveTo>
                  <a:lnTo>
                    <a:pt x="1370527" y="534706"/>
                  </a:lnTo>
                  <a:lnTo>
                    <a:pt x="1311733" y="534706"/>
                  </a:lnTo>
                  <a:lnTo>
                    <a:pt x="1311733" y="891078"/>
                  </a:lnTo>
                  <a:lnTo>
                    <a:pt x="1082044" y="1120767"/>
                  </a:lnTo>
                  <a:lnTo>
                    <a:pt x="1082044" y="54000"/>
                  </a:lnTo>
                  <a:lnTo>
                    <a:pt x="1370527" y="54000"/>
                  </a:lnTo>
                  <a:close/>
                  <a:moveTo>
                    <a:pt x="1595487" y="1120767"/>
                  </a:moveTo>
                  <a:lnTo>
                    <a:pt x="1365765" y="891078"/>
                  </a:lnTo>
                  <a:lnTo>
                    <a:pt x="1365765" y="588739"/>
                  </a:lnTo>
                  <a:lnTo>
                    <a:pt x="1595487" y="588739"/>
                  </a:lnTo>
                  <a:lnTo>
                    <a:pt x="1595487" y="1120800"/>
                  </a:lnTo>
                  <a:close/>
                  <a:moveTo>
                    <a:pt x="800604" y="2051856"/>
                  </a:moveTo>
                  <a:lnTo>
                    <a:pt x="1028011" y="1824449"/>
                  </a:lnTo>
                  <a:lnTo>
                    <a:pt x="1028011" y="2215410"/>
                  </a:lnTo>
                  <a:lnTo>
                    <a:pt x="873386" y="2215410"/>
                  </a:lnTo>
                  <a:cubicBezTo>
                    <a:pt x="855530" y="2157706"/>
                    <a:pt x="831026" y="2102979"/>
                    <a:pt x="800604" y="2051856"/>
                  </a:cubicBezTo>
                  <a:moveTo>
                    <a:pt x="816774" y="2215410"/>
                  </a:moveTo>
                  <a:lnTo>
                    <a:pt x="720150" y="2215410"/>
                  </a:lnTo>
                  <a:cubicBezTo>
                    <a:pt x="621344" y="1954108"/>
                    <a:pt x="359215" y="1777526"/>
                    <a:pt x="55686" y="1767010"/>
                  </a:cubicBezTo>
                  <a:lnTo>
                    <a:pt x="55851" y="1688342"/>
                  </a:lnTo>
                  <a:cubicBezTo>
                    <a:pt x="409148" y="1699288"/>
                    <a:pt x="714429" y="1911219"/>
                    <a:pt x="816741" y="2215410"/>
                  </a:cubicBezTo>
                  <a:moveTo>
                    <a:pt x="1028011" y="535367"/>
                  </a:moveTo>
                  <a:cubicBezTo>
                    <a:pt x="630437" y="549091"/>
                    <a:pt x="311631" y="847197"/>
                    <a:pt x="311631" y="1211868"/>
                  </a:cubicBezTo>
                  <a:lnTo>
                    <a:pt x="311631" y="1676603"/>
                  </a:lnTo>
                  <a:cubicBezTo>
                    <a:pt x="278794" y="1666418"/>
                    <a:pt x="245165" y="1657887"/>
                    <a:pt x="210807" y="1651273"/>
                  </a:cubicBezTo>
                  <a:lnTo>
                    <a:pt x="210807" y="1211901"/>
                  </a:lnTo>
                  <a:cubicBezTo>
                    <a:pt x="210807" y="799678"/>
                    <a:pt x="574850" y="462916"/>
                    <a:pt x="1028011" y="449226"/>
                  </a:cubicBezTo>
                  <a:lnTo>
                    <a:pt x="1028011" y="535401"/>
                  </a:lnTo>
                  <a:close/>
                  <a:moveTo>
                    <a:pt x="1028011" y="1241927"/>
                  </a:moveTo>
                  <a:lnTo>
                    <a:pt x="1028011" y="1404488"/>
                  </a:lnTo>
                  <a:lnTo>
                    <a:pt x="771306" y="1147750"/>
                  </a:lnTo>
                  <a:lnTo>
                    <a:pt x="460568" y="1458488"/>
                  </a:lnTo>
                  <a:lnTo>
                    <a:pt x="460568" y="1737349"/>
                  </a:lnTo>
                  <a:cubicBezTo>
                    <a:pt x="429947" y="1721608"/>
                    <a:pt x="398268" y="1707554"/>
                    <a:pt x="365630" y="1695220"/>
                  </a:cubicBezTo>
                  <a:lnTo>
                    <a:pt x="365630" y="1211868"/>
                  </a:lnTo>
                  <a:cubicBezTo>
                    <a:pt x="365630" y="876925"/>
                    <a:pt x="660231" y="602958"/>
                    <a:pt x="1028011" y="589367"/>
                  </a:cubicBezTo>
                  <a:lnTo>
                    <a:pt x="1028011" y="1241927"/>
                  </a:lnTo>
                  <a:close/>
                  <a:moveTo>
                    <a:pt x="1028011" y="1633350"/>
                  </a:moveTo>
                  <a:lnTo>
                    <a:pt x="1028011" y="1748096"/>
                  </a:lnTo>
                  <a:lnTo>
                    <a:pt x="770578" y="2005495"/>
                  </a:lnTo>
                  <a:cubicBezTo>
                    <a:pt x="704211" y="1910128"/>
                    <a:pt x="616714" y="1829178"/>
                    <a:pt x="514568" y="1767473"/>
                  </a:cubicBezTo>
                  <a:lnTo>
                    <a:pt x="514568" y="1480908"/>
                  </a:lnTo>
                  <a:lnTo>
                    <a:pt x="771306" y="1224203"/>
                  </a:lnTo>
                  <a:lnTo>
                    <a:pt x="1028011" y="1480908"/>
                  </a:lnTo>
                  <a:lnTo>
                    <a:pt x="1028011" y="1557030"/>
                  </a:lnTo>
                  <a:lnTo>
                    <a:pt x="771306" y="1813768"/>
                  </a:lnTo>
                  <a:lnTo>
                    <a:pt x="771306" y="1890155"/>
                  </a:lnTo>
                  <a:lnTo>
                    <a:pt x="1028011" y="1633416"/>
                  </a:lnTo>
                  <a:close/>
                  <a:moveTo>
                    <a:pt x="1595487" y="1442252"/>
                  </a:moveTo>
                  <a:lnTo>
                    <a:pt x="1595487" y="1556997"/>
                  </a:lnTo>
                  <a:lnTo>
                    <a:pt x="1338749" y="1813735"/>
                  </a:lnTo>
                  <a:lnTo>
                    <a:pt x="1082044" y="1556997"/>
                  </a:lnTo>
                  <a:lnTo>
                    <a:pt x="1082044" y="1197186"/>
                  </a:lnTo>
                  <a:lnTo>
                    <a:pt x="1338749" y="940448"/>
                  </a:lnTo>
                  <a:lnTo>
                    <a:pt x="1584310" y="1185976"/>
                  </a:lnTo>
                  <a:lnTo>
                    <a:pt x="1338749" y="1431538"/>
                  </a:lnTo>
                  <a:lnTo>
                    <a:pt x="1338749" y="1507924"/>
                  </a:lnTo>
                  <a:lnTo>
                    <a:pt x="1595487" y="1251186"/>
                  </a:lnTo>
                  <a:lnTo>
                    <a:pt x="1595487" y="1365898"/>
                  </a:lnTo>
                  <a:lnTo>
                    <a:pt x="1338749" y="1622636"/>
                  </a:lnTo>
                  <a:lnTo>
                    <a:pt x="1338749" y="1699023"/>
                  </a:lnTo>
                  <a:lnTo>
                    <a:pt x="1595487" y="1442285"/>
                  </a:lnTo>
                  <a:close/>
                  <a:moveTo>
                    <a:pt x="1906225" y="1507891"/>
                  </a:moveTo>
                  <a:lnTo>
                    <a:pt x="1906225" y="1431505"/>
                  </a:lnTo>
                  <a:lnTo>
                    <a:pt x="1649487" y="1174766"/>
                  </a:lnTo>
                  <a:lnTo>
                    <a:pt x="1649487" y="534673"/>
                  </a:lnTo>
                  <a:lnTo>
                    <a:pt x="1424560" y="534673"/>
                  </a:lnTo>
                  <a:lnTo>
                    <a:pt x="1424560" y="0"/>
                  </a:lnTo>
                  <a:lnTo>
                    <a:pt x="1028044" y="0"/>
                  </a:lnTo>
                  <a:lnTo>
                    <a:pt x="1028044" y="255713"/>
                  </a:lnTo>
                  <a:cubicBezTo>
                    <a:pt x="460105" y="269569"/>
                    <a:pt x="2778" y="693002"/>
                    <a:pt x="2778" y="1211835"/>
                  </a:cubicBezTo>
                  <a:lnTo>
                    <a:pt x="0" y="2645423"/>
                  </a:lnTo>
                  <a:lnTo>
                    <a:pt x="374162" y="2269409"/>
                  </a:lnTo>
                  <a:lnTo>
                    <a:pt x="1649487" y="2269409"/>
                  </a:lnTo>
                  <a:lnTo>
                    <a:pt x="1649487" y="1633350"/>
                  </a:lnTo>
                  <a:lnTo>
                    <a:pt x="1906225" y="1890089"/>
                  </a:lnTo>
                  <a:lnTo>
                    <a:pt x="1906225" y="1813702"/>
                  </a:lnTo>
                  <a:lnTo>
                    <a:pt x="1649487" y="1556964"/>
                  </a:lnTo>
                  <a:lnTo>
                    <a:pt x="1649487" y="1442219"/>
                  </a:lnTo>
                  <a:lnTo>
                    <a:pt x="1906225" y="1698957"/>
                  </a:lnTo>
                  <a:lnTo>
                    <a:pt x="1906225" y="1622570"/>
                  </a:lnTo>
                  <a:lnTo>
                    <a:pt x="1649487" y="1365832"/>
                  </a:lnTo>
                  <a:lnTo>
                    <a:pt x="1649487" y="1251120"/>
                  </a:lnTo>
                  <a:lnTo>
                    <a:pt x="1906225" y="1507858"/>
                  </a:lnTo>
                  <a:close/>
                </a:path>
              </a:pathLst>
            </a:custGeom>
            <a:grpFill/>
            <a:ln w="330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612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CD9453-08EB-7F89-3BF0-0E4A62D2D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10801352" cy="6155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75912-960B-CC5A-E18F-12C55C65D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400544"/>
            <a:ext cx="10801351" cy="415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CBDF2-6D8A-31ED-82FB-B3BF7FF7EF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5324" y="6453188"/>
            <a:ext cx="2886076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7E56308-EE89-4656-BE73-ACBC167EC545}" type="datetimeFigureOut">
              <a:rPr lang="en-GB" smtClean="0"/>
              <a:pPr/>
              <a:t>26/09/2025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C7CE6-ED2A-7E9E-C097-73E06499D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53188"/>
            <a:ext cx="41148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220C6-FCFD-30A3-2C11-5A2C85D30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53188"/>
            <a:ext cx="2886076" cy="27699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542A8B0-3B9E-40F0-B7E6-C39FA25F9A7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93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6" r:id="rId2"/>
    <p:sldLayoutId id="2147483697" r:id="rId3"/>
    <p:sldLayoutId id="2147483689" r:id="rId4"/>
    <p:sldLayoutId id="2147483698" r:id="rId5"/>
    <p:sldLayoutId id="2147483699" r:id="rId6"/>
    <p:sldLayoutId id="2147483700" r:id="rId7"/>
    <p:sldLayoutId id="2147483692" r:id="rId8"/>
    <p:sldLayoutId id="2147483693" r:id="rId9"/>
    <p:sldLayoutId id="2147483688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7" r:id="rId24"/>
    <p:sldLayoutId id="2147483718" r:id="rId25"/>
    <p:sldLayoutId id="2147483719" r:id="rId26"/>
    <p:sldLayoutId id="2147483716" r:id="rId27"/>
    <p:sldLayoutId id="2147483720" r:id="rId28"/>
    <p:sldLayoutId id="2147483721" r:id="rId29"/>
    <p:sldLayoutId id="2147483714" r:id="rId30"/>
    <p:sldLayoutId id="2147483715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90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26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2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198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234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2700000" indent="-180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42" userDrawn="1">
          <p15:clr>
            <a:srgbClr val="F26B43"/>
          </p15:clr>
        </p15:guide>
        <p15:guide id="5" orient="horz" pos="255">
          <p15:clr>
            <a:srgbClr val="F26B43"/>
          </p15:clr>
        </p15:guide>
        <p15:guide id="6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99911-31EA-0A38-62D4-13DE48B7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 this is?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4F4351-AD58-0581-845E-3AAF6BF69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343" y="1395855"/>
            <a:ext cx="4917314" cy="518455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685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1F907-1FFF-38F8-5108-505F99717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CE93D-1F2F-E9D4-70DD-45D2D1DA2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people need to live?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E6096-16C5-47EB-AA21-D06D8F100B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714292"/>
            <a:ext cx="6039306" cy="2215991"/>
          </a:xfrm>
        </p:spPr>
        <p:txBody>
          <a:bodyPr/>
          <a:lstStyle/>
          <a:p>
            <a:pPr marL="63500" lvl="0">
              <a:spcBef>
                <a:spcPts val="0"/>
              </a:spcBef>
              <a:buSzPts val="2600"/>
            </a:pPr>
            <a:r>
              <a:rPr lang="en-US" sz="3000" dirty="0"/>
              <a:t>Make a list of things you think need to be in a town so that people can live.</a:t>
            </a:r>
          </a:p>
          <a:p>
            <a:pPr marL="457200" lvl="0" indent="-393700">
              <a:spcBef>
                <a:spcPts val="0"/>
              </a:spcBef>
              <a:buSzPts val="2600"/>
              <a:buChar char="•"/>
            </a:pPr>
            <a:endParaRPr lang="en-US" sz="30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347448B-947D-D4B6-855B-38D7E126E730}"/>
              </a:ext>
            </a:extLst>
          </p:cNvPr>
          <p:cNvSpPr txBox="1">
            <a:spLocks/>
          </p:cNvSpPr>
          <p:nvPr/>
        </p:nvSpPr>
        <p:spPr>
          <a:xfrm>
            <a:off x="8489495" y="2714292"/>
            <a:ext cx="2439763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algn="ctr">
              <a:spcBef>
                <a:spcPts val="0"/>
              </a:spcBef>
              <a:buSzPts val="2600"/>
            </a:pPr>
            <a:r>
              <a:rPr lang="en-US" sz="3000" dirty="0">
                <a:solidFill>
                  <a:srgbClr val="EC5F68"/>
                </a:solidFill>
              </a:rPr>
              <a:t>Chat to people on your table.</a:t>
            </a:r>
          </a:p>
        </p:txBody>
      </p:sp>
    </p:spTree>
    <p:extLst>
      <p:ext uri="{BB962C8B-B14F-4D97-AF65-F5344CB8AC3E}">
        <p14:creationId xmlns:p14="http://schemas.microsoft.com/office/powerpoint/2010/main" val="27751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0D822-BF86-0D31-64DD-AC820E79F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E1392-0224-DF53-CE24-14E99362D55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What do people need to live?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E7708E-A8D6-D9F7-60A5-ED1CEB7AEEF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64349"/>
            <a:ext cx="10801354" cy="4001095"/>
          </a:xfrm>
        </p:spPr>
        <p:txBody>
          <a:bodyPr/>
          <a:lstStyle/>
          <a:p>
            <a:pPr marL="457200" lvl="0" indent="-457200">
              <a:buClr>
                <a:srgbClr val="B9D9EC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3000" dirty="0">
                <a:sym typeface="Arial"/>
              </a:rPr>
              <a:t>Houses</a:t>
            </a:r>
          </a:p>
          <a:p>
            <a:pPr marL="457200" lvl="0" indent="-457200">
              <a:buClr>
                <a:srgbClr val="B9D9EC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3000" dirty="0">
                <a:sym typeface="Arial"/>
              </a:rPr>
              <a:t>Doctors</a:t>
            </a:r>
            <a:endParaRPr lang="en-US" sz="3000" dirty="0"/>
          </a:p>
          <a:p>
            <a:pPr marL="457200" lvl="0" indent="-457200">
              <a:buClr>
                <a:srgbClr val="B9D9EC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3000" dirty="0">
                <a:sym typeface="Arial"/>
              </a:rPr>
              <a:t>Dentist</a:t>
            </a:r>
            <a:endParaRPr lang="en-US" sz="3000" dirty="0"/>
          </a:p>
          <a:p>
            <a:pPr marL="457200" lvl="0" indent="-457200">
              <a:buClr>
                <a:srgbClr val="B9D9EC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3000" dirty="0">
                <a:sym typeface="Arial"/>
              </a:rPr>
              <a:t>Supermarket</a:t>
            </a:r>
            <a:endParaRPr lang="en-US" sz="3000" dirty="0"/>
          </a:p>
          <a:p>
            <a:pPr marL="457200" lvl="0" indent="-457200">
              <a:buClr>
                <a:srgbClr val="B9D9EC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3000" dirty="0">
                <a:sym typeface="Arial"/>
              </a:rPr>
              <a:t>Shops</a:t>
            </a:r>
            <a:endParaRPr lang="en-US" sz="3000" dirty="0"/>
          </a:p>
          <a:p>
            <a:pPr marL="457200" lvl="0" indent="-457200">
              <a:buClr>
                <a:srgbClr val="B9D9EC"/>
              </a:buClr>
              <a:buSzPts val="2200"/>
              <a:buFont typeface="Arial" panose="020B0604020202020204" pitchFamily="34" charset="0"/>
              <a:buChar char="•"/>
            </a:pPr>
            <a:r>
              <a:rPr lang="en-US" sz="3000" dirty="0">
                <a:sym typeface="Arial"/>
              </a:rPr>
              <a:t>Water</a:t>
            </a:r>
          </a:p>
          <a:p>
            <a:endParaRPr lang="en-US" dirty="0"/>
          </a:p>
        </p:txBody>
      </p:sp>
      <p:pic>
        <p:nvPicPr>
          <p:cNvPr id="6" name="Google Shape;98;g308d96cff01_1_7">
            <a:extLst>
              <a:ext uri="{FF2B5EF4-FFF2-40B4-BE49-F238E27FC236}">
                <a16:creationId xmlns:a16="http://schemas.microsoft.com/office/drawing/2014/main" id="{A5023836-1385-AAAC-2F02-BA866EBBFC58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211" y="2264349"/>
            <a:ext cx="4985818" cy="3322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5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ED473-B670-DCD0-3376-98DA47D4C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10088790" cy="615553"/>
          </a:xfrm>
        </p:spPr>
        <p:txBody>
          <a:bodyPr/>
          <a:lstStyle/>
          <a:p>
            <a:r>
              <a:rPr lang="en-US" dirty="0"/>
              <a:t>What do people need to work and play?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EE64A7-1AF3-C960-DFBE-A479E002D2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0809" y="2714292"/>
            <a:ext cx="5661934" cy="2000548"/>
          </a:xfrm>
        </p:spPr>
        <p:txBody>
          <a:bodyPr/>
          <a:lstStyle/>
          <a:p>
            <a:r>
              <a:rPr lang="en-US" sz="3000" dirty="0"/>
              <a:t>Make a list of things you think need to be in a town so that people can </a:t>
            </a:r>
            <a:r>
              <a:rPr lang="en-US" sz="3000" b="1" dirty="0"/>
              <a:t>work </a:t>
            </a:r>
            <a:r>
              <a:rPr lang="en-US" sz="3000" dirty="0"/>
              <a:t>and </a:t>
            </a:r>
            <a:r>
              <a:rPr lang="en-US" sz="3000" b="1" dirty="0"/>
              <a:t>play</a:t>
            </a:r>
            <a:r>
              <a:rPr lang="en-US" sz="3000" dirty="0"/>
              <a:t>.</a:t>
            </a:r>
          </a:p>
          <a:p>
            <a:endParaRPr lang="en-US" sz="30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5C2A1A1-74CA-BAD0-2F55-F267AC7CE9E5}"/>
              </a:ext>
            </a:extLst>
          </p:cNvPr>
          <p:cNvSpPr txBox="1">
            <a:spLocks/>
          </p:cNvSpPr>
          <p:nvPr/>
        </p:nvSpPr>
        <p:spPr>
          <a:xfrm>
            <a:off x="8489495" y="2714292"/>
            <a:ext cx="2439763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algn="ctr">
              <a:spcBef>
                <a:spcPts val="0"/>
              </a:spcBef>
              <a:buSzPts val="2600"/>
            </a:pPr>
            <a:r>
              <a:rPr lang="en-US" sz="3000" dirty="0">
                <a:solidFill>
                  <a:srgbClr val="EC5F68"/>
                </a:solidFill>
              </a:rPr>
              <a:t>Chat to people on your table.</a:t>
            </a:r>
          </a:p>
        </p:txBody>
      </p:sp>
    </p:spTree>
    <p:extLst>
      <p:ext uri="{BB962C8B-B14F-4D97-AF65-F5344CB8AC3E}">
        <p14:creationId xmlns:p14="http://schemas.microsoft.com/office/powerpoint/2010/main" val="373732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B407B-6DC9-9A92-37A7-3EBABF7FD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6538B-8AF0-D9FE-E3A3-2CDFF07D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685" y="364253"/>
            <a:ext cx="1772105" cy="615553"/>
          </a:xfrm>
        </p:spPr>
        <p:txBody>
          <a:bodyPr/>
          <a:lstStyle/>
          <a:p>
            <a:r>
              <a:rPr lang="en-US" dirty="0"/>
              <a:t>Play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7429EF-BC39-FAE7-60D0-1A87F5A455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4" y="2332846"/>
            <a:ext cx="3267077" cy="3385542"/>
          </a:xfrm>
        </p:spPr>
        <p:txBody>
          <a:bodyPr/>
          <a:lstStyle/>
          <a:p>
            <a:pPr marL="457200" lvl="0" indent="-381000">
              <a:spcBef>
                <a:spcPts val="0"/>
              </a:spcBef>
              <a:buClr>
                <a:srgbClr val="B9D9EC"/>
              </a:buClr>
              <a:buSzPts val="2400"/>
              <a:buChar char="●"/>
            </a:pPr>
            <a:r>
              <a:rPr lang="en-US" sz="3000" dirty="0"/>
              <a:t>Offices</a:t>
            </a:r>
          </a:p>
          <a:p>
            <a:pPr marL="457200" lvl="0" indent="-381000">
              <a:spcBef>
                <a:spcPts val="0"/>
              </a:spcBef>
              <a:buClr>
                <a:srgbClr val="B9D9EC"/>
              </a:buClr>
              <a:buSzPts val="2400"/>
              <a:buChar char="●"/>
            </a:pPr>
            <a:r>
              <a:rPr lang="en-US" sz="3000" dirty="0"/>
              <a:t>Factory</a:t>
            </a:r>
          </a:p>
          <a:p>
            <a:pPr marL="457200" lvl="0" indent="-381000">
              <a:spcBef>
                <a:spcPts val="0"/>
              </a:spcBef>
              <a:buClr>
                <a:srgbClr val="B9D9EC"/>
              </a:buClr>
              <a:buSzPts val="2400"/>
              <a:buChar char="●"/>
            </a:pPr>
            <a:r>
              <a:rPr lang="en-US" sz="3000" dirty="0"/>
              <a:t>Roads</a:t>
            </a:r>
          </a:p>
          <a:p>
            <a:pPr marL="457200" lvl="0" indent="-381000">
              <a:spcBef>
                <a:spcPts val="0"/>
              </a:spcBef>
              <a:buClr>
                <a:srgbClr val="B9D9EC"/>
              </a:buClr>
              <a:buSzPts val="2400"/>
              <a:buChar char="●"/>
            </a:pPr>
            <a:r>
              <a:rPr lang="en-US" sz="3000" dirty="0"/>
              <a:t>Electricity</a:t>
            </a:r>
          </a:p>
          <a:p>
            <a:pPr marL="457200" lvl="0" indent="-381000">
              <a:spcBef>
                <a:spcPts val="0"/>
              </a:spcBef>
              <a:buClr>
                <a:srgbClr val="B9D9EC"/>
              </a:buClr>
              <a:buSzPts val="2400"/>
              <a:buChar char="●"/>
            </a:pPr>
            <a:r>
              <a:rPr lang="en-US" sz="3000" dirty="0"/>
              <a:t>Internet</a:t>
            </a:r>
          </a:p>
          <a:p>
            <a:pPr marL="457200" lvl="0" indent="-381000">
              <a:spcBef>
                <a:spcPts val="0"/>
              </a:spcBef>
              <a:buClr>
                <a:srgbClr val="B9D9EC"/>
              </a:buClr>
              <a:buSzPts val="2400"/>
              <a:buChar char="●"/>
            </a:pPr>
            <a:r>
              <a:rPr lang="en-US" sz="3000" dirty="0"/>
              <a:t>Transport</a:t>
            </a:r>
          </a:p>
          <a:p>
            <a:endParaRPr lang="en-US" sz="3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64384-6FEA-9A8D-7C5D-D367C993149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5" y="1139612"/>
            <a:ext cx="4805590" cy="384721"/>
          </a:xfrm>
        </p:spPr>
        <p:txBody>
          <a:bodyPr/>
          <a:lstStyle/>
          <a:p>
            <a:r>
              <a:rPr lang="en-US" dirty="0"/>
              <a:t>What do people need to </a:t>
            </a:r>
            <a:r>
              <a:rPr lang="en-US" b="1" dirty="0"/>
              <a:t>work?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CAF83C-ABB5-D36F-3D96-CD8948C2A333}"/>
              </a:ext>
            </a:extLst>
          </p:cNvPr>
          <p:cNvSpPr txBox="1">
            <a:spLocks/>
          </p:cNvSpPr>
          <p:nvPr/>
        </p:nvSpPr>
        <p:spPr>
          <a:xfrm>
            <a:off x="695324" y="427579"/>
            <a:ext cx="1772105" cy="6155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Work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234F396-E4A1-EC7A-DB74-ACDC9979D3A2}"/>
              </a:ext>
            </a:extLst>
          </p:cNvPr>
          <p:cNvSpPr txBox="1">
            <a:spLocks/>
          </p:cNvSpPr>
          <p:nvPr/>
        </p:nvSpPr>
        <p:spPr>
          <a:xfrm>
            <a:off x="6538685" y="2366000"/>
            <a:ext cx="3267077" cy="2831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81000">
              <a:spcBef>
                <a:spcPts val="0"/>
              </a:spcBef>
              <a:buClr>
                <a:srgbClr val="B9D9EC"/>
              </a:buClr>
              <a:buSzPts val="2400"/>
              <a:buFont typeface="Arial" panose="020B0604020202020204" pitchFamily="34" charset="0"/>
              <a:buChar char="●"/>
            </a:pPr>
            <a:r>
              <a:rPr lang="en-US" sz="3000" dirty="0"/>
              <a:t>Restaurants</a:t>
            </a:r>
          </a:p>
          <a:p>
            <a:pPr marL="457200" indent="-381000">
              <a:spcBef>
                <a:spcPts val="0"/>
              </a:spcBef>
              <a:buClr>
                <a:srgbClr val="B9D9EC"/>
              </a:buClr>
              <a:buSzPts val="2400"/>
              <a:buFont typeface="Arial" panose="020B0604020202020204" pitchFamily="34" charset="0"/>
              <a:buChar char="●"/>
            </a:pPr>
            <a:r>
              <a:rPr lang="en-US" sz="3000" dirty="0"/>
              <a:t>Cafe</a:t>
            </a:r>
          </a:p>
          <a:p>
            <a:pPr marL="457200" indent="-381000">
              <a:spcBef>
                <a:spcPts val="0"/>
              </a:spcBef>
              <a:buClr>
                <a:srgbClr val="B9D9EC"/>
              </a:buClr>
              <a:buSzPts val="2400"/>
              <a:buFont typeface="Arial" panose="020B0604020202020204" pitchFamily="34" charset="0"/>
              <a:buChar char="●"/>
            </a:pPr>
            <a:r>
              <a:rPr lang="en-US" sz="3000" dirty="0"/>
              <a:t>Park</a:t>
            </a:r>
          </a:p>
          <a:p>
            <a:pPr marL="457200" indent="-381000">
              <a:spcBef>
                <a:spcPts val="0"/>
              </a:spcBef>
              <a:buClr>
                <a:srgbClr val="B9D9EC"/>
              </a:buClr>
              <a:buSzPts val="2400"/>
              <a:buFont typeface="Arial" panose="020B0604020202020204" pitchFamily="34" charset="0"/>
              <a:buChar char="●"/>
            </a:pPr>
            <a:r>
              <a:rPr lang="en-US" sz="3000" dirty="0"/>
              <a:t>Cinema</a:t>
            </a:r>
          </a:p>
          <a:p>
            <a:pPr marL="457200" indent="-381000">
              <a:spcBef>
                <a:spcPts val="0"/>
              </a:spcBef>
              <a:buClr>
                <a:srgbClr val="B9D9EC"/>
              </a:buClr>
              <a:buSzPts val="2400"/>
              <a:buFont typeface="Arial" panose="020B0604020202020204" pitchFamily="34" charset="0"/>
              <a:buChar char="●"/>
            </a:pPr>
            <a:r>
              <a:rPr lang="en-US" sz="3000" dirty="0"/>
              <a:t>Bowling</a:t>
            </a:r>
          </a:p>
          <a:p>
            <a:pPr marL="457200" lvl="0" indent="-381000">
              <a:spcBef>
                <a:spcPts val="0"/>
              </a:spcBef>
              <a:buClr>
                <a:srgbClr val="B9D9EC"/>
              </a:buClr>
              <a:buSzPts val="2400"/>
              <a:buFont typeface="Arial" panose="020B0604020202020204" pitchFamily="34" charset="0"/>
              <a:buChar char="●"/>
            </a:pPr>
            <a:r>
              <a:rPr lang="en-US" sz="3000" dirty="0"/>
              <a:t>Library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BFAC41C-D213-02CA-31B8-E116654B7799}"/>
              </a:ext>
            </a:extLst>
          </p:cNvPr>
          <p:cNvSpPr txBox="1">
            <a:spLocks/>
          </p:cNvSpPr>
          <p:nvPr/>
        </p:nvSpPr>
        <p:spPr>
          <a:xfrm>
            <a:off x="6538686" y="1172766"/>
            <a:ext cx="4805590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do people need to </a:t>
            </a:r>
            <a:r>
              <a:rPr lang="en-US" b="1" dirty="0"/>
              <a:t>play?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2AB087-200A-A243-D9EB-B950E7A929AB}"/>
              </a:ext>
            </a:extLst>
          </p:cNvPr>
          <p:cNvCxnSpPr>
            <a:cxnSpLocks/>
          </p:cNvCxnSpPr>
          <p:nvPr/>
        </p:nvCxnSpPr>
        <p:spPr>
          <a:xfrm>
            <a:off x="6096000" y="2332846"/>
            <a:ext cx="0" cy="40132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Google Shape;99;g308d96cff01_1_7">
            <a:extLst>
              <a:ext uri="{FF2B5EF4-FFF2-40B4-BE49-F238E27FC236}">
                <a16:creationId xmlns:a16="http://schemas.microsoft.com/office/drawing/2014/main" id="{FC28ED5D-AEEF-78A9-D35F-E522905E0AC2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3959" y="2366000"/>
            <a:ext cx="2176822" cy="1491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0;g308d96cff01_1_7">
            <a:extLst>
              <a:ext uri="{FF2B5EF4-FFF2-40B4-BE49-F238E27FC236}">
                <a16:creationId xmlns:a16="http://schemas.microsoft.com/office/drawing/2014/main" id="{5976ED7E-09C9-5C1E-2505-5C894256B5FB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406" y="2373883"/>
            <a:ext cx="2214374" cy="1475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398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93015-B4FB-F3EE-B14C-2C95D1192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dream town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46BDAD-98A1-EDF8-0D8D-FCB3C01D4E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3231654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chemeClr val="lt1"/>
              </a:buClr>
              <a:buSzPts val="2200"/>
            </a:pPr>
            <a:r>
              <a:rPr lang="en-US" sz="3000" dirty="0"/>
              <a:t>Did your dream town have places for people to live, work and play?</a:t>
            </a:r>
          </a:p>
          <a:p>
            <a:pPr lvl="0">
              <a:spcBef>
                <a:spcPts val="0"/>
              </a:spcBef>
              <a:buClr>
                <a:schemeClr val="lt1"/>
              </a:buClr>
              <a:buSzPts val="2200"/>
            </a:pPr>
            <a:endParaRPr lang="en-US" sz="3000" dirty="0"/>
          </a:p>
          <a:p>
            <a:pPr lvl="0">
              <a:spcBef>
                <a:spcPts val="0"/>
              </a:spcBef>
              <a:buClr>
                <a:schemeClr val="lt1"/>
              </a:buClr>
              <a:buSzPts val="2200"/>
            </a:pPr>
            <a:r>
              <a:rPr lang="en-US" sz="3000" dirty="0"/>
              <a:t>What do you think is missing from your dream town?</a:t>
            </a:r>
          </a:p>
          <a:p>
            <a:pPr lvl="0">
              <a:spcBef>
                <a:spcPts val="0"/>
              </a:spcBef>
              <a:buClr>
                <a:schemeClr val="lt1"/>
              </a:buClr>
              <a:buSzPts val="2200"/>
            </a:pPr>
            <a:endParaRPr lang="en-US" sz="3000" dirty="0"/>
          </a:p>
          <a:p>
            <a:pPr lvl="0">
              <a:spcBef>
                <a:spcPts val="0"/>
              </a:spcBef>
              <a:buClr>
                <a:schemeClr val="lt1"/>
              </a:buClr>
              <a:buSzPts val="2200"/>
            </a:pPr>
            <a:r>
              <a:rPr lang="en-US" sz="3000" dirty="0"/>
              <a:t>Would it really be a dream town if it doesn’t have places to live, work and play?</a:t>
            </a:r>
          </a:p>
        </p:txBody>
      </p:sp>
    </p:spTree>
    <p:extLst>
      <p:ext uri="{BB962C8B-B14F-4D97-AF65-F5344CB8AC3E}">
        <p14:creationId xmlns:p14="http://schemas.microsoft.com/office/powerpoint/2010/main" val="128135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EC9CA-0F27-844B-A8E1-AC4F1F610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902F7-CFC6-DE10-4099-CEAEC502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dream town again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1A3137-43E2-E33E-E0EB-93BA0CD39E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1384995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lt1"/>
              </a:buClr>
              <a:buSzPts val="2200"/>
            </a:pPr>
            <a:r>
              <a:rPr lang="en-US" sz="3000" b="1" dirty="0">
                <a:sym typeface="Arial"/>
              </a:rPr>
              <a:t>Have another go at designing your dream town</a:t>
            </a:r>
            <a:endParaRPr lang="en-US" sz="3000" b="1" dirty="0"/>
          </a:p>
          <a:p>
            <a:pPr>
              <a:spcBef>
                <a:spcPts val="0"/>
              </a:spcBef>
              <a:buClr>
                <a:schemeClr val="lt1"/>
              </a:buClr>
              <a:buSzPts val="2200"/>
            </a:pPr>
            <a:endParaRPr lang="en-US" sz="3000" dirty="0">
              <a:sym typeface="Arial"/>
            </a:endParaRPr>
          </a:p>
          <a:p>
            <a:pPr>
              <a:spcBef>
                <a:spcPts val="0"/>
              </a:spcBef>
              <a:buClr>
                <a:schemeClr val="lt1"/>
              </a:buClr>
              <a:buSzPts val="2200"/>
            </a:pPr>
            <a:r>
              <a:rPr lang="en-US" sz="3000" dirty="0">
                <a:sym typeface="Arial"/>
              </a:rPr>
              <a:t>Think about what you need to include for live – work – play</a:t>
            </a:r>
            <a:endParaRPr lang="en-US" sz="3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BD97F-FF1D-77A6-9598-8917C8547DF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5" y="1139612"/>
            <a:ext cx="4805590" cy="384721"/>
          </a:xfrm>
        </p:spPr>
        <p:txBody>
          <a:bodyPr/>
          <a:lstStyle/>
          <a:p>
            <a:r>
              <a:rPr lang="en-US" dirty="0"/>
              <a:t>Draw your dream town again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645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DB903-A893-9D96-458C-AB1596468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91932-5669-A927-BF74-7ABEFD70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3" y="622528"/>
            <a:ext cx="9339927" cy="615553"/>
          </a:xfrm>
        </p:spPr>
        <p:txBody>
          <a:bodyPr/>
          <a:lstStyle/>
          <a:p>
            <a:r>
              <a:rPr lang="en-US" dirty="0"/>
              <a:t>Everyone’s dream towns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024BBB-F874-E325-A3BB-44C0C7858D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399974"/>
            <a:ext cx="10801354" cy="3323987"/>
          </a:xfrm>
        </p:spPr>
        <p:txBody>
          <a:bodyPr/>
          <a:lstStyle/>
          <a:p>
            <a:pPr marL="63500" lvl="0">
              <a:spcBef>
                <a:spcPts val="0"/>
              </a:spcBef>
            </a:pPr>
            <a:r>
              <a:rPr lang="en-US" sz="3000" b="1" dirty="0">
                <a:sym typeface="Arial"/>
              </a:rPr>
              <a:t>Walk around the room and have a look at the dream towns everyone has designed.</a:t>
            </a:r>
            <a:endParaRPr lang="en-US" sz="3000" b="1" dirty="0"/>
          </a:p>
          <a:p>
            <a:pPr>
              <a:spcBef>
                <a:spcPts val="0"/>
              </a:spcBef>
              <a:buClr>
                <a:schemeClr val="lt1"/>
              </a:buClr>
              <a:buSzPts val="2200"/>
            </a:pPr>
            <a:endParaRPr lang="en-US" sz="3000" dirty="0">
              <a:sym typeface="Arial"/>
            </a:endParaRPr>
          </a:p>
          <a:p>
            <a:pPr marL="520700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ym typeface="Arial"/>
              </a:rPr>
              <a:t>What is different to yours?</a:t>
            </a:r>
            <a:endParaRPr lang="en-US" sz="3000" dirty="0"/>
          </a:p>
          <a:p>
            <a:pPr marL="520700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ym typeface="Arial"/>
              </a:rPr>
              <a:t>What do you like?</a:t>
            </a:r>
            <a:endParaRPr lang="en-US" sz="3000" dirty="0"/>
          </a:p>
          <a:p>
            <a:pPr marL="520700" lvl="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ym typeface="Arial"/>
              </a:rPr>
              <a:t>Is there anything you want to change about yours now?</a:t>
            </a:r>
            <a:endParaRPr lang="en-US" sz="3000" dirty="0"/>
          </a:p>
          <a:p>
            <a:pPr>
              <a:spcBef>
                <a:spcPts val="0"/>
              </a:spcBef>
              <a:buClr>
                <a:schemeClr val="lt1"/>
              </a:buClr>
              <a:buSzPts val="2200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79508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89801-AB03-E0DB-3376-AD7CA19D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637042"/>
            <a:ext cx="8807491" cy="615553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0A273-F63D-9750-DC29-EDD95F391F4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40468" y="2140485"/>
            <a:ext cx="2033362" cy="384721"/>
          </a:xfrm>
        </p:spPr>
        <p:txBody>
          <a:bodyPr/>
          <a:lstStyle/>
          <a:p>
            <a:r>
              <a:rPr lang="en-US" dirty="0"/>
              <a:t>Before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3A88C60-9FF7-CA69-FF0D-72DC7BADF402}"/>
              </a:ext>
            </a:extLst>
          </p:cNvPr>
          <p:cNvSpPr txBox="1">
            <a:spLocks/>
          </p:cNvSpPr>
          <p:nvPr/>
        </p:nvSpPr>
        <p:spPr>
          <a:xfrm>
            <a:off x="6726011" y="2140484"/>
            <a:ext cx="2033362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After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96ED6F-A909-77BB-9DC1-C680C1FEBB67}"/>
              </a:ext>
            </a:extLst>
          </p:cNvPr>
          <p:cNvCxnSpPr>
            <a:cxnSpLocks/>
          </p:cNvCxnSpPr>
          <p:nvPr/>
        </p:nvCxnSpPr>
        <p:spPr>
          <a:xfrm>
            <a:off x="6096000" y="2332846"/>
            <a:ext cx="0" cy="40132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9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F1F3C-4056-B139-B5C0-0B808A7B4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dream town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AABE5-A0EE-F0B1-50BC-E96EC0EA6E51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A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FD660-8D09-79F5-4E71-A761A0A2BC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10801354" cy="4308872"/>
          </a:xfrm>
        </p:spPr>
        <p:txBody>
          <a:bodyPr/>
          <a:lstStyle/>
          <a:p>
            <a:pPr marL="457200" lvl="0" indent="-457200">
              <a:buClr>
                <a:srgbClr val="64A4CA"/>
              </a:buClr>
              <a:buSzPts val="1900"/>
              <a:buFont typeface="+mj-lt"/>
              <a:buAutoNum type="arabicPeriod"/>
            </a:pPr>
            <a:r>
              <a:rPr lang="en-US" b="1" dirty="0"/>
              <a:t>How is your new dream town different from the one you drew at the start of the session?</a:t>
            </a:r>
          </a:p>
          <a:p>
            <a:pPr lvl="2"/>
            <a:r>
              <a:rPr lang="en-US" i="1" dirty="0"/>
              <a:t>My dream town is different because…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>
              <a:sym typeface="Arial"/>
            </a:endParaRPr>
          </a:p>
          <a:p>
            <a:pPr marL="457200" lvl="0" indent="-457200">
              <a:buClr>
                <a:srgbClr val="64A4CA"/>
              </a:buClr>
              <a:buSzPts val="1900"/>
              <a:buFont typeface="+mj-lt"/>
              <a:buAutoNum type="arabicPeriod"/>
            </a:pPr>
            <a:r>
              <a:rPr lang="en-US" b="1" dirty="0"/>
              <a:t>Why did you do things differently?</a:t>
            </a:r>
          </a:p>
          <a:p>
            <a:pPr lvl="2"/>
            <a:r>
              <a:rPr lang="en-US" i="1" dirty="0"/>
              <a:t>I changed my dream town because…</a:t>
            </a:r>
          </a:p>
          <a:p>
            <a:pPr marL="457200" lvl="0" indent="-457200">
              <a:buFont typeface="+mj-lt"/>
              <a:buAutoNum type="arabicPeriod"/>
            </a:pPr>
            <a:endParaRPr lang="en-US" dirty="0">
              <a:sym typeface="Arial"/>
            </a:endParaRPr>
          </a:p>
          <a:p>
            <a:pPr marL="457200" lvl="0" indent="-457200">
              <a:buClr>
                <a:srgbClr val="64A4CA"/>
              </a:buClr>
              <a:buSzPts val="1900"/>
              <a:buFont typeface="+mj-lt"/>
              <a:buAutoNum type="arabicPeriod"/>
            </a:pPr>
            <a:r>
              <a:rPr lang="en-US" b="1" dirty="0"/>
              <a:t>If you did it again, is there anything you would change? Why?</a:t>
            </a:r>
          </a:p>
          <a:p>
            <a:pPr lvl="2"/>
            <a:r>
              <a:rPr lang="en-US" i="1" dirty="0"/>
              <a:t>Next time, I would…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9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C81FB-C160-ED71-A32D-679558319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to you…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24E27-CBDB-536A-C6E6-8AF40F37001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95324" y="2211372"/>
            <a:ext cx="10802475" cy="307777"/>
          </a:xfrm>
        </p:spPr>
        <p:txBody>
          <a:bodyPr/>
          <a:lstStyle/>
          <a:p>
            <a:r>
              <a:rPr lang="en-US" dirty="0"/>
              <a:t>Planning isn’t just for planners - you can get involved too through public consultations.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4DE696-D803-3185-314D-BBCC1F1884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3030801"/>
            <a:ext cx="10801354" cy="2616101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chemeClr val="lt1"/>
              </a:buClr>
              <a:buSzPts val="2200"/>
            </a:pPr>
            <a:r>
              <a:rPr lang="en-US" dirty="0"/>
              <a:t>A public consultation in the UK is when people in a community are asked what they think about plans to build new things, like houses or parks.</a:t>
            </a:r>
          </a:p>
          <a:p>
            <a:pPr lvl="0">
              <a:spcBef>
                <a:spcPts val="0"/>
              </a:spcBef>
              <a:buClr>
                <a:schemeClr val="lt1"/>
              </a:buClr>
              <a:buSzPts val="2200"/>
            </a:pPr>
            <a:endParaRPr lang="en-US" dirty="0"/>
          </a:p>
          <a:p>
            <a:pPr marL="457200" lvl="0" indent="-342900">
              <a:spcBef>
                <a:spcPts val="0"/>
              </a:spcBef>
              <a:buClr>
                <a:srgbClr val="014C74"/>
              </a:buClr>
              <a:buSzPts val="1800"/>
              <a:buChar char="●"/>
            </a:pPr>
            <a:r>
              <a:rPr lang="en-US" dirty="0"/>
              <a:t>People can look at the plans and see what's being built.</a:t>
            </a:r>
          </a:p>
          <a:p>
            <a:pPr marL="457200" lvl="0" indent="-342900">
              <a:spcBef>
                <a:spcPts val="0"/>
              </a:spcBef>
              <a:buClr>
                <a:srgbClr val="014C74"/>
              </a:buClr>
              <a:buSzPts val="1800"/>
              <a:buChar char="●"/>
            </a:pPr>
            <a:r>
              <a:rPr lang="en-US" dirty="0"/>
              <a:t>They can say if they like it or if they have worries.</a:t>
            </a:r>
          </a:p>
          <a:p>
            <a:pPr marL="457200" lvl="0" indent="-342900">
              <a:spcBef>
                <a:spcPts val="0"/>
              </a:spcBef>
              <a:buClr>
                <a:srgbClr val="014C74"/>
              </a:buClr>
              <a:buSzPts val="1800"/>
              <a:buChar char="●"/>
            </a:pPr>
            <a:r>
              <a:rPr lang="en-US" dirty="0"/>
              <a:t>They can ask questions to learn more.</a:t>
            </a:r>
          </a:p>
          <a:p>
            <a:pPr marL="457200" lvl="0" indent="-342900">
              <a:spcBef>
                <a:spcPts val="0"/>
              </a:spcBef>
              <a:buClr>
                <a:srgbClr val="014C74"/>
              </a:buClr>
              <a:buSzPts val="1800"/>
              <a:buChar char="●"/>
            </a:pPr>
            <a:r>
              <a:rPr lang="en-US" dirty="0"/>
              <a:t>This helps the people in charge make better decisions that work for everyone nearby.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3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585F4-8656-1C85-1DFC-7FB828755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150A12-8EC5-A903-40AD-3A08BD29F6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442512"/>
            <a:ext cx="10801354" cy="2769989"/>
          </a:xfrm>
        </p:spPr>
        <p:txBody>
          <a:bodyPr/>
          <a:lstStyle/>
          <a:p>
            <a:pPr lvl="0" algn="ctr">
              <a:spcBef>
                <a:spcPts val="0"/>
              </a:spcBef>
              <a:buClr>
                <a:schemeClr val="lt1"/>
              </a:buClr>
              <a:buSzPts val="3600"/>
            </a:pPr>
            <a:r>
              <a:rPr lang="en-US" sz="3000" dirty="0"/>
              <a:t>Who am I?</a:t>
            </a:r>
          </a:p>
          <a:p>
            <a:pPr lvl="0" algn="ctr">
              <a:spcBef>
                <a:spcPts val="0"/>
              </a:spcBef>
              <a:buClr>
                <a:schemeClr val="lt1"/>
              </a:buClr>
              <a:buSzPts val="3600"/>
            </a:pPr>
            <a:r>
              <a:rPr lang="en-US" sz="3000" dirty="0"/>
              <a:t>What is my job?</a:t>
            </a:r>
          </a:p>
          <a:p>
            <a:pPr lvl="0" algn="ctr">
              <a:spcBef>
                <a:spcPts val="0"/>
              </a:spcBef>
              <a:buClr>
                <a:schemeClr val="lt1"/>
              </a:buClr>
              <a:buSzPts val="3600"/>
            </a:pPr>
            <a:r>
              <a:rPr lang="en-US" sz="3000" dirty="0"/>
              <a:t>What does a day in my job look like?</a:t>
            </a:r>
          </a:p>
          <a:p>
            <a:pPr lvl="0" algn="ctr">
              <a:spcBef>
                <a:spcPts val="0"/>
              </a:spcBef>
              <a:buClr>
                <a:schemeClr val="lt1"/>
              </a:buClr>
              <a:buSzPts val="3600"/>
            </a:pPr>
            <a:r>
              <a:rPr lang="en-US" sz="3000" dirty="0"/>
              <a:t>How did I get to where I am today?</a:t>
            </a:r>
          </a:p>
          <a:p>
            <a:pPr lvl="0" algn="ctr">
              <a:spcBef>
                <a:spcPts val="0"/>
              </a:spcBef>
              <a:buClr>
                <a:schemeClr val="lt1"/>
              </a:buClr>
              <a:buSzPts val="3600"/>
            </a:pPr>
            <a:r>
              <a:rPr lang="en-US" sz="3000" dirty="0"/>
              <a:t>What has been my most interesting project?</a:t>
            </a:r>
          </a:p>
          <a:p>
            <a:pPr lvl="0" algn="ctr">
              <a:spcBef>
                <a:spcPts val="0"/>
              </a:spcBef>
              <a:buClr>
                <a:schemeClr val="lt1"/>
              </a:buClr>
              <a:buSzPts val="3600"/>
            </a:pPr>
            <a:r>
              <a:rPr lang="en-US" sz="3000" dirty="0"/>
              <a:t>What am I currently working on?</a:t>
            </a:r>
          </a:p>
        </p:txBody>
      </p:sp>
    </p:spTree>
    <p:extLst>
      <p:ext uri="{BB962C8B-B14F-4D97-AF65-F5344CB8AC3E}">
        <p14:creationId xmlns:p14="http://schemas.microsoft.com/office/powerpoint/2010/main" val="140645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E6FD0-0C4E-E99A-321E-AD4D40284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80246-1C52-AA96-E74E-32FBC4CFD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to you…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25369-DCFA-4538-8819-4F2395509DA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95324" y="2211372"/>
            <a:ext cx="10802475" cy="1077218"/>
          </a:xfrm>
        </p:spPr>
        <p:txBody>
          <a:bodyPr/>
          <a:lstStyle/>
          <a:p>
            <a:r>
              <a:rPr lang="en-US" dirty="0"/>
              <a:t>Imagine there was a proposal to build a new development in your local area. The development includes 100 new houses, a sports complex, three shops and a park. 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48A19F-A84F-683B-ED98-F20E4412BD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3030801"/>
            <a:ext cx="10801354" cy="2000548"/>
          </a:xfrm>
        </p:spPr>
        <p:txBody>
          <a:bodyPr/>
          <a:lstStyle/>
          <a:p>
            <a:pPr lvl="0">
              <a:spcBef>
                <a:spcPts val="0"/>
              </a:spcBef>
              <a:buClr>
                <a:schemeClr val="lt1"/>
              </a:buClr>
              <a:buSzPts val="2200"/>
            </a:pPr>
            <a:r>
              <a:rPr lang="en-US" dirty="0"/>
              <a:t>What do you think?</a:t>
            </a:r>
          </a:p>
          <a:p>
            <a:pPr lvl="0">
              <a:spcBef>
                <a:spcPts val="0"/>
              </a:spcBef>
              <a:buClr>
                <a:schemeClr val="lt1"/>
              </a:buClr>
              <a:buSzPts val="2200"/>
            </a:pPr>
            <a:endParaRPr lang="en-US" dirty="0"/>
          </a:p>
          <a:p>
            <a:pPr marL="457200" lvl="0" indent="-349250">
              <a:spcBef>
                <a:spcPts val="0"/>
              </a:spcBef>
              <a:buClr>
                <a:srgbClr val="014C74"/>
              </a:buClr>
              <a:buSzPts val="1900"/>
              <a:buChar char="●"/>
            </a:pPr>
            <a:r>
              <a:rPr lang="en-US" dirty="0"/>
              <a:t>Would you like this?</a:t>
            </a:r>
          </a:p>
          <a:p>
            <a:pPr marL="457200" lvl="0" indent="-349250">
              <a:spcBef>
                <a:spcPts val="0"/>
              </a:spcBef>
              <a:buClr>
                <a:srgbClr val="014C74"/>
              </a:buClr>
              <a:buSzPts val="1900"/>
              <a:buChar char="●"/>
            </a:pPr>
            <a:r>
              <a:rPr lang="en-US" dirty="0"/>
              <a:t>Would you have any worries?</a:t>
            </a:r>
          </a:p>
          <a:p>
            <a:pPr marL="457200" lvl="0" indent="-349250">
              <a:spcBef>
                <a:spcPts val="0"/>
              </a:spcBef>
              <a:buClr>
                <a:srgbClr val="014C74"/>
              </a:buClr>
              <a:buSzPts val="1900"/>
              <a:buChar char="●"/>
            </a:pPr>
            <a:r>
              <a:rPr lang="en-US" dirty="0"/>
              <a:t>What else would you want to know?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1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E24426D-F7E0-32F0-F953-B7C4280F58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618E73-B028-90F9-4513-3CEEB9E7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1701228"/>
            <a:ext cx="4780843" cy="1231106"/>
          </a:xfrm>
        </p:spPr>
        <p:txBody>
          <a:bodyPr/>
          <a:lstStyle/>
          <a:p>
            <a:r>
              <a:rPr lang="en-US" dirty="0"/>
              <a:t>This is…</a:t>
            </a:r>
            <a:br>
              <a:rPr lang="en-US" dirty="0"/>
            </a:br>
            <a:r>
              <a:rPr lang="en-US" dirty="0"/>
              <a:t>One of my projects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90A37-1C26-930D-85A1-8BFFCB293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362" y="655627"/>
            <a:ext cx="4917314" cy="518455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961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7D2CE-9858-8F35-8CEF-9166C0EF3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you ever designed a place?</a:t>
            </a:r>
          </a:p>
        </p:txBody>
      </p:sp>
      <p:pic>
        <p:nvPicPr>
          <p:cNvPr id="5" name="Google Shape;52;g2fff00b4558_0_31">
            <a:extLst>
              <a:ext uri="{FF2B5EF4-FFF2-40B4-BE49-F238E27FC236}">
                <a16:creationId xmlns:a16="http://schemas.microsoft.com/office/drawing/2014/main" id="{C16752FF-1E71-9A77-8AAA-24552E682448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0750" y="2436596"/>
            <a:ext cx="4892884" cy="341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3;g2fff00b4558_0_31">
            <a:extLst>
              <a:ext uri="{FF2B5EF4-FFF2-40B4-BE49-F238E27FC236}">
                <a16:creationId xmlns:a16="http://schemas.microsoft.com/office/drawing/2014/main" id="{B086E810-F960-9929-9D1D-0AB992AE5362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366" y="2436597"/>
            <a:ext cx="4691343" cy="34126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6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899DF-30D7-853B-CEFF-BD536583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game designs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C62CA7-C2C4-0765-461C-2BDD7DE3EF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714292"/>
            <a:ext cx="5647420" cy="1384995"/>
          </a:xfrm>
        </p:spPr>
        <p:txBody>
          <a:bodyPr/>
          <a:lstStyle/>
          <a:p>
            <a:pPr marL="457200" lvl="0" indent="-393700">
              <a:spcBef>
                <a:spcPts val="0"/>
              </a:spcBef>
              <a:buSzPts val="2600"/>
              <a:buChar char="•"/>
            </a:pPr>
            <a:r>
              <a:rPr lang="en-US" sz="3000" dirty="0"/>
              <a:t>What build style computer games have you played?</a:t>
            </a:r>
          </a:p>
          <a:p>
            <a:pPr marL="457200" lvl="0">
              <a:spcBef>
                <a:spcPts val="0"/>
              </a:spcBef>
              <a:buSzPts val="2200"/>
            </a:pPr>
            <a:endParaRPr lang="en-US" sz="3000" dirty="0"/>
          </a:p>
          <a:p>
            <a:pPr marL="457200" lvl="0" indent="-393700">
              <a:spcBef>
                <a:spcPts val="0"/>
              </a:spcBef>
              <a:buSzPts val="2600"/>
              <a:buChar char="•"/>
            </a:pPr>
            <a:r>
              <a:rPr lang="en-US" sz="3000" dirty="0"/>
              <a:t>What did you design in them?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D69B485-162C-3E1B-4757-7C7DC4376AF0}"/>
              </a:ext>
            </a:extLst>
          </p:cNvPr>
          <p:cNvSpPr txBox="1">
            <a:spLocks/>
          </p:cNvSpPr>
          <p:nvPr/>
        </p:nvSpPr>
        <p:spPr>
          <a:xfrm>
            <a:off x="8445952" y="2736502"/>
            <a:ext cx="2439763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algn="ctr">
              <a:spcBef>
                <a:spcPts val="0"/>
              </a:spcBef>
              <a:buSzPts val="2600"/>
            </a:pPr>
            <a:r>
              <a:rPr lang="en-US" sz="3000" dirty="0">
                <a:solidFill>
                  <a:srgbClr val="EC5F68"/>
                </a:solidFill>
              </a:rPr>
              <a:t>Chat about it to the people on your table</a:t>
            </a:r>
          </a:p>
        </p:txBody>
      </p:sp>
    </p:spTree>
    <p:extLst>
      <p:ext uri="{BB962C8B-B14F-4D97-AF65-F5344CB8AC3E}">
        <p14:creationId xmlns:p14="http://schemas.microsoft.com/office/powerpoint/2010/main" val="107168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C6CEB-91CF-0C49-1195-011EE5A4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dream town</a:t>
            </a:r>
          </a:p>
        </p:txBody>
      </p:sp>
      <p:pic>
        <p:nvPicPr>
          <p:cNvPr id="6" name="Google Shape;68;g2fff00b4558_0_2">
            <a:extLst>
              <a:ext uri="{FF2B5EF4-FFF2-40B4-BE49-F238E27FC236}">
                <a16:creationId xmlns:a16="http://schemas.microsoft.com/office/drawing/2014/main" id="{6B3EC7EC-5648-1C85-63D4-7C29CF0FFA44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934" y="2278610"/>
            <a:ext cx="4672866" cy="221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9;g2fff00b4558_0_2">
            <a:extLst>
              <a:ext uri="{FF2B5EF4-FFF2-40B4-BE49-F238E27FC236}">
                <a16:creationId xmlns:a16="http://schemas.microsoft.com/office/drawing/2014/main" id="{DEFA9647-DC1A-3927-F2A7-34968A94BBB3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4172" y="4235336"/>
            <a:ext cx="4223656" cy="2217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0;g2fff00b4558_0_2">
            <a:extLst>
              <a:ext uri="{FF2B5EF4-FFF2-40B4-BE49-F238E27FC236}">
                <a16:creationId xmlns:a16="http://schemas.microsoft.com/office/drawing/2014/main" id="{FF545A7B-2DF6-FCFC-7715-20A9C4EE4116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4948" y="2278609"/>
            <a:ext cx="4152118" cy="2217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372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EAC5F-FA61-E5C7-428D-A9A425C28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09C9-5072-12BC-789A-32F24E476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 your dream town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285061-7272-250F-73E1-C9D0BF9DB4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3" y="2226612"/>
            <a:ext cx="5836106" cy="2308324"/>
          </a:xfrm>
        </p:spPr>
        <p:txBody>
          <a:bodyPr/>
          <a:lstStyle/>
          <a:p>
            <a:pPr marL="457200" lvl="0" indent="-393700">
              <a:spcBef>
                <a:spcPts val="0"/>
              </a:spcBef>
              <a:buSzPts val="2600"/>
              <a:buChar char="•"/>
            </a:pPr>
            <a:r>
              <a:rPr lang="en-US" sz="3000" dirty="0"/>
              <a:t>You have 120 seconds and a blank piece of paper.</a:t>
            </a:r>
          </a:p>
          <a:p>
            <a:pPr marL="457200" lvl="0" indent="-228600">
              <a:spcBef>
                <a:spcPts val="0"/>
              </a:spcBef>
              <a:buSzPts val="2600"/>
            </a:pPr>
            <a:endParaRPr lang="en-US" sz="3000" dirty="0"/>
          </a:p>
          <a:p>
            <a:pPr marL="457200" lvl="0" indent="-393700">
              <a:spcBef>
                <a:spcPts val="0"/>
              </a:spcBef>
              <a:buSzPts val="2600"/>
              <a:buChar char="•"/>
            </a:pPr>
            <a:r>
              <a:rPr lang="en-US" sz="3000" dirty="0"/>
              <a:t>Draw your dream town. </a:t>
            </a:r>
          </a:p>
          <a:p>
            <a:pPr marL="457200" lvl="0" indent="-393700">
              <a:spcBef>
                <a:spcPts val="0"/>
              </a:spcBef>
              <a:buSzPts val="2600"/>
              <a:buChar char="•"/>
            </a:pPr>
            <a:endParaRPr lang="en-US" sz="30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BAF01BB-A753-2007-6FEE-98FA8C3D611E}"/>
              </a:ext>
            </a:extLst>
          </p:cNvPr>
          <p:cNvSpPr txBox="1">
            <a:spLocks/>
          </p:cNvSpPr>
          <p:nvPr/>
        </p:nvSpPr>
        <p:spPr>
          <a:xfrm>
            <a:off x="8460466" y="2226612"/>
            <a:ext cx="2439763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algn="ctr">
              <a:spcBef>
                <a:spcPts val="0"/>
              </a:spcBef>
              <a:buSzPts val="2600"/>
            </a:pPr>
            <a:r>
              <a:rPr lang="en-US" sz="3000" dirty="0">
                <a:solidFill>
                  <a:srgbClr val="EC5F68"/>
                </a:solidFill>
              </a:rPr>
              <a:t>Include anything at all that you want.</a:t>
            </a:r>
          </a:p>
          <a:p>
            <a:pPr marL="63500" algn="ctr">
              <a:spcBef>
                <a:spcPts val="0"/>
              </a:spcBef>
              <a:buSzPts val="2600"/>
            </a:pPr>
            <a:endParaRPr lang="en-US" sz="3000" dirty="0">
              <a:solidFill>
                <a:srgbClr val="EC5F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64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AD8E6-8998-296D-6284-4A3EAD63E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– Work – Play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E34B9-4C4A-98BD-D117-9E960FB7451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95324" y="1020366"/>
            <a:ext cx="8608333" cy="1308050"/>
          </a:xfrm>
        </p:spPr>
        <p:txBody>
          <a:bodyPr/>
          <a:lstStyle/>
          <a:p>
            <a:r>
              <a:rPr lang="en-US" dirty="0"/>
              <a:t>A planner needs to include three key things when designing a town.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F545B-421B-BD75-F1AA-A5E5A97694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5324" y="2582614"/>
            <a:ext cx="10801354" cy="1692771"/>
          </a:xfrm>
        </p:spPr>
        <p:txBody>
          <a:bodyPr/>
          <a:lstStyle/>
          <a:p>
            <a:pPr lvl="0">
              <a:buSzPts val="2200"/>
            </a:pPr>
            <a:r>
              <a:rPr lang="en-US" sz="3000" dirty="0"/>
              <a:t>Somewhere for people to </a:t>
            </a:r>
            <a:r>
              <a:rPr lang="en-US" sz="3000" b="1" dirty="0"/>
              <a:t>live</a:t>
            </a:r>
          </a:p>
          <a:p>
            <a:pPr lvl="0">
              <a:buSzPts val="2200"/>
            </a:pPr>
            <a:r>
              <a:rPr lang="en-US" sz="3000" dirty="0"/>
              <a:t>Somewhere for people to </a:t>
            </a:r>
            <a:r>
              <a:rPr lang="en-US" sz="3000" b="1" dirty="0"/>
              <a:t>work</a:t>
            </a:r>
          </a:p>
          <a:p>
            <a:pPr lvl="0">
              <a:buSzPts val="2200"/>
            </a:pPr>
            <a:r>
              <a:rPr lang="en-US" sz="3000" dirty="0"/>
              <a:t>Somewhere for people to </a:t>
            </a:r>
            <a:r>
              <a:rPr lang="en-US" sz="3000" b="1" dirty="0"/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63813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F75C6-F2F0-D755-4DB0-2FBC1779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404813"/>
            <a:ext cx="10801352" cy="1846659"/>
          </a:xfrm>
        </p:spPr>
        <p:txBody>
          <a:bodyPr/>
          <a:lstStyle/>
          <a:p>
            <a:r>
              <a:rPr lang="en-US" dirty="0"/>
              <a:t>"Live, Work, Play" means building places where people can live, work, and have fun all in the same area.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EFDBB29-52CD-6298-13A9-087C3141419E}"/>
              </a:ext>
            </a:extLst>
          </p:cNvPr>
          <p:cNvSpPr txBox="1">
            <a:spLocks/>
          </p:cNvSpPr>
          <p:nvPr/>
        </p:nvSpPr>
        <p:spPr>
          <a:xfrm>
            <a:off x="566057" y="2582614"/>
            <a:ext cx="10930621" cy="16927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6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2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8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34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00000" indent="-18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lvl="0" algn="ctr">
              <a:spcBef>
                <a:spcPts val="0"/>
              </a:spcBef>
              <a:buSzPts val="2200"/>
            </a:pPr>
            <a:r>
              <a:rPr lang="en-US" sz="3000" dirty="0"/>
              <a:t>The idea is to make everything close by so people don’t have to travel far to do these things, making life easier and more fun!</a:t>
            </a:r>
          </a:p>
        </p:txBody>
      </p:sp>
      <p:pic>
        <p:nvPicPr>
          <p:cNvPr id="4" name="Google Shape;92;g308d96cff01_1_13">
            <a:extLst>
              <a:ext uri="{FF2B5EF4-FFF2-40B4-BE49-F238E27FC236}">
                <a16:creationId xmlns:a16="http://schemas.microsoft.com/office/drawing/2014/main" id="{F0EB1F14-B4ED-C68E-CB5D-841C4F1365E3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322" y="4083765"/>
            <a:ext cx="10667666" cy="1045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13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FF168-769A-1094-0D89-F69B6D8C4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67C8639-D01B-3F8E-48C8-BC200B25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99" y="1363739"/>
            <a:ext cx="2541362" cy="615553"/>
          </a:xfrm>
        </p:spPr>
        <p:txBody>
          <a:bodyPr/>
          <a:lstStyle/>
          <a:p>
            <a:pPr algn="ctr"/>
            <a:r>
              <a:rPr lang="en-GB" noProof="0" dirty="0"/>
              <a:t>Live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229D6B-4569-BF87-E426-A89C07C36B6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09334" y="2316252"/>
            <a:ext cx="3397693" cy="1923604"/>
          </a:xfrm>
        </p:spPr>
        <p:txBody>
          <a:bodyPr/>
          <a:lstStyle/>
          <a:p>
            <a:pPr algn="ctr"/>
            <a:r>
              <a:rPr lang="en-US" dirty="0"/>
              <a:t>This is where people have their homes and things they need to survive.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ECBB77D-55BA-CE48-32FA-57F888EA1618}"/>
              </a:ext>
            </a:extLst>
          </p:cNvPr>
          <p:cNvCxnSpPr>
            <a:cxnSpLocks/>
          </p:cNvCxnSpPr>
          <p:nvPr/>
        </p:nvCxnSpPr>
        <p:spPr>
          <a:xfrm>
            <a:off x="4093028" y="2342606"/>
            <a:ext cx="0" cy="40132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3DDF0C5-C1EE-97DA-D15C-5204B13EA7D2}"/>
              </a:ext>
            </a:extLst>
          </p:cNvPr>
          <p:cNvCxnSpPr>
            <a:cxnSpLocks/>
          </p:cNvCxnSpPr>
          <p:nvPr/>
        </p:nvCxnSpPr>
        <p:spPr>
          <a:xfrm>
            <a:off x="8091713" y="2451464"/>
            <a:ext cx="0" cy="401320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5">
            <a:extLst>
              <a:ext uri="{FF2B5EF4-FFF2-40B4-BE49-F238E27FC236}">
                <a16:creationId xmlns:a16="http://schemas.microsoft.com/office/drawing/2014/main" id="{5EA13765-7931-83F0-CD20-304979BBA483}"/>
              </a:ext>
            </a:extLst>
          </p:cNvPr>
          <p:cNvSpPr txBox="1">
            <a:spLocks/>
          </p:cNvSpPr>
          <p:nvPr/>
        </p:nvSpPr>
        <p:spPr>
          <a:xfrm>
            <a:off x="4736184" y="1390093"/>
            <a:ext cx="2541362" cy="6155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Work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DA0C057-DF34-003B-41A4-9E40E876BB84}"/>
              </a:ext>
            </a:extLst>
          </p:cNvPr>
          <p:cNvSpPr txBox="1">
            <a:spLocks/>
          </p:cNvSpPr>
          <p:nvPr/>
        </p:nvSpPr>
        <p:spPr>
          <a:xfrm>
            <a:off x="4308019" y="2342606"/>
            <a:ext cx="3397693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This is what people need to do their jobs such as a place to go and ways to get there.</a:t>
            </a:r>
          </a:p>
          <a:p>
            <a:pPr algn="ctr"/>
            <a:endParaRPr lang="en-US" dirty="0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D4F660D4-4A2E-DB41-881D-10BBB47A614B}"/>
              </a:ext>
            </a:extLst>
          </p:cNvPr>
          <p:cNvSpPr txBox="1">
            <a:spLocks/>
          </p:cNvSpPr>
          <p:nvPr/>
        </p:nvSpPr>
        <p:spPr>
          <a:xfrm>
            <a:off x="8968455" y="1390093"/>
            <a:ext cx="2541362" cy="6155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Play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ED415AB-040B-F094-AAB0-EE33F719B3D1}"/>
              </a:ext>
            </a:extLst>
          </p:cNvPr>
          <p:cNvSpPr txBox="1">
            <a:spLocks/>
          </p:cNvSpPr>
          <p:nvPr/>
        </p:nvSpPr>
        <p:spPr>
          <a:xfrm>
            <a:off x="8272550" y="2342606"/>
            <a:ext cx="3665434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These are leisure places like parks, playgrounds, and fun spots where people relax or play.</a:t>
            </a:r>
            <a:endParaRPr lang="en-US" dirty="0">
              <a:solidFill>
                <a:srgbClr val="014C74"/>
              </a:solidFill>
            </a:endParaRPr>
          </a:p>
        </p:txBody>
      </p:sp>
      <p:pic>
        <p:nvPicPr>
          <p:cNvPr id="11" name="Google Shape;98;g308d96cff01_1_7">
            <a:extLst>
              <a:ext uri="{FF2B5EF4-FFF2-40B4-BE49-F238E27FC236}">
                <a16:creationId xmlns:a16="http://schemas.microsoft.com/office/drawing/2014/main" id="{590AB956-F058-6E70-8FBF-479E5D66BCB6}"/>
              </a:ext>
            </a:extLst>
          </p:cNvPr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411" y="4097815"/>
            <a:ext cx="3551627" cy="236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9;g308d96cff01_1_7">
            <a:extLst>
              <a:ext uri="{FF2B5EF4-FFF2-40B4-BE49-F238E27FC236}">
                <a16:creationId xmlns:a16="http://schemas.microsoft.com/office/drawing/2014/main" id="{E5FDDE18-DD21-9A61-80A3-AD63BEDB0F49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6452" y="4097815"/>
            <a:ext cx="3397683" cy="2327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0;g308d96cff01_1_7">
            <a:extLst>
              <a:ext uri="{FF2B5EF4-FFF2-40B4-BE49-F238E27FC236}">
                <a16:creationId xmlns:a16="http://schemas.microsoft.com/office/drawing/2014/main" id="{B1C99042-9CA9-0E41-358B-0BC32A0CDA99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291" y="4097815"/>
            <a:ext cx="3456295" cy="2303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10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TPI Template">
  <a:themeElements>
    <a:clrScheme name="Office">
      <a:dk1>
        <a:sysClr val="windowText" lastClr="000000"/>
      </a:dk1>
      <a:lt1>
        <a:sysClr val="window" lastClr="FFFFFF"/>
      </a:lt1>
      <a:dk2>
        <a:srgbClr val="012E64"/>
      </a:dk2>
      <a:lt2>
        <a:srgbClr val="E5E2DC"/>
      </a:lt2>
      <a:accent1>
        <a:srgbClr val="012E64"/>
      </a:accent1>
      <a:accent2>
        <a:srgbClr val="0B9DA9"/>
      </a:accent2>
      <a:accent3>
        <a:srgbClr val="E5E2DC"/>
      </a:accent3>
      <a:accent4>
        <a:srgbClr val="85CFE8"/>
      </a:accent4>
      <a:accent5>
        <a:srgbClr val="9DCEA0"/>
      </a:accent5>
      <a:accent6>
        <a:srgbClr val="FED478"/>
      </a:accent6>
      <a:hlink>
        <a:srgbClr val="012E64"/>
      </a:hlink>
      <a:folHlink>
        <a:srgbClr val="0B9DA9"/>
      </a:folHlink>
    </a:clrScheme>
    <a:fontScheme name="RTP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400"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Amythest">
      <a:srgbClr val="C9ABD2"/>
    </a:custClr>
    <a:custClr name="Sky">
      <a:srgbClr val="03B7DD"/>
    </a:custClr>
    <a:custClr name="Lime">
      <a:srgbClr val="87C062"/>
    </a:custClr>
    <a:custClr name="Peach">
      <a:srgbClr val="FFB0A2"/>
    </a:custClr>
    <a:custClr name="Lilac">
      <a:srgbClr val="727DB8"/>
    </a:custClr>
    <a:custClr name="Azure">
      <a:srgbClr val="0085CA"/>
    </a:custClr>
    <a:custClr name="Jade">
      <a:srgbClr val="2DB780"/>
    </a:custClr>
    <a:custClr name="Coral">
      <a:srgbClr val="EC5F68"/>
    </a:custClr>
    <a:custClr name="Purple">
      <a:srgbClr val="352378"/>
    </a:custClr>
    <a:custClr name="Petrol">
      <a:srgbClr val="00395B"/>
    </a:custClr>
    <a:custClr name="Forest">
      <a:srgbClr val="004E5A"/>
    </a:custClr>
    <a:custClr name="Claret">
      <a:srgbClr val="8A0C4A"/>
    </a:custClr>
  </a:custClrLst>
  <a:extLst>
    <a:ext uri="{05A4C25C-085E-4340-85A3-A5531E510DB2}">
      <thm15:themeFamily xmlns:thm15="http://schemas.microsoft.com/office/thememl/2012/main" name="RTPI PowerPoint template primary logo.potx  -  Last saved by user" id="{36061527-69EF-4D69-8597-1D178B21EB23}" vid="{6811AB0E-9127-420B-8980-039C6C0EDE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BBD5110-123F-4112-AC1E-E8F4F67A761F}">
  <we:reference id="1f4df590-35fc-4b16-a239-39709f9d8a74" version="1.0.0.1" store="EXCatalog" storeType="EXCatalog"/>
  <we:alternateReferences>
    <we:reference id="WA104381063" version="1.0.0.1" store="en-GB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B7DA7C92667409C6E262F89D384DB" ma:contentTypeVersion="28" ma:contentTypeDescription="Create a new document." ma:contentTypeScope="" ma:versionID="110cdfa9e937714e3a6ebf39fb5f6979">
  <xsd:schema xmlns:xsd="http://www.w3.org/2001/XMLSchema" xmlns:xs="http://www.w3.org/2001/XMLSchema" xmlns:p="http://schemas.microsoft.com/office/2006/metadata/properties" xmlns:ns1="http://schemas.microsoft.com/sharepoint/v3" xmlns:ns2="97bab0f5-5461-4980-b7a8-2eaba32d3f0c" xmlns:ns3="4e614f2d-a433-420b-85a4-45591aff4460" targetNamespace="http://schemas.microsoft.com/office/2006/metadata/properties" ma:root="true" ma:fieldsID="b2b8b6a86748dd0ecc4b8af0bf770cb5" ns1:_="" ns2:_="" ns3:_="">
    <xsd:import namespace="http://schemas.microsoft.com/sharepoint/v3"/>
    <xsd:import namespace="97bab0f5-5461-4980-b7a8-2eaba32d3f0c"/>
    <xsd:import namespace="4e614f2d-a433-420b-85a4-45591aff4460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1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12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3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4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5" nillable="true" ma:displayName="Number of Likes" ma:internalName="LikesCount">
      <xsd:simpleType>
        <xsd:restriction base="dms:Unknown"/>
      </xsd:simpleType>
    </xsd:element>
    <xsd:element name="LikedBy" ma:index="16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ab0f5-5461-4980-b7a8-2eaba32d3f0c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Tags" ma:fieldId="{23f27201-bee3-471e-b2e7-b64fd8b7ca38}" ma:taxonomyMulti="true" ma:sspId="ab79d16c-fdf4-4e01-9e55-3596abf47ba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205fa4c8-79e5-4a7c-9248-963b1f92a85d}" ma:internalName="TaxCatchAll" ma:showField="CatchAllData" ma:web="97bab0f5-5461-4980-b7a8-2eaba32d3f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14f2d-a433-420b-85a4-45591aff44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1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MediaServiceLocation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ab79d16c-fdf4-4e01-9e55-3596abf47b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bab0f5-5461-4980-b7a8-2eaba32d3f0c" xsi:nil="true"/>
    <lcf76f155ced4ddcb4097134ff3c332f xmlns="4e614f2d-a433-420b-85a4-45591aff4460">
      <Terms xmlns="http://schemas.microsoft.com/office/infopath/2007/PartnerControls"/>
    </lcf76f155ced4ddcb4097134ff3c332f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TaxKeywordTaxHTField xmlns="97bab0f5-5461-4980-b7a8-2eaba32d3f0c">
      <Terms xmlns="http://schemas.microsoft.com/office/infopath/2007/PartnerControls"/>
    </TaxKeywordTaxHTField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8B8B739E-5FA9-4D99-9DE3-28F7773E2C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7bab0f5-5461-4980-b7a8-2eaba32d3f0c"/>
    <ds:schemaRef ds:uri="4e614f2d-a433-420b-85a4-45591aff44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EE90FC-5F06-4FC7-98FF-D1C901C6F8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9AA117-4A5D-4841-B71E-8D7A2C66D2EB}">
  <ds:schemaRefs>
    <ds:schemaRef ds:uri="http://purl.org/dc/elements/1.1/"/>
    <ds:schemaRef ds:uri="4e614f2d-a433-420b-85a4-45591aff4460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97bab0f5-5461-4980-b7a8-2eaba32d3f0c"/>
    <ds:schemaRef ds:uri="http://schemas.microsoft.com/sharepoint/v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RTPI PowerPoint template primary logo</Template>
  <TotalTime>1638</TotalTime>
  <Words>1722</Words>
  <Application>Microsoft Office PowerPoint</Application>
  <PresentationFormat>Widescreen</PresentationFormat>
  <Paragraphs>226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Verdana</vt:lpstr>
      <vt:lpstr>RTPI Template</vt:lpstr>
      <vt:lpstr>What do you think this is?</vt:lpstr>
      <vt:lpstr>Hello…</vt:lpstr>
      <vt:lpstr>Have you ever designed a place?</vt:lpstr>
      <vt:lpstr>Computer game designs</vt:lpstr>
      <vt:lpstr>Your dream town</vt:lpstr>
      <vt:lpstr>Draw your dream town</vt:lpstr>
      <vt:lpstr>Live – Work – Play </vt:lpstr>
      <vt:lpstr>"Live, Work, Play" means building places where people can live, work, and have fun all in the same area.</vt:lpstr>
      <vt:lpstr>Live</vt:lpstr>
      <vt:lpstr>What do people need to live? </vt:lpstr>
      <vt:lpstr>Live </vt:lpstr>
      <vt:lpstr>What do people need to work and play?</vt:lpstr>
      <vt:lpstr>Play</vt:lpstr>
      <vt:lpstr>Your dream town</vt:lpstr>
      <vt:lpstr>Your dream town again</vt:lpstr>
      <vt:lpstr>Everyone’s dream towns</vt:lpstr>
      <vt:lpstr>Examples</vt:lpstr>
      <vt:lpstr>Your dream town </vt:lpstr>
      <vt:lpstr>Over to you…</vt:lpstr>
      <vt:lpstr>Over to you…</vt:lpstr>
      <vt:lpstr>This is… One of my projects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Judith Taylor</dc:creator>
  <cp:lastModifiedBy>Andrew Pilkington</cp:lastModifiedBy>
  <cp:revision>6</cp:revision>
  <dcterms:created xsi:type="dcterms:W3CDTF">2025-09-16T14:18:14Z</dcterms:created>
  <dcterms:modified xsi:type="dcterms:W3CDTF">2025-09-26T08:08:23Z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0x0101008C6B7DA7C92667409C6E262F89D384DB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