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2801600" cy="9601200" type="A3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1" d="100"/>
          <a:sy n="41" d="100"/>
        </p:scale>
        <p:origin x="15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69492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59997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87054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12800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2384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0118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35027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38711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22963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6389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01096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C4BA4A-A224-45BD-AB1E-C1FB47B9C367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F64935-0A9F-42D2-A553-100A801FD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553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507482-E0BF-8C44-2C0C-F54C48920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E97FE5B-DF93-7360-FB40-81FD24972E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35972"/>
              </p:ext>
            </p:extLst>
          </p:nvPr>
        </p:nvGraphicFramePr>
        <p:xfrm>
          <a:off x="182879" y="169816"/>
          <a:ext cx="12478040" cy="92485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7804">
                  <a:extLst>
                    <a:ext uri="{9D8B030D-6E8A-4147-A177-3AD203B41FA5}">
                      <a16:colId xmlns:a16="http://schemas.microsoft.com/office/drawing/2014/main" val="1398772760"/>
                    </a:ext>
                  </a:extLst>
                </a:gridCol>
                <a:gridCol w="1247804">
                  <a:extLst>
                    <a:ext uri="{9D8B030D-6E8A-4147-A177-3AD203B41FA5}">
                      <a16:colId xmlns:a16="http://schemas.microsoft.com/office/drawing/2014/main" val="2068146116"/>
                    </a:ext>
                  </a:extLst>
                </a:gridCol>
                <a:gridCol w="1247804">
                  <a:extLst>
                    <a:ext uri="{9D8B030D-6E8A-4147-A177-3AD203B41FA5}">
                      <a16:colId xmlns:a16="http://schemas.microsoft.com/office/drawing/2014/main" val="3464439084"/>
                    </a:ext>
                  </a:extLst>
                </a:gridCol>
                <a:gridCol w="1247804">
                  <a:extLst>
                    <a:ext uri="{9D8B030D-6E8A-4147-A177-3AD203B41FA5}">
                      <a16:colId xmlns:a16="http://schemas.microsoft.com/office/drawing/2014/main" val="1210381389"/>
                    </a:ext>
                  </a:extLst>
                </a:gridCol>
                <a:gridCol w="1247804">
                  <a:extLst>
                    <a:ext uri="{9D8B030D-6E8A-4147-A177-3AD203B41FA5}">
                      <a16:colId xmlns:a16="http://schemas.microsoft.com/office/drawing/2014/main" val="2555791533"/>
                    </a:ext>
                  </a:extLst>
                </a:gridCol>
                <a:gridCol w="1247804">
                  <a:extLst>
                    <a:ext uri="{9D8B030D-6E8A-4147-A177-3AD203B41FA5}">
                      <a16:colId xmlns:a16="http://schemas.microsoft.com/office/drawing/2014/main" val="4144633724"/>
                    </a:ext>
                  </a:extLst>
                </a:gridCol>
                <a:gridCol w="1247804">
                  <a:extLst>
                    <a:ext uri="{9D8B030D-6E8A-4147-A177-3AD203B41FA5}">
                      <a16:colId xmlns:a16="http://schemas.microsoft.com/office/drawing/2014/main" val="539759874"/>
                    </a:ext>
                  </a:extLst>
                </a:gridCol>
                <a:gridCol w="1247804">
                  <a:extLst>
                    <a:ext uri="{9D8B030D-6E8A-4147-A177-3AD203B41FA5}">
                      <a16:colId xmlns:a16="http://schemas.microsoft.com/office/drawing/2014/main" val="2488623437"/>
                    </a:ext>
                  </a:extLst>
                </a:gridCol>
                <a:gridCol w="1247804">
                  <a:extLst>
                    <a:ext uri="{9D8B030D-6E8A-4147-A177-3AD203B41FA5}">
                      <a16:colId xmlns:a16="http://schemas.microsoft.com/office/drawing/2014/main" val="3677453279"/>
                    </a:ext>
                  </a:extLst>
                </a:gridCol>
                <a:gridCol w="1247804">
                  <a:extLst>
                    <a:ext uri="{9D8B030D-6E8A-4147-A177-3AD203B41FA5}">
                      <a16:colId xmlns:a16="http://schemas.microsoft.com/office/drawing/2014/main" val="957000511"/>
                    </a:ext>
                  </a:extLst>
                </a:gridCol>
              </a:tblGrid>
              <a:tr h="924850"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10%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extLst>
                  <a:ext uri="{0D108BD9-81ED-4DB2-BD59-A6C34878D82A}">
                    <a16:rowId xmlns:a16="http://schemas.microsoft.com/office/drawing/2014/main" val="789805550"/>
                  </a:ext>
                </a:extLst>
              </a:tr>
              <a:tr h="924850"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11%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12%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13%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14%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15%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16%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17%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18%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19%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20%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extLst>
                  <a:ext uri="{0D108BD9-81ED-4DB2-BD59-A6C34878D82A}">
                    <a16:rowId xmlns:a16="http://schemas.microsoft.com/office/drawing/2014/main" val="3282494666"/>
                  </a:ext>
                </a:extLst>
              </a:tr>
              <a:tr h="924850"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21%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22%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23%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24%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25%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26%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27%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28%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29%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30%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extLst>
                  <a:ext uri="{0D108BD9-81ED-4DB2-BD59-A6C34878D82A}">
                    <a16:rowId xmlns:a16="http://schemas.microsoft.com/office/drawing/2014/main" val="741094654"/>
                  </a:ext>
                </a:extLst>
              </a:tr>
              <a:tr h="924850"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31%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32%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33%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34%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35%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36%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37%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38%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39%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40%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extLst>
                  <a:ext uri="{0D108BD9-81ED-4DB2-BD59-A6C34878D82A}">
                    <a16:rowId xmlns:a16="http://schemas.microsoft.com/office/drawing/2014/main" val="1672453453"/>
                  </a:ext>
                </a:extLst>
              </a:tr>
              <a:tr h="924850"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41%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42%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43%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44%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45%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46%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47%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48%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49%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50%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extLst>
                  <a:ext uri="{0D108BD9-81ED-4DB2-BD59-A6C34878D82A}">
                    <a16:rowId xmlns:a16="http://schemas.microsoft.com/office/drawing/2014/main" val="3296379338"/>
                  </a:ext>
                </a:extLst>
              </a:tr>
              <a:tr h="924850"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51%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52%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53%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54%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55%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56%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57%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58%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59%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60%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extLst>
                  <a:ext uri="{0D108BD9-81ED-4DB2-BD59-A6C34878D82A}">
                    <a16:rowId xmlns:a16="http://schemas.microsoft.com/office/drawing/2014/main" val="2919885679"/>
                  </a:ext>
                </a:extLst>
              </a:tr>
              <a:tr h="924850"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61%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62%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63%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64%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65%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66%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67%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68%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69%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70%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extLst>
                  <a:ext uri="{0D108BD9-81ED-4DB2-BD59-A6C34878D82A}">
                    <a16:rowId xmlns:a16="http://schemas.microsoft.com/office/drawing/2014/main" val="1736252414"/>
                  </a:ext>
                </a:extLst>
              </a:tr>
              <a:tr h="924850"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71%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72%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73%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74%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75%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76%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rial"/>
                          <a:ea typeface="Arial"/>
                          <a:cs typeface="Arial"/>
                        </a:rPr>
                        <a:t>77%</a:t>
                      </a:r>
                      <a:endParaRPr lang="en-GB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78%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79%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80%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extLst>
                  <a:ext uri="{0D108BD9-81ED-4DB2-BD59-A6C34878D82A}">
                    <a16:rowId xmlns:a16="http://schemas.microsoft.com/office/drawing/2014/main" val="2905289983"/>
                  </a:ext>
                </a:extLst>
              </a:tr>
              <a:tr h="924850"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81%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82%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83%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84%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85%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86%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87%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88%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89%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90%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extLst>
                  <a:ext uri="{0D108BD9-81ED-4DB2-BD59-A6C34878D82A}">
                    <a16:rowId xmlns:a16="http://schemas.microsoft.com/office/drawing/2014/main" val="4214605009"/>
                  </a:ext>
                </a:extLst>
              </a:tr>
              <a:tr h="924850"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91%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92%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93%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94%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95%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96%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97%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98%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99%</a:t>
                      </a:r>
                      <a:endParaRPr lang="en-GB" sz="1600"/>
                    </a:p>
                  </a:txBody>
                  <a:tcPr marL="118169" marR="118169" marT="59084" marB="59084"/>
                </a:tc>
                <a:tc>
                  <a:txBody>
                    <a:bodyPr/>
                    <a:lstStyle/>
                    <a:p>
                      <a:r>
                        <a:rPr lang="cy-GB" sz="1600" b="0" i="0" u="none" strike="noStrike" cap="none" baseline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prstClr val="black">
                                <a:alpha val="0"/>
                              </a:prstClr>
                            </a:solidFill>
                          </a:uFill>
                          <a:latin typeface="Aptos"/>
                          <a:ea typeface="Aptos"/>
                          <a:cs typeface="Aptos"/>
                        </a:rPr>
                        <a:t>100%</a:t>
                      </a:r>
                      <a:endParaRPr lang="en-GB" sz="1600" dirty="0"/>
                    </a:p>
                  </a:txBody>
                  <a:tcPr marL="118169" marR="118169" marT="59084" marB="59084"/>
                </a:tc>
                <a:extLst>
                  <a:ext uri="{0D108BD9-81ED-4DB2-BD59-A6C34878D82A}">
                    <a16:rowId xmlns:a16="http://schemas.microsoft.com/office/drawing/2014/main" val="2303938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7879000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Microsoft Windows NT 10.0"/>
  <p:tag name="AS_RELEASE_DATE" val="2024.03.31"/>
  <p:tag name="AS_TITLE" val="Aspose.Slides for Java"/>
  <p:tag name="AS_VERSION" val="24.3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Aptos Display" panose="0211000402020202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Aptos" panose="0211000402020202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200</Words>
  <Application>Microsoft Office PowerPoint</Application>
  <PresentationFormat>A3 Paper (297x420 mm)</PresentationFormat>
  <Paragraphs>100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Mrs Grey</dc:creator>
  <cp:lastModifiedBy>Judith Taylor</cp:lastModifiedBy>
  <cp:revision>8</cp:revision>
  <dcterms:created xsi:type="dcterms:W3CDTF">2025-02-04T16:44:10Z</dcterms:created>
  <dcterms:modified xsi:type="dcterms:W3CDTF">2025-10-27T11:34:23Z</dcterms:modified>
</cp:coreProperties>
</file>