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5075" r:id="rId2"/>
    <p:sldId id="5076" r:id="rId3"/>
    <p:sldId id="5077" r:id="rId4"/>
  </p:sldIdLst>
  <p:sldSz cx="12192000" cy="68580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07C92E4-C6B4-47B1-9AE2-11C0CD5DC0AA}">
          <p14:sldIdLst>
            <p14:sldId id="5075"/>
            <p14:sldId id="5076"/>
            <p14:sldId id="507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4964" autoAdjust="0"/>
  </p:normalViewPr>
  <p:slideViewPr>
    <p:cSldViewPr snapToGrid="0">
      <p:cViewPr varScale="1">
        <p:scale>
          <a:sx n="46" d="100"/>
          <a:sy n="46" d="100"/>
        </p:scale>
        <p:origin x="140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FFCA0-6D6A-42E4-A545-508CD9B5FF1E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614E1-8ADA-40E2-9644-DB0F5D40A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02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C658CCE-ECE9-495C-9321-99013E9AAD6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558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61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73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42" name="Free-form: Shape 41">
            <a:extLst>
              <a:ext uri="{FF2B5EF4-FFF2-40B4-BE49-F238E27FC236}">
                <a16:creationId xmlns:a16="http://schemas.microsoft.com/office/drawing/2014/main" id="{AE427C8F-B210-A592-A227-2318569134AD}"/>
              </a:ext>
            </a:extLst>
          </p:cNvPr>
          <p:cNvSpPr/>
          <p:nvPr userDrawn="1"/>
        </p:nvSpPr>
        <p:spPr>
          <a:xfrm>
            <a:off x="8169700" y="1990846"/>
            <a:ext cx="4022299" cy="4867154"/>
          </a:xfrm>
          <a:custGeom>
            <a:avLst/>
            <a:gdLst>
              <a:gd name="connsiteX0" fmla="*/ 2205168 w 4999332"/>
              <a:gd name="connsiteY0" fmla="*/ 3504688 h 6049406"/>
              <a:gd name="connsiteX1" fmla="*/ 1470170 w 4999332"/>
              <a:gd name="connsiteY1" fmla="*/ 4239593 h 6049406"/>
              <a:gd name="connsiteX2" fmla="*/ 1470170 w 4999332"/>
              <a:gd name="connsiteY2" fmla="*/ 5059982 h 6049406"/>
              <a:gd name="connsiteX3" fmla="*/ 2203085 w 4999332"/>
              <a:gd name="connsiteY3" fmla="*/ 5741399 h 6049406"/>
              <a:gd name="connsiteX4" fmla="*/ 2940072 w 4999332"/>
              <a:gd name="connsiteY4" fmla="*/ 5004507 h 6049406"/>
              <a:gd name="connsiteX5" fmla="*/ 2940072 w 4999332"/>
              <a:gd name="connsiteY5" fmla="*/ 4676200 h 6049406"/>
              <a:gd name="connsiteX6" fmla="*/ 2205168 w 4999332"/>
              <a:gd name="connsiteY6" fmla="*/ 5411199 h 6049406"/>
              <a:gd name="connsiteX7" fmla="*/ 2205168 w 4999332"/>
              <a:gd name="connsiteY7" fmla="*/ 5192516 h 6049406"/>
              <a:gd name="connsiteX8" fmla="*/ 2940072 w 4999332"/>
              <a:gd name="connsiteY8" fmla="*/ 4457518 h 6049406"/>
              <a:gd name="connsiteX9" fmla="*/ 2940072 w 4999332"/>
              <a:gd name="connsiteY9" fmla="*/ 4239593 h 6049406"/>
              <a:gd name="connsiteX10" fmla="*/ 3829664 w 4999332"/>
              <a:gd name="connsiteY10" fmla="*/ 2692346 h 6049406"/>
              <a:gd name="connsiteX11" fmla="*/ 3094759 w 4999332"/>
              <a:gd name="connsiteY11" fmla="*/ 3427346 h 6049406"/>
              <a:gd name="connsiteX12" fmla="*/ 3094759 w 4999332"/>
              <a:gd name="connsiteY12" fmla="*/ 4457423 h 6049406"/>
              <a:gd name="connsiteX13" fmla="*/ 3829664 w 4999332"/>
              <a:gd name="connsiteY13" fmla="*/ 5192421 h 6049406"/>
              <a:gd name="connsiteX14" fmla="*/ 4564663 w 4999332"/>
              <a:gd name="connsiteY14" fmla="*/ 4457423 h 6049406"/>
              <a:gd name="connsiteX15" fmla="*/ 4564663 w 4999332"/>
              <a:gd name="connsiteY15" fmla="*/ 4129022 h 6049406"/>
              <a:gd name="connsiteX16" fmla="*/ 3829664 w 4999332"/>
              <a:gd name="connsiteY16" fmla="*/ 4864021 h 6049406"/>
              <a:gd name="connsiteX17" fmla="*/ 3829664 w 4999332"/>
              <a:gd name="connsiteY17" fmla="*/ 4645339 h 6049406"/>
              <a:gd name="connsiteX18" fmla="*/ 4564663 w 4999332"/>
              <a:gd name="connsiteY18" fmla="*/ 3910339 h 6049406"/>
              <a:gd name="connsiteX19" fmla="*/ 4564663 w 4999332"/>
              <a:gd name="connsiteY19" fmla="*/ 3581938 h 6049406"/>
              <a:gd name="connsiteX20" fmla="*/ 3829664 w 4999332"/>
              <a:gd name="connsiteY20" fmla="*/ 4316937 h 6049406"/>
              <a:gd name="connsiteX21" fmla="*/ 3829664 w 4999332"/>
              <a:gd name="connsiteY21" fmla="*/ 4098254 h 6049406"/>
              <a:gd name="connsiteX22" fmla="*/ 4532665 w 4999332"/>
              <a:gd name="connsiteY22" fmla="*/ 3395253 h 6049406"/>
              <a:gd name="connsiteX23" fmla="*/ 2940072 w 4999332"/>
              <a:gd name="connsiteY23" fmla="*/ 1687261 h 6049406"/>
              <a:gd name="connsiteX24" fmla="*/ 1043786 w 4999332"/>
              <a:gd name="connsiteY24" fmla="*/ 3469378 h 6049406"/>
              <a:gd name="connsiteX25" fmla="*/ 1043786 w 4999332"/>
              <a:gd name="connsiteY25" fmla="*/ 4853133 h 6049406"/>
              <a:gd name="connsiteX26" fmla="*/ 1315576 w 4999332"/>
              <a:gd name="connsiteY26" fmla="*/ 4973740 h 6049406"/>
              <a:gd name="connsiteX27" fmla="*/ 1315576 w 4999332"/>
              <a:gd name="connsiteY27" fmla="*/ 4175409 h 6049406"/>
              <a:gd name="connsiteX28" fmla="*/ 2205168 w 4999332"/>
              <a:gd name="connsiteY28" fmla="*/ 3285817 h 6049406"/>
              <a:gd name="connsiteX29" fmla="*/ 2940072 w 4999332"/>
              <a:gd name="connsiteY29" fmla="*/ 4020817 h 6049406"/>
              <a:gd name="connsiteX30" fmla="*/ 2940072 w 4999332"/>
              <a:gd name="connsiteY30" fmla="*/ 3555430 h 6049406"/>
              <a:gd name="connsiteX31" fmla="*/ 3907006 w 4999332"/>
              <a:gd name="connsiteY31" fmla="*/ 1685462 h 6049406"/>
              <a:gd name="connsiteX32" fmla="*/ 3907006 w 4999332"/>
              <a:gd name="connsiteY32" fmla="*/ 2551008 h 6049406"/>
              <a:gd name="connsiteX33" fmla="*/ 4564663 w 4999332"/>
              <a:gd name="connsiteY33" fmla="*/ 3208568 h 6049406"/>
              <a:gd name="connsiteX34" fmla="*/ 4564663 w 4999332"/>
              <a:gd name="connsiteY34" fmla="*/ 1685462 h 6049406"/>
              <a:gd name="connsiteX35" fmla="*/ 2940072 w 4999332"/>
              <a:gd name="connsiteY35" fmla="*/ 1286059 h 6049406"/>
              <a:gd name="connsiteX36" fmla="*/ 600553 w 4999332"/>
              <a:gd name="connsiteY36" fmla="*/ 3469473 h 6049406"/>
              <a:gd name="connsiteX37" fmla="*/ 600553 w 4999332"/>
              <a:gd name="connsiteY37" fmla="*/ 4727321 h 6049406"/>
              <a:gd name="connsiteX38" fmla="*/ 889194 w 4999332"/>
              <a:gd name="connsiteY38" fmla="*/ 4799836 h 6049406"/>
              <a:gd name="connsiteX39" fmla="*/ 889194 w 4999332"/>
              <a:gd name="connsiteY39" fmla="*/ 3469378 h 6049406"/>
              <a:gd name="connsiteX40" fmla="*/ 2940072 w 4999332"/>
              <a:gd name="connsiteY40" fmla="*/ 1532669 h 6049406"/>
              <a:gd name="connsiteX41" fmla="*/ 2940072 w 4999332"/>
              <a:gd name="connsiteY41" fmla="*/ 886657 h 6049406"/>
              <a:gd name="connsiteX42" fmla="*/ 2940072 w 4999332"/>
              <a:gd name="connsiteY42" fmla="*/ 886758 h 6049406"/>
              <a:gd name="connsiteX43" fmla="*/ 2655070 w 4999332"/>
              <a:gd name="connsiteY43" fmla="*/ 906878 h 6049406"/>
              <a:gd name="connsiteX44" fmla="*/ 159686 w 4999332"/>
              <a:gd name="connsiteY44" fmla="*/ 3469473 h 6049406"/>
              <a:gd name="connsiteX45" fmla="*/ 157319 w 4999332"/>
              <a:gd name="connsiteY45" fmla="*/ 4678850 h 6049406"/>
              <a:gd name="connsiteX46" fmla="*/ 445961 w 4999332"/>
              <a:gd name="connsiteY46" fmla="*/ 4702517 h 6049406"/>
              <a:gd name="connsiteX47" fmla="*/ 445961 w 4999332"/>
              <a:gd name="connsiteY47" fmla="*/ 3469378 h 6049406"/>
              <a:gd name="connsiteX48" fmla="*/ 2940072 w 4999332"/>
              <a:gd name="connsiteY48" fmla="*/ 1131372 h 6049406"/>
              <a:gd name="connsiteX49" fmla="*/ 2940072 w 4999332"/>
              <a:gd name="connsiteY49" fmla="*/ 886758 h 6049406"/>
              <a:gd name="connsiteX50" fmla="*/ 2940167 w 4999332"/>
              <a:gd name="connsiteY50" fmla="*/ 886752 h 6049406"/>
              <a:gd name="connsiteX51" fmla="*/ 3094759 w 4999332"/>
              <a:gd name="connsiteY51" fmla="*/ 154592 h 6049406"/>
              <a:gd name="connsiteX52" fmla="*/ 3094759 w 4999332"/>
              <a:gd name="connsiteY52" fmla="*/ 3208568 h 6049406"/>
              <a:gd name="connsiteX53" fmla="*/ 3752321 w 4999332"/>
              <a:gd name="connsiteY53" fmla="*/ 2551008 h 6049406"/>
              <a:gd name="connsiteX54" fmla="*/ 3752321 w 4999332"/>
              <a:gd name="connsiteY54" fmla="*/ 1530775 h 6049406"/>
              <a:gd name="connsiteX55" fmla="*/ 3920640 w 4999332"/>
              <a:gd name="connsiteY55" fmla="*/ 1530775 h 6049406"/>
              <a:gd name="connsiteX56" fmla="*/ 3920640 w 4999332"/>
              <a:gd name="connsiteY56" fmla="*/ 154592 h 6049406"/>
              <a:gd name="connsiteX57" fmla="*/ 2940167 w 4999332"/>
              <a:gd name="connsiteY57" fmla="*/ 0 h 6049406"/>
              <a:gd name="connsiteX58" fmla="*/ 4075326 w 4999332"/>
              <a:gd name="connsiteY58" fmla="*/ 0 h 6049406"/>
              <a:gd name="connsiteX59" fmla="*/ 4075326 w 4999332"/>
              <a:gd name="connsiteY59" fmla="*/ 1530680 h 6049406"/>
              <a:gd name="connsiteX60" fmla="*/ 4719255 w 4999332"/>
              <a:gd name="connsiteY60" fmla="*/ 1530680 h 6049406"/>
              <a:gd name="connsiteX61" fmla="*/ 4719255 w 4999332"/>
              <a:gd name="connsiteY61" fmla="*/ 3363160 h 6049406"/>
              <a:gd name="connsiteX62" fmla="*/ 4999332 w 4999332"/>
              <a:gd name="connsiteY62" fmla="*/ 3643238 h 6049406"/>
              <a:gd name="connsiteX63" fmla="*/ 4999332 w 4999332"/>
              <a:gd name="connsiteY63" fmla="*/ 3861825 h 6049406"/>
              <a:gd name="connsiteX64" fmla="*/ 4719255 w 4999332"/>
              <a:gd name="connsiteY64" fmla="*/ 3581748 h 6049406"/>
              <a:gd name="connsiteX65" fmla="*/ 4719255 w 4999332"/>
              <a:gd name="connsiteY65" fmla="*/ 3910150 h 6049406"/>
              <a:gd name="connsiteX66" fmla="*/ 4999332 w 4999332"/>
              <a:gd name="connsiteY66" fmla="*/ 4190227 h 6049406"/>
              <a:gd name="connsiteX67" fmla="*/ 4999332 w 4999332"/>
              <a:gd name="connsiteY67" fmla="*/ 4408909 h 6049406"/>
              <a:gd name="connsiteX68" fmla="*/ 4719255 w 4999332"/>
              <a:gd name="connsiteY68" fmla="*/ 4128832 h 6049406"/>
              <a:gd name="connsiteX69" fmla="*/ 4719255 w 4999332"/>
              <a:gd name="connsiteY69" fmla="*/ 4457328 h 6049406"/>
              <a:gd name="connsiteX70" fmla="*/ 4999332 w 4999332"/>
              <a:gd name="connsiteY70" fmla="*/ 4737405 h 6049406"/>
              <a:gd name="connsiteX71" fmla="*/ 4999332 w 4999332"/>
              <a:gd name="connsiteY71" fmla="*/ 4956088 h 6049406"/>
              <a:gd name="connsiteX72" fmla="*/ 4719255 w 4999332"/>
              <a:gd name="connsiteY72" fmla="*/ 4676011 h 6049406"/>
              <a:gd name="connsiteX73" fmla="*/ 4719255 w 4999332"/>
              <a:gd name="connsiteY73" fmla="*/ 6049406 h 6049406"/>
              <a:gd name="connsiteX74" fmla="*/ 4564663 w 4999332"/>
              <a:gd name="connsiteY74" fmla="*/ 6049406 h 6049406"/>
              <a:gd name="connsiteX75" fmla="*/ 4564663 w 4999332"/>
              <a:gd name="connsiteY75" fmla="*/ 4676011 h 6049406"/>
              <a:gd name="connsiteX76" fmla="*/ 3829664 w 4999332"/>
              <a:gd name="connsiteY76" fmla="*/ 5411010 h 6049406"/>
              <a:gd name="connsiteX77" fmla="*/ 3094759 w 4999332"/>
              <a:gd name="connsiteY77" fmla="*/ 4676011 h 6049406"/>
              <a:gd name="connsiteX78" fmla="*/ 3094759 w 4999332"/>
              <a:gd name="connsiteY78" fmla="*/ 5004507 h 6049406"/>
              <a:gd name="connsiteX79" fmla="*/ 3829664 w 4999332"/>
              <a:gd name="connsiteY79" fmla="*/ 5739412 h 6049406"/>
              <a:gd name="connsiteX80" fmla="*/ 3829664 w 4999332"/>
              <a:gd name="connsiteY80" fmla="*/ 5958093 h 6049406"/>
              <a:gd name="connsiteX81" fmla="*/ 3094759 w 4999332"/>
              <a:gd name="connsiteY81" fmla="*/ 5223095 h 6049406"/>
              <a:gd name="connsiteX82" fmla="*/ 3094759 w 4999332"/>
              <a:gd name="connsiteY82" fmla="*/ 6049406 h 6049406"/>
              <a:gd name="connsiteX83" fmla="*/ 2940072 w 4999332"/>
              <a:gd name="connsiteY83" fmla="*/ 6049406 h 6049406"/>
              <a:gd name="connsiteX84" fmla="*/ 2940072 w 4999332"/>
              <a:gd name="connsiteY84" fmla="*/ 5223095 h 6049406"/>
              <a:gd name="connsiteX85" fmla="*/ 2289044 w 4999332"/>
              <a:gd name="connsiteY85" fmla="*/ 5874123 h 6049406"/>
              <a:gd name="connsiteX86" fmla="*/ 2379887 w 4999332"/>
              <a:gd name="connsiteY86" fmla="*/ 6049406 h 6049406"/>
              <a:gd name="connsiteX87" fmla="*/ 2209062 w 4999332"/>
              <a:gd name="connsiteY87" fmla="*/ 6049406 h 6049406"/>
              <a:gd name="connsiteX88" fmla="*/ 2199033 w 4999332"/>
              <a:gd name="connsiteY88" fmla="*/ 6028771 h 6049406"/>
              <a:gd name="connsiteX89" fmla="*/ 156941 w 4999332"/>
              <a:gd name="connsiteY89" fmla="*/ 4833443 h 6049406"/>
              <a:gd name="connsiteX90" fmla="*/ 156467 w 4999332"/>
              <a:gd name="connsiteY90" fmla="*/ 5058657 h 6049406"/>
              <a:gd name="connsiteX91" fmla="*/ 1852593 w 4999332"/>
              <a:gd name="connsiteY91" fmla="*/ 5948679 h 6049406"/>
              <a:gd name="connsiteX92" fmla="*/ 1916118 w 4999332"/>
              <a:gd name="connsiteY92" fmla="*/ 6049406 h 6049406"/>
              <a:gd name="connsiteX93" fmla="*/ 1733053 w 4999332"/>
              <a:gd name="connsiteY93" fmla="*/ 6049406 h 6049406"/>
              <a:gd name="connsiteX94" fmla="*/ 1697192 w 4999332"/>
              <a:gd name="connsiteY94" fmla="*/ 5996079 h 6049406"/>
              <a:gd name="connsiteX95" fmla="*/ 156184 w 4999332"/>
              <a:gd name="connsiteY95" fmla="*/ 5213154 h 6049406"/>
              <a:gd name="connsiteX96" fmla="*/ 154549 w 4999332"/>
              <a:gd name="connsiteY96" fmla="*/ 6049406 h 6049406"/>
              <a:gd name="connsiteX97" fmla="*/ 0 w 4999332"/>
              <a:gd name="connsiteY97" fmla="*/ 6049406 h 6049406"/>
              <a:gd name="connsiteX98" fmla="*/ 4999 w 4999332"/>
              <a:gd name="connsiteY98" fmla="*/ 3469283 h 6049406"/>
              <a:gd name="connsiteX99" fmla="*/ 2940167 w 4999332"/>
              <a:gd name="connsiteY99" fmla="*/ 732065 h 6049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4999332" h="6049406">
                <a:moveTo>
                  <a:pt x="2205168" y="3504688"/>
                </a:moveTo>
                <a:lnTo>
                  <a:pt x="1470170" y="4239593"/>
                </a:lnTo>
                <a:lnTo>
                  <a:pt x="1470170" y="5059982"/>
                </a:lnTo>
                <a:cubicBezTo>
                  <a:pt x="1762597" y="5236632"/>
                  <a:pt x="2013088" y="5468379"/>
                  <a:pt x="2203085" y="5741399"/>
                </a:cubicBezTo>
                <a:lnTo>
                  <a:pt x="2940072" y="5004507"/>
                </a:lnTo>
                <a:lnTo>
                  <a:pt x="2940072" y="4676200"/>
                </a:lnTo>
                <a:lnTo>
                  <a:pt x="2205168" y="5411199"/>
                </a:lnTo>
                <a:lnTo>
                  <a:pt x="2205168" y="5192516"/>
                </a:lnTo>
                <a:lnTo>
                  <a:pt x="2940072" y="4457518"/>
                </a:lnTo>
                <a:lnTo>
                  <a:pt x="2940072" y="4239593"/>
                </a:lnTo>
                <a:close/>
                <a:moveTo>
                  <a:pt x="3829664" y="2692346"/>
                </a:moveTo>
                <a:lnTo>
                  <a:pt x="3094759" y="3427346"/>
                </a:lnTo>
                <a:lnTo>
                  <a:pt x="3094759" y="4457423"/>
                </a:lnTo>
                <a:lnTo>
                  <a:pt x="3829664" y="5192421"/>
                </a:lnTo>
                <a:lnTo>
                  <a:pt x="4564663" y="4457423"/>
                </a:lnTo>
                <a:lnTo>
                  <a:pt x="4564663" y="4129022"/>
                </a:lnTo>
                <a:lnTo>
                  <a:pt x="3829664" y="4864021"/>
                </a:lnTo>
                <a:lnTo>
                  <a:pt x="3829664" y="4645339"/>
                </a:lnTo>
                <a:lnTo>
                  <a:pt x="4564663" y="3910339"/>
                </a:lnTo>
                <a:lnTo>
                  <a:pt x="4564663" y="3581938"/>
                </a:lnTo>
                <a:lnTo>
                  <a:pt x="3829664" y="4316937"/>
                </a:lnTo>
                <a:lnTo>
                  <a:pt x="3829664" y="4098254"/>
                </a:lnTo>
                <a:lnTo>
                  <a:pt x="4532665" y="3395253"/>
                </a:lnTo>
                <a:close/>
                <a:moveTo>
                  <a:pt x="2940072" y="1687261"/>
                </a:moveTo>
                <a:cubicBezTo>
                  <a:pt x="1887179" y="1726169"/>
                  <a:pt x="1043786" y="2510490"/>
                  <a:pt x="1043786" y="3469378"/>
                </a:cubicBezTo>
                <a:lnTo>
                  <a:pt x="1043786" y="4853133"/>
                </a:lnTo>
                <a:cubicBezTo>
                  <a:pt x="1137224" y="4888445"/>
                  <a:pt x="1227915" y="4928679"/>
                  <a:pt x="1315576" y="4973740"/>
                </a:cubicBezTo>
                <a:lnTo>
                  <a:pt x="1315576" y="4175409"/>
                </a:lnTo>
                <a:lnTo>
                  <a:pt x="2205168" y="3285817"/>
                </a:lnTo>
                <a:lnTo>
                  <a:pt x="2940072" y="4020817"/>
                </a:lnTo>
                <a:lnTo>
                  <a:pt x="2940072" y="3555430"/>
                </a:lnTo>
                <a:close/>
                <a:moveTo>
                  <a:pt x="3907006" y="1685462"/>
                </a:moveTo>
                <a:lnTo>
                  <a:pt x="3907006" y="2551008"/>
                </a:lnTo>
                <a:lnTo>
                  <a:pt x="4564663" y="3208568"/>
                </a:lnTo>
                <a:lnTo>
                  <a:pt x="4564663" y="1685462"/>
                </a:lnTo>
                <a:close/>
                <a:moveTo>
                  <a:pt x="2940072" y="1286059"/>
                </a:moveTo>
                <a:cubicBezTo>
                  <a:pt x="1642749" y="1325251"/>
                  <a:pt x="600553" y="2289346"/>
                  <a:pt x="600553" y="3469473"/>
                </a:cubicBezTo>
                <a:lnTo>
                  <a:pt x="600553" y="4727321"/>
                </a:lnTo>
                <a:cubicBezTo>
                  <a:pt x="698913" y="4746253"/>
                  <a:pt x="795190" y="4770679"/>
                  <a:pt x="889194" y="4799836"/>
                </a:cubicBezTo>
                <a:lnTo>
                  <a:pt x="889194" y="3469378"/>
                </a:lnTo>
                <a:cubicBezTo>
                  <a:pt x="889194" y="2425383"/>
                  <a:pt x="1801884" y="1571955"/>
                  <a:pt x="2940072" y="1532669"/>
                </a:cubicBezTo>
                <a:close/>
                <a:moveTo>
                  <a:pt x="2940072" y="886657"/>
                </a:moveTo>
                <a:lnTo>
                  <a:pt x="2940072" y="886758"/>
                </a:lnTo>
                <a:lnTo>
                  <a:pt x="2655070" y="906878"/>
                </a:lnTo>
                <a:cubicBezTo>
                  <a:pt x="1249491" y="1070098"/>
                  <a:pt x="159686" y="2156670"/>
                  <a:pt x="159686" y="3469473"/>
                </a:cubicBezTo>
                <a:lnTo>
                  <a:pt x="157319" y="4678850"/>
                </a:lnTo>
                <a:cubicBezTo>
                  <a:pt x="254827" y="4681691"/>
                  <a:pt x="351104" y="4689737"/>
                  <a:pt x="445961" y="4702517"/>
                </a:cubicBezTo>
                <a:lnTo>
                  <a:pt x="445961" y="3469378"/>
                </a:lnTo>
                <a:cubicBezTo>
                  <a:pt x="445961" y="2204146"/>
                  <a:pt x="1557452" y="1170944"/>
                  <a:pt x="2940072" y="1131372"/>
                </a:cubicBezTo>
                <a:lnTo>
                  <a:pt x="2940072" y="886758"/>
                </a:lnTo>
                <a:lnTo>
                  <a:pt x="2940167" y="886752"/>
                </a:lnTo>
                <a:close/>
                <a:moveTo>
                  <a:pt x="3094759" y="154592"/>
                </a:moveTo>
                <a:lnTo>
                  <a:pt x="3094759" y="3208568"/>
                </a:lnTo>
                <a:lnTo>
                  <a:pt x="3752321" y="2551008"/>
                </a:lnTo>
                <a:lnTo>
                  <a:pt x="3752321" y="1530775"/>
                </a:lnTo>
                <a:lnTo>
                  <a:pt x="3920640" y="1530775"/>
                </a:lnTo>
                <a:lnTo>
                  <a:pt x="3920640" y="154592"/>
                </a:lnTo>
                <a:close/>
                <a:moveTo>
                  <a:pt x="2940167" y="0"/>
                </a:moveTo>
                <a:lnTo>
                  <a:pt x="4075326" y="0"/>
                </a:lnTo>
                <a:lnTo>
                  <a:pt x="4075326" y="1530680"/>
                </a:lnTo>
                <a:lnTo>
                  <a:pt x="4719255" y="1530680"/>
                </a:lnTo>
                <a:lnTo>
                  <a:pt x="4719255" y="3363160"/>
                </a:lnTo>
                <a:lnTo>
                  <a:pt x="4999332" y="3643238"/>
                </a:lnTo>
                <a:lnTo>
                  <a:pt x="4999332" y="3861825"/>
                </a:lnTo>
                <a:lnTo>
                  <a:pt x="4719255" y="3581748"/>
                </a:lnTo>
                <a:lnTo>
                  <a:pt x="4719255" y="3910150"/>
                </a:lnTo>
                <a:lnTo>
                  <a:pt x="4999332" y="4190227"/>
                </a:lnTo>
                <a:lnTo>
                  <a:pt x="4999332" y="4408909"/>
                </a:lnTo>
                <a:lnTo>
                  <a:pt x="4719255" y="4128832"/>
                </a:lnTo>
                <a:lnTo>
                  <a:pt x="4719255" y="4457328"/>
                </a:lnTo>
                <a:lnTo>
                  <a:pt x="4999332" y="4737405"/>
                </a:lnTo>
                <a:lnTo>
                  <a:pt x="4999332" y="4956088"/>
                </a:lnTo>
                <a:lnTo>
                  <a:pt x="4719255" y="4676011"/>
                </a:lnTo>
                <a:lnTo>
                  <a:pt x="4719255" y="6049406"/>
                </a:lnTo>
                <a:lnTo>
                  <a:pt x="4564663" y="6049406"/>
                </a:lnTo>
                <a:lnTo>
                  <a:pt x="4564663" y="4676011"/>
                </a:lnTo>
                <a:lnTo>
                  <a:pt x="3829664" y="5411010"/>
                </a:lnTo>
                <a:lnTo>
                  <a:pt x="3094759" y="4676011"/>
                </a:lnTo>
                <a:lnTo>
                  <a:pt x="3094759" y="5004507"/>
                </a:lnTo>
                <a:lnTo>
                  <a:pt x="3829664" y="5739412"/>
                </a:lnTo>
                <a:lnTo>
                  <a:pt x="3829664" y="5958093"/>
                </a:lnTo>
                <a:lnTo>
                  <a:pt x="3094759" y="5223095"/>
                </a:lnTo>
                <a:lnTo>
                  <a:pt x="3094759" y="6049406"/>
                </a:lnTo>
                <a:lnTo>
                  <a:pt x="2940072" y="6049406"/>
                </a:lnTo>
                <a:lnTo>
                  <a:pt x="2940072" y="5223095"/>
                </a:lnTo>
                <a:lnTo>
                  <a:pt x="2289044" y="5874123"/>
                </a:lnTo>
                <a:lnTo>
                  <a:pt x="2379887" y="6049406"/>
                </a:lnTo>
                <a:lnTo>
                  <a:pt x="2209062" y="6049406"/>
                </a:lnTo>
                <a:lnTo>
                  <a:pt x="2199033" y="6028771"/>
                </a:lnTo>
                <a:cubicBezTo>
                  <a:pt x="1821699" y="5328812"/>
                  <a:pt x="1041940" y="4860861"/>
                  <a:pt x="156941" y="4833443"/>
                </a:cubicBezTo>
                <a:lnTo>
                  <a:pt x="156467" y="5058657"/>
                </a:lnTo>
                <a:cubicBezTo>
                  <a:pt x="862492" y="5083117"/>
                  <a:pt x="1490272" y="5421428"/>
                  <a:pt x="1852593" y="5948679"/>
                </a:cubicBezTo>
                <a:lnTo>
                  <a:pt x="1916118" y="6049406"/>
                </a:lnTo>
                <a:lnTo>
                  <a:pt x="1733053" y="6049406"/>
                </a:lnTo>
                <a:lnTo>
                  <a:pt x="1697192" y="5996079"/>
                </a:lnTo>
                <a:cubicBezTo>
                  <a:pt x="1359210" y="5532770"/>
                  <a:pt x="792445" y="5236691"/>
                  <a:pt x="156184" y="5213154"/>
                </a:cubicBezTo>
                <a:lnTo>
                  <a:pt x="154549" y="6049406"/>
                </a:lnTo>
                <a:lnTo>
                  <a:pt x="0" y="6049406"/>
                </a:lnTo>
                <a:lnTo>
                  <a:pt x="4999" y="3469283"/>
                </a:lnTo>
                <a:cubicBezTo>
                  <a:pt x="4999" y="1983948"/>
                  <a:pt x="1314252" y="771730"/>
                  <a:pt x="2940167" y="732065"/>
                </a:cubicBezTo>
                <a:close/>
              </a:path>
            </a:pathLst>
          </a:custGeom>
          <a:solidFill>
            <a:srgbClr val="85CFE8"/>
          </a:solidFill>
          <a:ln w="7088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43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7B8BEB-DF9E-107B-5DA9-E0579CDB6939}"/>
              </a:ext>
            </a:extLst>
          </p:cNvPr>
          <p:cNvGrpSpPr/>
          <p:nvPr userDrawn="1"/>
        </p:nvGrpSpPr>
        <p:grpSpPr>
          <a:xfrm>
            <a:off x="8144258" y="1980001"/>
            <a:ext cx="4047741" cy="4949710"/>
            <a:chOff x="7186314" y="808594"/>
            <a:chExt cx="5005686" cy="6121117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65DC0BA9-1BB1-7BE3-9E6D-E6CA58E9D5D1}"/>
                </a:ext>
              </a:extLst>
            </p:cNvPr>
            <p:cNvSpPr/>
            <p:nvPr/>
          </p:nvSpPr>
          <p:spPr>
            <a:xfrm>
              <a:off x="10603879" y="6522300"/>
              <a:ext cx="673402" cy="335701"/>
            </a:xfrm>
            <a:custGeom>
              <a:avLst/>
              <a:gdLst>
                <a:gd name="connsiteX0" fmla="*/ 336701 w 673402"/>
                <a:gd name="connsiteY0" fmla="*/ 0 h 335701"/>
                <a:gd name="connsiteX1" fmla="*/ 673402 w 673402"/>
                <a:gd name="connsiteY1" fmla="*/ 335701 h 335701"/>
                <a:gd name="connsiteX2" fmla="*/ 0 w 673402"/>
                <a:gd name="connsiteY2" fmla="*/ 335701 h 335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3402" h="335701">
                  <a:moveTo>
                    <a:pt x="336701" y="0"/>
                  </a:moveTo>
                  <a:lnTo>
                    <a:pt x="673402" y="335701"/>
                  </a:lnTo>
                  <a:lnTo>
                    <a:pt x="0" y="33570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E5C5508D-1FC4-3B54-7AA7-59F2A0CAA465}"/>
                </a:ext>
              </a:extLst>
            </p:cNvPr>
            <p:cNvSpPr/>
            <p:nvPr/>
          </p:nvSpPr>
          <p:spPr>
            <a:xfrm>
              <a:off x="7186314" y="5346132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59 h 856492"/>
                <a:gd name="connsiteX5" fmla="*/ 1353684 w 2707368"/>
                <a:gd name="connsiteY5" fmla="*/ 856492 h 856492"/>
                <a:gd name="connsiteX6" fmla="*/ 2030527 w 2707368"/>
                <a:gd name="connsiteY6" fmla="*/ 181659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59"/>
                  </a:lnTo>
                  <a:lnTo>
                    <a:pt x="1353684" y="856492"/>
                  </a:lnTo>
                  <a:lnTo>
                    <a:pt x="2030527" y="181659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94D095E0-799B-D50C-C5FD-7E03C97EB2A2}"/>
                </a:ext>
              </a:extLst>
            </p:cNvPr>
            <p:cNvSpPr/>
            <p:nvPr/>
          </p:nvSpPr>
          <p:spPr>
            <a:xfrm>
              <a:off x="9689157" y="3665415"/>
              <a:ext cx="2502843" cy="1583641"/>
            </a:xfrm>
            <a:custGeom>
              <a:avLst/>
              <a:gdLst>
                <a:gd name="connsiteX0" fmla="*/ 0 w 1353684"/>
                <a:gd name="connsiteY0" fmla="*/ 674867 h 856526"/>
                <a:gd name="connsiteX1" fmla="*/ 0 w 1353684"/>
                <a:gd name="connsiteY1" fmla="*/ 856526 h 856526"/>
                <a:gd name="connsiteX2" fmla="*/ 676843 w 1353684"/>
                <a:gd name="connsiteY2" fmla="*/ 181659 h 856526"/>
                <a:gd name="connsiteX3" fmla="*/ 1353685 w 1353684"/>
                <a:gd name="connsiteY3" fmla="*/ 856509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67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67"/>
                  </a:moveTo>
                  <a:lnTo>
                    <a:pt x="0" y="856526"/>
                  </a:lnTo>
                  <a:lnTo>
                    <a:pt x="676843" y="181659"/>
                  </a:lnTo>
                  <a:lnTo>
                    <a:pt x="1353685" y="856509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67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576CA2A7-2CFA-0E4C-4A0C-F89705AE2198}"/>
                </a:ext>
              </a:extLst>
            </p:cNvPr>
            <p:cNvSpPr/>
            <p:nvPr/>
          </p:nvSpPr>
          <p:spPr>
            <a:xfrm>
              <a:off x="9689157" y="4505742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57633E41-0A91-6076-B30F-A897BA84516B}"/>
                </a:ext>
              </a:extLst>
            </p:cNvPr>
            <p:cNvSpPr/>
            <p:nvPr/>
          </p:nvSpPr>
          <p:spPr>
            <a:xfrm>
              <a:off x="7764195" y="6186459"/>
              <a:ext cx="1347082" cy="671541"/>
            </a:xfrm>
            <a:custGeom>
              <a:avLst/>
              <a:gdLst>
                <a:gd name="connsiteX0" fmla="*/ 673541 w 1347082"/>
                <a:gd name="connsiteY0" fmla="*/ 0 h 671541"/>
                <a:gd name="connsiteX1" fmla="*/ 1347082 w 1347082"/>
                <a:gd name="connsiteY1" fmla="*/ 671541 h 671541"/>
                <a:gd name="connsiteX2" fmla="*/ 1010241 w 1347082"/>
                <a:gd name="connsiteY2" fmla="*/ 671541 h 671541"/>
                <a:gd name="connsiteX3" fmla="*/ 673541 w 1347082"/>
                <a:gd name="connsiteY3" fmla="*/ 335840 h 671541"/>
                <a:gd name="connsiteX4" fmla="*/ 336841 w 1347082"/>
                <a:gd name="connsiteY4" fmla="*/ 671541 h 671541"/>
                <a:gd name="connsiteX5" fmla="*/ 0 w 1347082"/>
                <a:gd name="connsiteY5" fmla="*/ 671541 h 671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47082" h="671541">
                  <a:moveTo>
                    <a:pt x="673541" y="0"/>
                  </a:moveTo>
                  <a:lnTo>
                    <a:pt x="1347082" y="671541"/>
                  </a:lnTo>
                  <a:lnTo>
                    <a:pt x="1010241" y="671541"/>
                  </a:lnTo>
                  <a:lnTo>
                    <a:pt x="673541" y="335840"/>
                  </a:lnTo>
                  <a:lnTo>
                    <a:pt x="336841" y="671541"/>
                  </a:lnTo>
                  <a:lnTo>
                    <a:pt x="0" y="67154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0AB4EBA6-FCCC-2EE0-66F5-83E1070246C9}"/>
                </a:ext>
              </a:extLst>
            </p:cNvPr>
            <p:cNvSpPr/>
            <p:nvPr/>
          </p:nvSpPr>
          <p:spPr>
            <a:xfrm>
              <a:off x="7186314" y="2489277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60 h 856492"/>
                <a:gd name="connsiteX5" fmla="*/ 1353684 w 2707368"/>
                <a:gd name="connsiteY5" fmla="*/ 856492 h 856492"/>
                <a:gd name="connsiteX6" fmla="*/ 2030527 w 2707368"/>
                <a:gd name="connsiteY6" fmla="*/ 181660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2030527" y="181660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AAC0CEF2-8E5E-25EB-15E3-4FD4F7065851}"/>
                </a:ext>
              </a:extLst>
            </p:cNvPr>
            <p:cNvSpPr/>
            <p:nvPr/>
          </p:nvSpPr>
          <p:spPr>
            <a:xfrm>
              <a:off x="9689157" y="808594"/>
              <a:ext cx="2502843" cy="1583610"/>
            </a:xfrm>
            <a:custGeom>
              <a:avLst/>
              <a:gdLst>
                <a:gd name="connsiteX0" fmla="*/ 676843 w 1353684"/>
                <a:gd name="connsiteY0" fmla="*/ 0 h 856509"/>
                <a:gd name="connsiteX1" fmla="*/ 0 w 1353684"/>
                <a:gd name="connsiteY1" fmla="*/ 674850 h 856509"/>
                <a:gd name="connsiteX2" fmla="*/ 0 w 1353684"/>
                <a:gd name="connsiteY2" fmla="*/ 856509 h 856509"/>
                <a:gd name="connsiteX3" fmla="*/ 676843 w 1353684"/>
                <a:gd name="connsiteY3" fmla="*/ 181642 h 856509"/>
                <a:gd name="connsiteX4" fmla="*/ 1353685 w 1353684"/>
                <a:gd name="connsiteY4" fmla="*/ 856492 h 856509"/>
                <a:gd name="connsiteX5" fmla="*/ 1353685 w 1353684"/>
                <a:gd name="connsiteY5" fmla="*/ 674850 h 856509"/>
                <a:gd name="connsiteX6" fmla="*/ 676843 w 1353684"/>
                <a:gd name="connsiteY6" fmla="*/ 0 h 856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09">
                  <a:moveTo>
                    <a:pt x="676843" y="0"/>
                  </a:moveTo>
                  <a:lnTo>
                    <a:pt x="0" y="674850"/>
                  </a:lnTo>
                  <a:lnTo>
                    <a:pt x="0" y="856509"/>
                  </a:lnTo>
                  <a:lnTo>
                    <a:pt x="676843" y="181642"/>
                  </a:lnTo>
                  <a:lnTo>
                    <a:pt x="1353685" y="856492"/>
                  </a:lnTo>
                  <a:lnTo>
                    <a:pt x="1353685" y="674850"/>
                  </a:lnTo>
                  <a:lnTo>
                    <a:pt x="676843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4C3289DC-BE12-3ADC-47E3-2BCA371001DD}"/>
                </a:ext>
              </a:extLst>
            </p:cNvPr>
            <p:cNvSpPr/>
            <p:nvPr/>
          </p:nvSpPr>
          <p:spPr>
            <a:xfrm>
              <a:off x="9689157" y="1648888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A00A29F6-27FC-ABC3-F74E-7C09E5A491B8}"/>
                </a:ext>
              </a:extLst>
            </p:cNvPr>
            <p:cNvSpPr/>
            <p:nvPr/>
          </p:nvSpPr>
          <p:spPr>
            <a:xfrm>
              <a:off x="7186314" y="3329604"/>
              <a:ext cx="2502843" cy="1583579"/>
            </a:xfrm>
            <a:custGeom>
              <a:avLst/>
              <a:gdLst>
                <a:gd name="connsiteX0" fmla="*/ 676842 w 1353684"/>
                <a:gd name="connsiteY0" fmla="*/ 0 h 856492"/>
                <a:gd name="connsiteX1" fmla="*/ 0 w 1353684"/>
                <a:gd name="connsiteY1" fmla="*/ 674816 h 856492"/>
                <a:gd name="connsiteX2" fmla="*/ 0 w 1353684"/>
                <a:gd name="connsiteY2" fmla="*/ 856475 h 856492"/>
                <a:gd name="connsiteX3" fmla="*/ 676842 w 1353684"/>
                <a:gd name="connsiteY3" fmla="*/ 181660 h 856492"/>
                <a:gd name="connsiteX4" fmla="*/ 1353684 w 1353684"/>
                <a:gd name="connsiteY4" fmla="*/ 856492 h 856492"/>
                <a:gd name="connsiteX5" fmla="*/ 1353684 w 1353684"/>
                <a:gd name="connsiteY5" fmla="*/ 674833 h 856492"/>
                <a:gd name="connsiteX6" fmla="*/ 676842 w 1353684"/>
                <a:gd name="connsiteY6" fmla="*/ 0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492">
                  <a:moveTo>
                    <a:pt x="676842" y="0"/>
                  </a:moveTo>
                  <a:lnTo>
                    <a:pt x="0" y="674816"/>
                  </a:lnTo>
                  <a:lnTo>
                    <a:pt x="0" y="856475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1353684" y="674833"/>
                  </a:lnTo>
                  <a:lnTo>
                    <a:pt x="676842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811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rgbClr val="87C06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02560ACC-6D5F-8A25-4684-81263375AA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4372" b="48603"/>
          <a:stretch>
            <a:fillRect/>
          </a:stretch>
        </p:blipFill>
        <p:spPr>
          <a:xfrm flipH="1" flipV="1">
            <a:off x="7465670" y="0"/>
            <a:ext cx="4726327" cy="436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2DB780"/>
          </a:solidFill>
        </p:spPr>
        <p:txBody>
          <a:bodyPr wrap="square" lIns="720000" tIns="36000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9236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87C6656-8600-7F64-5E38-9FC804111E4F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B2EA2D54-3E78-C029-CCBB-1E095EAB80E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55C9D8A-879E-7E68-751B-A7AB86D7DE6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B6FBEB45-6563-94DA-FE02-F8AF5D08F5BA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420D9990-E7A1-2AE1-2CEA-454B210F0E0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56686F-BFD0-BF10-0DEE-4002697CB5C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34E46BAB-D7AB-5DCB-F4F8-07EBEE5AD15D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40E84A00-7070-889F-7B8C-B9A0D844DFA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FE5A153F-CAE1-C0EB-3AE0-9026CC47A364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977C3FB3-FCEA-D7F3-8118-A30EFC376A1A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3CAD174E-5D99-5A12-06F0-54675724194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6AA1BFBE-1CB9-F4F1-8C68-1C8C1D7A30EC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F1518DFF-F0D6-5CA1-A355-74407FE5B0FF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BA82EF12-B3D7-2CFD-2943-5AE1DF3B6FF7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5D376A07-C665-ED6C-2B84-34495EA3C81D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08F7F86D-5A0D-7195-9DF4-B3F53AD298A7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BDD1343F-2880-3E9C-A321-DB2FA2B7E482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D9DAD0A-D308-24EB-522E-DD93DAD1290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55D8C27-089F-52CC-2622-CB636CAEA273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986DA3C9-5D8E-236C-0682-0A6C4D6F5CF1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2BF008C5-92C7-10FF-32DB-5B6B3629153D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2199D83E-7970-0415-1D43-DE4B99662F1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671F100E-6E61-A201-BEB4-7E045F363BC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5F835D71-F53C-AF5F-79FA-66E185B0F9D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B6A79A86-DB0E-F94F-454B-1551C213C04F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375DDEEB-525B-4B82-DA43-54C41F8E05BD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E2684219-FB3D-B3E6-C138-2047773E053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B4809811-C564-6F10-232F-7801808533E9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3BAA380B-11A6-314C-960B-2F37088DFE2F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8F6F655C-90D9-9094-06BD-F416410279FC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54998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bg>
      <p:bgPr>
        <a:solidFill>
          <a:srgbClr val="FFB0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8A0C4A"/>
          </a:solidFill>
        </p:spPr>
        <p:txBody>
          <a:bodyPr wrap="square" lIns="720000" tIns="360000"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8A0C4A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8A0C4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0675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4DF87F4-2D2C-8D3B-D5D0-A67FA1455EB5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D588C908-F059-6E56-8AE1-F8D5A90FA3A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7305D3E-4661-5B6E-AB8C-6F5FBBD7D25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8" name="Free-form: Shape 7">
                <a:extLst>
                  <a:ext uri="{FF2B5EF4-FFF2-40B4-BE49-F238E27FC236}">
                    <a16:creationId xmlns:a16="http://schemas.microsoft.com/office/drawing/2014/main" id="{D644BF7F-1F50-F0E4-550D-1503B80B9A2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EE2F9D4C-4D1D-BFD6-2B26-8E77E361FA46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E7EE2094-E282-1627-781E-B8FCFD5424F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38B43F2-7AD9-6E9A-64DB-C4F3773CB58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F88D5DCA-F282-6F59-4C1C-0DA4A279C6DF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8D898B67-2AEA-B4BA-B82F-2C59C12810E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796FBF8B-B421-B43C-28BF-E025D99B1650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B7A0D568-A94C-A859-5896-7E5440A0ABCC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B61D21B-94A7-93B1-257C-FD666D31916B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5E46981D-3020-3A0A-A44A-2EE0A139F949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016D2E4-F247-B89A-CFAD-B5F7F570D83C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8A900DFB-00A7-C795-E390-FA229679F6BB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2CDE8F5F-CDC8-6C59-A008-F73762773FA5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A9F0A763-094C-6146-E0C1-723CAB71718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1188A22-4C8F-B317-E94E-8CC028D9B249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F9B214A2-43F0-99AE-D035-0047AC48874E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628B9B4-6F96-069B-2978-39F8AF6C7F5C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4ED8739B-2D8B-B3B9-86CF-6D1EF99B35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FAF5C1C6-CACF-6F04-6173-C539BB5EA22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8F3D462D-5C4A-4920-5749-4DE229FAED8F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CCF5136C-6AA5-48FF-E4AC-86C5AE12B45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15E89FC2-65FF-19BA-7500-854BA96CC632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D5E2BAAA-1FBF-58F5-1228-BD89642320D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E1CD3BE6-1DD0-9D08-B3C8-83F3B4A1EF5E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4D2294F5-9A9B-C3AA-47E5-3EB233E4DC7D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AA77E58D-FAD9-305D-6241-BAC84638051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A8BD5E3B-C705-A5FF-C6F9-A474682421A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14801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D3352D8-C2E4-2454-D34E-EDDF94B15535}"/>
              </a:ext>
            </a:extLst>
          </p:cNvPr>
          <p:cNvGrpSpPr/>
          <p:nvPr userDrawn="1"/>
        </p:nvGrpSpPr>
        <p:grpSpPr>
          <a:xfrm>
            <a:off x="0" y="0"/>
            <a:ext cx="2031999" cy="6858000"/>
            <a:chOff x="0" y="0"/>
            <a:chExt cx="2031999" cy="685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0C04E1A-D932-2053-27AF-8A28153AE732}"/>
                </a:ext>
              </a:extLst>
            </p:cNvPr>
            <p:cNvSpPr/>
            <p:nvPr userDrawn="1"/>
          </p:nvSpPr>
          <p:spPr>
            <a:xfrm>
              <a:off x="0" y="0"/>
              <a:ext cx="2031999" cy="6858000"/>
            </a:xfrm>
            <a:prstGeom prst="rect">
              <a:avLst/>
            </a:prstGeom>
            <a:solidFill>
              <a:srgbClr val="3523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42FB8CCB-E2AF-A529-1278-38EC580F25F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0" y="0"/>
              <a:ext cx="2031998" cy="6858000"/>
            </a:xfrm>
            <a:prstGeom prst="rect">
              <a:avLst/>
            </a:prstGeom>
          </p:spPr>
        </p:pic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352378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35237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4F6CDF-31AB-C338-02E6-EB825876DEFA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43A85DF2-7ACC-D5AD-BED4-B95271BD792B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7CE05D3-FABC-609B-2DC7-5E58D4409217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24C28577-86A6-90CC-D862-63C3E50D553F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A11CA183-63A2-C198-8CC5-379537D6E18D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DECF575-B293-1C0D-510F-3CAF4EF85579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5F23DD77-4EA4-336D-1DDE-C8351F5B1804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742AB5DD-4832-A40B-F964-C87A9DCECBD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1216FBCA-D614-6FAC-1661-06AF6B89B973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3D04CDE-B579-2317-1B4E-DB75C9AA6D07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C5DF8FB-DE8D-6EDE-62F3-41976952146F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BD64B03-FD2D-AA1B-D0A4-276C123C744E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F8413828-EA44-77A3-C66F-0D693880B73D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2550388-711F-F19F-A3EC-932F200D2442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934431EF-3A9B-34CA-341A-98A5AD2A7974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EBA9DD9-F532-D870-7525-71FC4FBEB34D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553A1511-9DB1-9093-A4C5-E74595064D5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209BD766-8D4F-CCE1-399E-0AED4973C0B2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7DC75F8D-4247-0F4F-CEB7-CE5AFEFAC370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91A7EA3-4A1E-6527-DF28-401B366B90E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AB89687F-2703-FA4E-01A0-EB71D1C460D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E7D5603-BFE1-F178-C59B-3E5375AFE7D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8D5B9D9C-1227-95C6-8265-05772834F4B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96202100-A753-03A1-E467-0C531C6FBE2F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913FEFB6-7510-8504-83A6-10C186FA2208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3DF0E96-771E-10AF-8AAF-303796A4633E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6743CF79-3523-7390-940B-9D30B0AB2D2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DD56C534-70FC-AE1A-17FC-CF82AEC198A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09D81BB5-E6CA-CC46-08F8-4F787BE9010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CB45E2A9-8C8D-D61F-D52E-F534A99547ED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7757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5FE469E-252B-BCF7-A815-A8AEFD2265CE}"/>
              </a:ext>
            </a:extLst>
          </p:cNvPr>
          <p:cNvGrpSpPr/>
          <p:nvPr userDrawn="1"/>
        </p:nvGrpSpPr>
        <p:grpSpPr>
          <a:xfrm>
            <a:off x="-1" y="0"/>
            <a:ext cx="2032000" cy="6858000"/>
            <a:chOff x="-1" y="0"/>
            <a:chExt cx="203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73BA84-B243-9D23-F8D7-9BBD0DE8C2F6}"/>
                </a:ext>
              </a:extLst>
            </p:cNvPr>
            <p:cNvSpPr/>
            <p:nvPr/>
          </p:nvSpPr>
          <p:spPr>
            <a:xfrm>
              <a:off x="-1" y="0"/>
              <a:ext cx="2031999" cy="6858000"/>
            </a:xfrm>
            <a:prstGeom prst="rect">
              <a:avLst/>
            </a:prstGeom>
            <a:solidFill>
              <a:srgbClr val="002E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62D0032A-3552-E86E-656E-EE744F27A0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-1" y="0"/>
              <a:ext cx="2032000" cy="6858000"/>
            </a:xfrm>
            <a:prstGeom prst="rect">
              <a:avLst/>
            </a:prstGeom>
          </p:spPr>
        </p:pic>
      </p:grp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F45AE7D9-A113-77C4-F8A9-80C6D015AE4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03B7DD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B09A4290-16F7-07DD-AB95-475D9603E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C31FD0-CC0A-76BC-BF1F-C33EA996C12C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6735FD9B-9047-3788-DD5A-7438D79B133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560DD19C-2E12-11CC-931B-A8A40C2686A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63CB9A07-9437-C5A3-910B-17D65BBF90A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E0508173-BF56-ACBA-6838-132544164B29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4EE58F1A-90D5-BAC8-68F4-4ECE89DBA38F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F47A2265-A756-A81D-178C-10404868CC3F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4BF4BD17-C721-0CAD-8D62-69390EE72D10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17E904AE-B24E-1449-40A8-CA17A232574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29E54E91-7DED-7C63-9C92-DB3FD30BC4A4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3F8C821A-2F44-C3A2-4BAD-B403292C48C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662865F7-7D8F-7282-D1A9-A8EE1C85A6E3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1FD3C156-64A1-2DE5-059B-50832BC5F927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5F88F73F-368C-A7F0-92B9-17CC18997A9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E0CF47F3-EAC7-CD08-2DBE-05F81D400B4E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883E144A-0594-15C5-E048-FA8DC9B8FAE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FB417ED5-D901-1914-B79E-E3AF7365F40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0CD395FC-CE05-D533-D22F-15529B8DFE0A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01293F70-1724-1969-B268-ED7A7BEE3C72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237B46F2-80C8-6F81-5D67-1C23E3BFC9D4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265C24DF-FEF7-E537-A55C-6D1485DA7F9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A366ED46-FB12-74E8-7A09-A89B221519DA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1B53BE55-3095-EE70-806C-5754998687D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FC518776-7E5F-9987-118E-C72FE61EDBF4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2ABAA217-8E63-2779-E55F-1D8F9F086EC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E469B92D-DAFC-ADE2-D41B-4D8FB87F011F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9" name="Free-form: Shape 68">
                <a:extLst>
                  <a:ext uri="{FF2B5EF4-FFF2-40B4-BE49-F238E27FC236}">
                    <a16:creationId xmlns:a16="http://schemas.microsoft.com/office/drawing/2014/main" id="{312ADB38-C8CC-CFF4-212F-291CC8EA0E81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0" name="Free-form: Shape 69">
                <a:extLst>
                  <a:ext uri="{FF2B5EF4-FFF2-40B4-BE49-F238E27FC236}">
                    <a16:creationId xmlns:a16="http://schemas.microsoft.com/office/drawing/2014/main" id="{1EBA4B8B-DD87-C129-7C00-14361F0AB247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1" name="Free-form: Shape 70">
                <a:extLst>
                  <a:ext uri="{FF2B5EF4-FFF2-40B4-BE49-F238E27FC236}">
                    <a16:creationId xmlns:a16="http://schemas.microsoft.com/office/drawing/2014/main" id="{8999B50D-4BD1-2092-D47C-085B95494388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8EB1D5AF-362A-2FBE-4E79-CCEC873B020A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72" name="Title 1">
            <a:extLst>
              <a:ext uri="{FF2B5EF4-FFF2-40B4-BE49-F238E27FC236}">
                <a16:creationId xmlns:a16="http://schemas.microsoft.com/office/drawing/2014/main" id="{7A8360A7-D8A7-3990-C963-A284EEBF0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03B7D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97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C7711-91AE-A9B4-C976-A8228462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</p:spPr>
        <p:txBody>
          <a:bodyPr/>
          <a:lstStyle>
            <a:lvl1pPr>
              <a:lnSpc>
                <a:spcPct val="100000"/>
              </a:lnSpc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A599AC-74CD-7679-E545-5953D670ADA6}"/>
              </a:ext>
            </a:extLst>
          </p:cNvPr>
          <p:cNvGrpSpPr/>
          <p:nvPr userDrawn="1"/>
        </p:nvGrpSpPr>
        <p:grpSpPr>
          <a:xfrm>
            <a:off x="10422156" y="5939160"/>
            <a:ext cx="1372237" cy="638083"/>
            <a:chOff x="10349784" y="360644"/>
            <a:chExt cx="1444608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DB7DA772-0D8E-9706-AA2C-8B618CB7E03F}"/>
                </a:ext>
              </a:extLst>
            </p:cNvPr>
            <p:cNvSpPr/>
            <p:nvPr/>
          </p:nvSpPr>
          <p:spPr>
            <a:xfrm>
              <a:off x="10969298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0A00FE63-6E76-708E-534A-D6B7DE5D5A4B}"/>
                </a:ext>
              </a:extLst>
            </p:cNvPr>
            <p:cNvSpPr/>
            <p:nvPr/>
          </p:nvSpPr>
          <p:spPr>
            <a:xfrm>
              <a:off x="10968579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3708DB23-354A-5920-DE64-82BF021972F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885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0C407E0-6B6F-B345-1050-A9E7DC7FB4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06406C6C-459A-6B07-140E-3DE9FCE1934B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2A12B181-2530-7A30-BCF5-018F6800AA1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5">
              <a:extLst>
                <a:ext uri="{FF2B5EF4-FFF2-40B4-BE49-F238E27FC236}">
                  <a16:creationId xmlns:a16="http://schemas.microsoft.com/office/drawing/2014/main" id="{59147B73-D90E-E6BD-D077-C58F6E416FF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823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7422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11D94AE-FAE8-E48D-CFEB-33E5C742215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4262CB1-7B7B-17C2-B4E1-64C1145CB492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0F890EB8-AD9F-5508-C142-84D02DFF7E80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5BA4F3ED-BDA3-9DA6-E90C-F128A27FF23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CE2FFC36-3643-FB1A-ECE8-B9018AB34A7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6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7D98D61-AFB4-9746-E9DE-9AA5282B930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32E0EBE-2053-05BA-708D-0E3FABE511D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4508146A-7072-2663-8607-611194FF51B4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DDBE8626-B778-DD03-C1D8-FE4F7B3CF1A7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EC03F3AC-BD40-9D78-BCF0-6E2FCA31F34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720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4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3E8A0B6F-FB84-642D-9D73-4F2C9F65547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C4FE5FD-6FED-0111-B52B-F9D46E5B6AF0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59FB0EAD-92AA-1083-44A8-23AA6693AEB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31B92B29-1B5D-0E6F-23A2-FBA6342158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B1539EBC-16D9-4F8B-7D7F-DA631F618C2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044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01A754A-0491-DE98-A23E-0EB40AC7B734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004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E08842F-E683-9E08-71C3-779D071C5B0D}"/>
              </a:ext>
            </a:extLst>
          </p:cNvPr>
          <p:cNvGrpSpPr/>
          <p:nvPr userDrawn="1"/>
        </p:nvGrpSpPr>
        <p:grpSpPr>
          <a:xfrm>
            <a:off x="9165433" y="0"/>
            <a:ext cx="3026567" cy="1898248"/>
            <a:chOff x="9165433" y="0"/>
            <a:chExt cx="3026567" cy="1898248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E14310DF-4F65-1879-A4BB-6B5EFCF3473A}"/>
                </a:ext>
              </a:extLst>
            </p:cNvPr>
            <p:cNvSpPr/>
            <p:nvPr/>
          </p:nvSpPr>
          <p:spPr>
            <a:xfrm>
              <a:off x="9165433" y="0"/>
              <a:ext cx="2881881" cy="1898248"/>
            </a:xfrm>
            <a:custGeom>
              <a:avLst/>
              <a:gdLst>
                <a:gd name="connsiteX0" fmla="*/ 2772307 w 2881881"/>
                <a:gd name="connsiteY0" fmla="*/ 0 h 1898248"/>
                <a:gd name="connsiteX1" fmla="*/ 2881881 w 2881881"/>
                <a:gd name="connsiteY1" fmla="*/ 0 h 1898248"/>
                <a:gd name="connsiteX2" fmla="*/ 2817682 w 2881881"/>
                <a:gd name="connsiteY2" fmla="*/ 380822 h 1898248"/>
                <a:gd name="connsiteX3" fmla="*/ 2568332 w 2881881"/>
                <a:gd name="connsiteY3" fmla="*/ 1105502 h 1898248"/>
                <a:gd name="connsiteX4" fmla="*/ 2174089 w 2881881"/>
                <a:gd name="connsiteY4" fmla="*/ 1760817 h 1898248"/>
                <a:gd name="connsiteX5" fmla="*/ 2060165 w 2881881"/>
                <a:gd name="connsiteY5" fmla="*/ 1898248 h 1898248"/>
                <a:gd name="connsiteX6" fmla="*/ 1920129 w 2881881"/>
                <a:gd name="connsiteY6" fmla="*/ 1898248 h 1898248"/>
                <a:gd name="connsiteX7" fmla="*/ 1998501 w 2881881"/>
                <a:gd name="connsiteY7" fmla="*/ 1807338 h 1898248"/>
                <a:gd name="connsiteX8" fmla="*/ 2711661 w 2881881"/>
                <a:gd name="connsiteY8" fmla="*/ 356971 h 1898248"/>
                <a:gd name="connsiteX9" fmla="*/ 2133521 w 2881881"/>
                <a:gd name="connsiteY9" fmla="*/ 0 h 1898248"/>
                <a:gd name="connsiteX10" fmla="*/ 2243193 w 2881881"/>
                <a:gd name="connsiteY10" fmla="*/ 0 h 1898248"/>
                <a:gd name="connsiteX11" fmla="*/ 2198374 w 2881881"/>
                <a:gd name="connsiteY11" fmla="*/ 265895 h 1898248"/>
                <a:gd name="connsiteX12" fmla="*/ 1985873 w 2881881"/>
                <a:gd name="connsiteY12" fmla="*/ 883542 h 1898248"/>
                <a:gd name="connsiteX13" fmla="*/ 1649900 w 2881881"/>
                <a:gd name="connsiteY13" fmla="*/ 1441981 h 1898248"/>
                <a:gd name="connsiteX14" fmla="*/ 1440576 w 2881881"/>
                <a:gd name="connsiteY14" fmla="*/ 1694496 h 1898248"/>
                <a:gd name="connsiteX15" fmla="*/ 1235386 w 2881881"/>
                <a:gd name="connsiteY15" fmla="*/ 1898248 h 1898248"/>
                <a:gd name="connsiteX16" fmla="*/ 1071091 w 2881881"/>
                <a:gd name="connsiteY16" fmla="*/ 1898248 h 1898248"/>
                <a:gd name="connsiteX17" fmla="*/ 1099538 w 2881881"/>
                <a:gd name="connsiteY17" fmla="*/ 1875234 h 1898248"/>
                <a:gd name="connsiteX18" fmla="*/ 2092368 w 2881881"/>
                <a:gd name="connsiteY18" fmla="*/ 242175 h 1898248"/>
                <a:gd name="connsiteX19" fmla="*/ 1491471 w 2881881"/>
                <a:gd name="connsiteY19" fmla="*/ 0 h 1898248"/>
                <a:gd name="connsiteX20" fmla="*/ 1601504 w 2881881"/>
                <a:gd name="connsiteY20" fmla="*/ 0 h 1898248"/>
                <a:gd name="connsiteX21" fmla="*/ 1577643 w 2881881"/>
                <a:gd name="connsiteY21" fmla="*/ 143476 h 1898248"/>
                <a:gd name="connsiteX22" fmla="*/ 1400405 w 2881881"/>
                <a:gd name="connsiteY22" fmla="*/ 660403 h 1898248"/>
                <a:gd name="connsiteX23" fmla="*/ 1123015 w 2881881"/>
                <a:gd name="connsiteY23" fmla="*/ 1121460 h 1898248"/>
                <a:gd name="connsiteX24" fmla="*/ 756114 w 2881881"/>
                <a:gd name="connsiteY24" fmla="*/ 1522659 h 1898248"/>
                <a:gd name="connsiteX25" fmla="*/ 311905 w 2881881"/>
                <a:gd name="connsiteY25" fmla="*/ 1853313 h 1898248"/>
                <a:gd name="connsiteX26" fmla="*/ 229868 w 2881881"/>
                <a:gd name="connsiteY26" fmla="*/ 1898248 h 1898248"/>
                <a:gd name="connsiteX27" fmla="*/ 0 w 2881881"/>
                <a:gd name="connsiteY27" fmla="*/ 1898248 h 1898248"/>
                <a:gd name="connsiteX28" fmla="*/ 127467 w 2881881"/>
                <a:gd name="connsiteY28" fmla="*/ 1833449 h 1898248"/>
                <a:gd name="connsiteX29" fmla="*/ 1469913 w 2881881"/>
                <a:gd name="connsiteY29" fmla="*/ 126815 h 1898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81881" h="1898248">
                  <a:moveTo>
                    <a:pt x="2772307" y="0"/>
                  </a:moveTo>
                  <a:lnTo>
                    <a:pt x="2881881" y="0"/>
                  </a:lnTo>
                  <a:lnTo>
                    <a:pt x="2817682" y="380822"/>
                  </a:lnTo>
                  <a:cubicBezTo>
                    <a:pt x="2761458" y="628728"/>
                    <a:pt x="2677555" y="872543"/>
                    <a:pt x="2568332" y="1105502"/>
                  </a:cubicBezTo>
                  <a:cubicBezTo>
                    <a:pt x="2461155" y="1334130"/>
                    <a:pt x="2328513" y="1554598"/>
                    <a:pt x="2174089" y="1760817"/>
                  </a:cubicBezTo>
                  <a:lnTo>
                    <a:pt x="2060165" y="1898248"/>
                  </a:lnTo>
                  <a:lnTo>
                    <a:pt x="1920129" y="1898248"/>
                  </a:lnTo>
                  <a:lnTo>
                    <a:pt x="1998501" y="1807338"/>
                  </a:lnTo>
                  <a:cubicBezTo>
                    <a:pt x="2342706" y="1382467"/>
                    <a:pt x="2590230" y="890179"/>
                    <a:pt x="2711661" y="356971"/>
                  </a:cubicBezTo>
                  <a:close/>
                  <a:moveTo>
                    <a:pt x="2133521" y="0"/>
                  </a:moveTo>
                  <a:lnTo>
                    <a:pt x="2243193" y="0"/>
                  </a:lnTo>
                  <a:lnTo>
                    <a:pt x="2198374" y="265895"/>
                  </a:lnTo>
                  <a:cubicBezTo>
                    <a:pt x="2150454" y="477169"/>
                    <a:pt x="2078946" y="684977"/>
                    <a:pt x="1985873" y="883542"/>
                  </a:cubicBezTo>
                  <a:cubicBezTo>
                    <a:pt x="1894533" y="1078377"/>
                    <a:pt x="1781483" y="1266256"/>
                    <a:pt x="1649900" y="1441981"/>
                  </a:cubicBezTo>
                  <a:cubicBezTo>
                    <a:pt x="1584782" y="1528941"/>
                    <a:pt x="1514833" y="1613301"/>
                    <a:pt x="1440576" y="1694496"/>
                  </a:cubicBezTo>
                  <a:lnTo>
                    <a:pt x="1235386" y="1898248"/>
                  </a:lnTo>
                  <a:lnTo>
                    <a:pt x="1071091" y="1898248"/>
                  </a:lnTo>
                  <a:lnTo>
                    <a:pt x="1099538" y="1875234"/>
                  </a:lnTo>
                  <a:cubicBezTo>
                    <a:pt x="1594441" y="1439974"/>
                    <a:pt x="1948198" y="875074"/>
                    <a:pt x="2092368" y="242175"/>
                  </a:cubicBezTo>
                  <a:close/>
                  <a:moveTo>
                    <a:pt x="1491471" y="0"/>
                  </a:moveTo>
                  <a:lnTo>
                    <a:pt x="1601504" y="0"/>
                  </a:lnTo>
                  <a:lnTo>
                    <a:pt x="1577643" y="143476"/>
                  </a:lnTo>
                  <a:cubicBezTo>
                    <a:pt x="1538101" y="320188"/>
                    <a:pt x="1478929" y="492910"/>
                    <a:pt x="1400405" y="660403"/>
                  </a:cubicBezTo>
                  <a:cubicBezTo>
                    <a:pt x="1324998" y="821277"/>
                    <a:pt x="1231661" y="976399"/>
                    <a:pt x="1123015" y="1121460"/>
                  </a:cubicBezTo>
                  <a:cubicBezTo>
                    <a:pt x="1015501" y="1265029"/>
                    <a:pt x="892053" y="1400005"/>
                    <a:pt x="756114" y="1522659"/>
                  </a:cubicBezTo>
                  <a:cubicBezTo>
                    <a:pt x="620271" y="1645216"/>
                    <a:pt x="470805" y="1756461"/>
                    <a:pt x="311905" y="1853313"/>
                  </a:cubicBezTo>
                  <a:lnTo>
                    <a:pt x="229868" y="1898248"/>
                  </a:lnTo>
                  <a:lnTo>
                    <a:pt x="0" y="1898248"/>
                  </a:lnTo>
                  <a:lnTo>
                    <a:pt x="127467" y="1833449"/>
                  </a:lnTo>
                  <a:cubicBezTo>
                    <a:pt x="807240" y="1463705"/>
                    <a:pt x="1305268" y="849319"/>
                    <a:pt x="1469913" y="126815"/>
                  </a:cubicBezTo>
                  <a:close/>
                </a:path>
              </a:pathLst>
            </a:custGeom>
            <a:solidFill>
              <a:srgbClr val="00A5C1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D831B617-DAEE-C8FB-AD8C-AE9484D6A9AB}"/>
                </a:ext>
              </a:extLst>
            </p:cNvPr>
            <p:cNvSpPr/>
            <p:nvPr/>
          </p:nvSpPr>
          <p:spPr>
            <a:xfrm>
              <a:off x="10254143" y="708552"/>
              <a:ext cx="1937857" cy="1189696"/>
            </a:xfrm>
            <a:custGeom>
              <a:avLst/>
              <a:gdLst>
                <a:gd name="connsiteX0" fmla="*/ 1937857 w 1937857"/>
                <a:gd name="connsiteY0" fmla="*/ 606402 h 1189696"/>
                <a:gd name="connsiteX1" fmla="*/ 1937857 w 1937857"/>
                <a:gd name="connsiteY1" fmla="*/ 722993 h 1189696"/>
                <a:gd name="connsiteX2" fmla="*/ 1902225 w 1937857"/>
                <a:gd name="connsiteY2" fmla="*/ 734761 h 1189696"/>
                <a:gd name="connsiteX3" fmla="*/ 1233195 w 1937857"/>
                <a:gd name="connsiteY3" fmla="*/ 1071686 h 1189696"/>
                <a:gd name="connsiteX4" fmla="*/ 1062388 w 1937857"/>
                <a:gd name="connsiteY4" fmla="*/ 1189696 h 1189696"/>
                <a:gd name="connsiteX5" fmla="*/ 884432 w 1937857"/>
                <a:gd name="connsiteY5" fmla="*/ 1189696 h 1189696"/>
                <a:gd name="connsiteX6" fmla="*/ 963545 w 1937857"/>
                <a:gd name="connsiteY6" fmla="*/ 1124850 h 1189696"/>
                <a:gd name="connsiteX7" fmla="*/ 1243147 w 1937857"/>
                <a:gd name="connsiteY7" fmla="*/ 936206 h 1189696"/>
                <a:gd name="connsiteX8" fmla="*/ 1860529 w 1937857"/>
                <a:gd name="connsiteY8" fmla="*/ 633881 h 1189696"/>
                <a:gd name="connsiteX9" fmla="*/ 1937857 w 1937857"/>
                <a:gd name="connsiteY9" fmla="*/ 0 h 1189696"/>
                <a:gd name="connsiteX10" fmla="*/ 1937857 w 1937857"/>
                <a:gd name="connsiteY10" fmla="*/ 113895 h 1189696"/>
                <a:gd name="connsiteX11" fmla="*/ 1845221 w 1937857"/>
                <a:gd name="connsiteY11" fmla="*/ 142191 h 1189696"/>
                <a:gd name="connsiteX12" fmla="*/ 246872 w 1937857"/>
                <a:gd name="connsiteY12" fmla="*/ 1094069 h 1189696"/>
                <a:gd name="connsiteX13" fmla="*/ 153223 w 1937857"/>
                <a:gd name="connsiteY13" fmla="*/ 1189696 h 1189696"/>
                <a:gd name="connsiteX14" fmla="*/ 0 w 1937857"/>
                <a:gd name="connsiteY14" fmla="*/ 1189696 h 1189696"/>
                <a:gd name="connsiteX15" fmla="*/ 257876 w 1937857"/>
                <a:gd name="connsiteY15" fmla="*/ 933631 h 1189696"/>
                <a:gd name="connsiteX16" fmla="*/ 889676 w 1937857"/>
                <a:gd name="connsiteY16" fmla="*/ 463331 h 1189696"/>
                <a:gd name="connsiteX17" fmla="*/ 1614428 w 1937857"/>
                <a:gd name="connsiteY17" fmla="*/ 108440 h 1189696"/>
                <a:gd name="connsiteX18" fmla="*/ 1809596 w 1937857"/>
                <a:gd name="connsiteY18" fmla="*/ 39079 h 1189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937857" h="1189696">
                  <a:moveTo>
                    <a:pt x="1937857" y="606402"/>
                  </a:moveTo>
                  <a:lnTo>
                    <a:pt x="1937857" y="722993"/>
                  </a:lnTo>
                  <a:lnTo>
                    <a:pt x="1902225" y="734761"/>
                  </a:lnTo>
                  <a:cubicBezTo>
                    <a:pt x="1664880" y="825332"/>
                    <a:pt x="1440739" y="938659"/>
                    <a:pt x="1233195" y="1071686"/>
                  </a:cubicBezTo>
                  <a:lnTo>
                    <a:pt x="1062388" y="1189696"/>
                  </a:lnTo>
                  <a:lnTo>
                    <a:pt x="884432" y="1189696"/>
                  </a:lnTo>
                  <a:lnTo>
                    <a:pt x="963545" y="1124850"/>
                  </a:lnTo>
                  <a:cubicBezTo>
                    <a:pt x="1053462" y="1057921"/>
                    <a:pt x="1146872" y="994886"/>
                    <a:pt x="1243147" y="936206"/>
                  </a:cubicBezTo>
                  <a:cubicBezTo>
                    <a:pt x="1437476" y="817765"/>
                    <a:pt x="1645188" y="716051"/>
                    <a:pt x="1860529" y="633881"/>
                  </a:cubicBezTo>
                  <a:close/>
                  <a:moveTo>
                    <a:pt x="1937857" y="0"/>
                  </a:moveTo>
                  <a:lnTo>
                    <a:pt x="1937857" y="113895"/>
                  </a:lnTo>
                  <a:lnTo>
                    <a:pt x="1845221" y="142191"/>
                  </a:lnTo>
                  <a:cubicBezTo>
                    <a:pt x="1232228" y="344782"/>
                    <a:pt x="686396" y="673830"/>
                    <a:pt x="246872" y="1094069"/>
                  </a:cubicBezTo>
                  <a:lnTo>
                    <a:pt x="153223" y="1189696"/>
                  </a:lnTo>
                  <a:lnTo>
                    <a:pt x="0" y="1189696"/>
                  </a:lnTo>
                  <a:lnTo>
                    <a:pt x="257876" y="933631"/>
                  </a:lnTo>
                  <a:cubicBezTo>
                    <a:pt x="451074" y="759326"/>
                    <a:pt x="663648" y="601100"/>
                    <a:pt x="889676" y="463331"/>
                  </a:cubicBezTo>
                  <a:cubicBezTo>
                    <a:pt x="1117798" y="324311"/>
                    <a:pt x="1361636" y="204883"/>
                    <a:pt x="1614428" y="108440"/>
                  </a:cubicBezTo>
                  <a:cubicBezTo>
                    <a:pt x="1678775" y="83884"/>
                    <a:pt x="1743870" y="60753"/>
                    <a:pt x="1809596" y="39079"/>
                  </a:cubicBezTo>
                  <a:close/>
                </a:path>
              </a:pathLst>
            </a:custGeom>
            <a:solidFill>
              <a:srgbClr val="87C062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4" y="2211372"/>
            <a:ext cx="10802475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E8379956-F340-440C-4BBA-A266CBC530A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D158DE3-258C-CF21-611F-F1FC19F85CBD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23" name="Freeform: Shape 23">
              <a:extLst>
                <a:ext uri="{FF2B5EF4-FFF2-40B4-BE49-F238E27FC236}">
                  <a16:creationId xmlns:a16="http://schemas.microsoft.com/office/drawing/2014/main" id="{72BFF5BB-C8AC-9F5D-C9B5-901312F63F8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4" name="Freeform: Shape 24">
              <a:extLst>
                <a:ext uri="{FF2B5EF4-FFF2-40B4-BE49-F238E27FC236}">
                  <a16:creationId xmlns:a16="http://schemas.microsoft.com/office/drawing/2014/main" id="{18A0AE92-C2A5-5C0A-D8B1-F5587DEB8E2A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5">
              <a:extLst>
                <a:ext uri="{FF2B5EF4-FFF2-40B4-BE49-F238E27FC236}">
                  <a16:creationId xmlns:a16="http://schemas.microsoft.com/office/drawing/2014/main" id="{E107A3CD-980F-8238-24B4-A8F36096031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79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C80B90-91A8-6CE3-A714-D6E0D1217629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EC5F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0FDE0B61-4127-7BDD-74C6-65C853202D95}"/>
              </a:ext>
            </a:extLst>
          </p:cNvPr>
          <p:cNvSpPr/>
          <p:nvPr userDrawn="1"/>
        </p:nvSpPr>
        <p:spPr>
          <a:xfrm>
            <a:off x="0" y="0"/>
            <a:ext cx="10896436" cy="1898248"/>
          </a:xfrm>
          <a:custGeom>
            <a:avLst/>
            <a:gdLst>
              <a:gd name="connsiteX0" fmla="*/ 0 w 10896436"/>
              <a:gd name="connsiteY0" fmla="*/ 0 h 1898248"/>
              <a:gd name="connsiteX1" fmla="*/ 7359188 w 10896436"/>
              <a:gd name="connsiteY1" fmla="*/ 0 h 1898248"/>
              <a:gd name="connsiteX2" fmla="*/ 7955280 w 10896436"/>
              <a:gd name="connsiteY2" fmla="*/ 0 h 1898248"/>
              <a:gd name="connsiteX3" fmla="*/ 10896436 w 10896436"/>
              <a:gd name="connsiteY3" fmla="*/ 0 h 1898248"/>
              <a:gd name="connsiteX4" fmla="*/ 10895265 w 10896436"/>
              <a:gd name="connsiteY4" fmla="*/ 608084 h 1898248"/>
              <a:gd name="connsiteX5" fmla="*/ 10490404 w 10896436"/>
              <a:gd name="connsiteY5" fmla="*/ 1782776 h 1898248"/>
              <a:gd name="connsiteX6" fmla="*/ 10393843 w 10896436"/>
              <a:gd name="connsiteY6" fmla="*/ 1898248 h 1898248"/>
              <a:gd name="connsiteX7" fmla="*/ 0 w 10896436"/>
              <a:gd name="connsiteY7" fmla="*/ 1898248 h 189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6436" h="1898248">
                <a:moveTo>
                  <a:pt x="0" y="0"/>
                </a:moveTo>
                <a:lnTo>
                  <a:pt x="7359188" y="0"/>
                </a:lnTo>
                <a:lnTo>
                  <a:pt x="7955280" y="0"/>
                </a:lnTo>
                <a:lnTo>
                  <a:pt x="10896436" y="0"/>
                </a:lnTo>
                <a:lnTo>
                  <a:pt x="10895265" y="608084"/>
                </a:lnTo>
                <a:cubicBezTo>
                  <a:pt x="10895265" y="1044527"/>
                  <a:pt x="10745682" y="1449338"/>
                  <a:pt x="10490404" y="1782776"/>
                </a:cubicBezTo>
                <a:lnTo>
                  <a:pt x="10393843" y="1898248"/>
                </a:lnTo>
                <a:lnTo>
                  <a:pt x="0" y="1898248"/>
                </a:lnTo>
                <a:close/>
              </a:path>
            </a:pathLst>
          </a:custGeom>
          <a:solidFill>
            <a:srgbClr val="8A0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5" y="2211372"/>
            <a:ext cx="10802474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8A0C4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F595AFD9-4D26-DE16-6052-627DB65CE54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5FB5C32-555E-6ED9-E8BB-7B862D00EAEA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18" name="Freeform: Shape 23">
              <a:extLst>
                <a:ext uri="{FF2B5EF4-FFF2-40B4-BE49-F238E27FC236}">
                  <a16:creationId xmlns:a16="http://schemas.microsoft.com/office/drawing/2014/main" id="{429A7536-6C27-661C-DFEB-93CF8DC6A68C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0" name="Freeform: Shape 24">
              <a:extLst>
                <a:ext uri="{FF2B5EF4-FFF2-40B4-BE49-F238E27FC236}">
                  <a16:creationId xmlns:a16="http://schemas.microsoft.com/office/drawing/2014/main" id="{8B1BD4C3-E308-5A41-5469-D641C83912F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587BC136-58B2-E7A7-8851-723BB940962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0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-form: Shape 12">
            <a:extLst>
              <a:ext uri="{FF2B5EF4-FFF2-40B4-BE49-F238E27FC236}">
                <a16:creationId xmlns:a16="http://schemas.microsoft.com/office/drawing/2014/main" id="{EA4D6C64-16A1-C681-D688-A8FC670C78D2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reeform: Shape 13">
            <a:extLst>
              <a:ext uri="{FF2B5EF4-FFF2-40B4-BE49-F238E27FC236}">
                <a16:creationId xmlns:a16="http://schemas.microsoft.com/office/drawing/2014/main" id="{4F026191-83C6-CD85-7B63-F7071161D68A}"/>
              </a:ext>
            </a:extLst>
          </p:cNvPr>
          <p:cNvSpPr/>
          <p:nvPr userDrawn="1"/>
        </p:nvSpPr>
        <p:spPr>
          <a:xfrm>
            <a:off x="9662160" y="5338146"/>
            <a:ext cx="2529840" cy="1519853"/>
          </a:xfrm>
          <a:custGeom>
            <a:avLst/>
            <a:gdLst>
              <a:gd name="connsiteX0" fmla="*/ 3249804 w 3249804"/>
              <a:gd name="connsiteY0" fmla="*/ 1524897 h 1952386"/>
              <a:gd name="connsiteX1" fmla="*/ 3249804 w 3249804"/>
              <a:gd name="connsiteY1" fmla="*/ 1671219 h 1952386"/>
              <a:gd name="connsiteX2" fmla="*/ 3187517 w 3249804"/>
              <a:gd name="connsiteY2" fmla="*/ 1690233 h 1952386"/>
              <a:gd name="connsiteX3" fmla="*/ 2693450 w 3249804"/>
              <a:gd name="connsiteY3" fmla="*/ 1891538 h 1952386"/>
              <a:gd name="connsiteX4" fmla="*/ 2582319 w 3249804"/>
              <a:gd name="connsiteY4" fmla="*/ 1952386 h 1952386"/>
              <a:gd name="connsiteX5" fmla="*/ 2293905 w 3249804"/>
              <a:gd name="connsiteY5" fmla="*/ 1952386 h 1952386"/>
              <a:gd name="connsiteX6" fmla="*/ 2310038 w 3249804"/>
              <a:gd name="connsiteY6" fmla="*/ 1941501 h 1952386"/>
              <a:gd name="connsiteX7" fmla="*/ 2965300 w 3249804"/>
              <a:gd name="connsiteY7" fmla="*/ 1620619 h 1952386"/>
              <a:gd name="connsiteX8" fmla="*/ 3144871 w 3249804"/>
              <a:gd name="connsiteY8" fmla="*/ 1556808 h 1952386"/>
              <a:gd name="connsiteX9" fmla="*/ 3249804 w 3249804"/>
              <a:gd name="connsiteY9" fmla="*/ 754967 h 1952386"/>
              <a:gd name="connsiteX10" fmla="*/ 3249804 w 3249804"/>
              <a:gd name="connsiteY10" fmla="*/ 899432 h 1952386"/>
              <a:gd name="connsiteX11" fmla="*/ 3117563 w 3249804"/>
              <a:gd name="connsiteY11" fmla="*/ 933330 h 1952386"/>
              <a:gd name="connsiteX12" fmla="*/ 1258198 w 3249804"/>
              <a:gd name="connsiteY12" fmla="*/ 1947728 h 1952386"/>
              <a:gd name="connsiteX13" fmla="*/ 1253496 w 3249804"/>
              <a:gd name="connsiteY13" fmla="*/ 1952386 h 1952386"/>
              <a:gd name="connsiteX14" fmla="*/ 1053042 w 3249804"/>
              <a:gd name="connsiteY14" fmla="*/ 1952386 h 1952386"/>
              <a:gd name="connsiteX15" fmla="*/ 1160776 w 3249804"/>
              <a:gd name="connsiteY15" fmla="*/ 1845407 h 1952386"/>
              <a:gd name="connsiteX16" fmla="*/ 1853095 w 3249804"/>
              <a:gd name="connsiteY16" fmla="*/ 1330076 h 1952386"/>
              <a:gd name="connsiteX17" fmla="*/ 2647204 w 3249804"/>
              <a:gd name="connsiteY17" fmla="*/ 941210 h 1952386"/>
              <a:gd name="connsiteX18" fmla="*/ 3085650 w 3249804"/>
              <a:gd name="connsiteY18" fmla="*/ 796723 h 1952386"/>
              <a:gd name="connsiteX19" fmla="*/ 3249804 w 3249804"/>
              <a:gd name="connsiteY19" fmla="*/ 0 h 1952386"/>
              <a:gd name="connsiteX20" fmla="*/ 3249804 w 3249804"/>
              <a:gd name="connsiteY20" fmla="*/ 142786 h 1952386"/>
              <a:gd name="connsiteX21" fmla="*/ 3129761 w 3249804"/>
              <a:gd name="connsiteY21" fmla="*/ 167808 h 1952386"/>
              <a:gd name="connsiteX22" fmla="*/ 337866 w 3249804"/>
              <a:gd name="connsiteY22" fmla="*/ 1771834 h 1952386"/>
              <a:gd name="connsiteX23" fmla="*/ 180286 w 3249804"/>
              <a:gd name="connsiteY23" fmla="*/ 1952386 h 1952386"/>
              <a:gd name="connsiteX24" fmla="*/ 0 w 3249804"/>
              <a:gd name="connsiteY24" fmla="*/ 1952386 h 1952386"/>
              <a:gd name="connsiteX25" fmla="*/ 67596 w 3249804"/>
              <a:gd name="connsiteY25" fmla="*/ 1866637 h 1952386"/>
              <a:gd name="connsiteX26" fmla="*/ 585789 w 3249804"/>
              <a:gd name="connsiteY26" fmla="*/ 1326764 h 1952386"/>
              <a:gd name="connsiteX27" fmla="*/ 1398443 w 3249804"/>
              <a:gd name="connsiteY27" fmla="*/ 721840 h 1952386"/>
              <a:gd name="connsiteX28" fmla="*/ 2330656 w 3249804"/>
              <a:gd name="connsiteY28" fmla="*/ 265361 h 1952386"/>
              <a:gd name="connsiteX29" fmla="*/ 3097460 w 3249804"/>
              <a:gd name="connsiteY29" fmla="*/ 31705 h 1952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249804" h="1952386">
                <a:moveTo>
                  <a:pt x="3249804" y="1524897"/>
                </a:moveTo>
                <a:lnTo>
                  <a:pt x="3249804" y="1671219"/>
                </a:lnTo>
                <a:lnTo>
                  <a:pt x="3187517" y="1690233"/>
                </a:lnTo>
                <a:cubicBezTo>
                  <a:pt x="3016639" y="1746672"/>
                  <a:pt x="2851597" y="1814092"/>
                  <a:pt x="2693450" y="1891538"/>
                </a:cubicBezTo>
                <a:lnTo>
                  <a:pt x="2582319" y="1952386"/>
                </a:lnTo>
                <a:lnTo>
                  <a:pt x="2293905" y="1952386"/>
                </a:lnTo>
                <a:lnTo>
                  <a:pt x="2310038" y="1941501"/>
                </a:lnTo>
                <a:cubicBezTo>
                  <a:pt x="2516282" y="1815780"/>
                  <a:pt x="2736766" y="1707829"/>
                  <a:pt x="2965300" y="1620619"/>
                </a:cubicBezTo>
                <a:cubicBezTo>
                  <a:pt x="3024705" y="1597950"/>
                  <a:pt x="3084571" y="1576678"/>
                  <a:pt x="3144871" y="1556808"/>
                </a:cubicBezTo>
                <a:close/>
                <a:moveTo>
                  <a:pt x="3249804" y="754967"/>
                </a:moveTo>
                <a:lnTo>
                  <a:pt x="3249804" y="899432"/>
                </a:lnTo>
                <a:lnTo>
                  <a:pt x="3117563" y="933330"/>
                </a:lnTo>
                <a:cubicBezTo>
                  <a:pt x="2407519" y="1132666"/>
                  <a:pt x="1771768" y="1485176"/>
                  <a:pt x="1258198" y="1947728"/>
                </a:cubicBezTo>
                <a:lnTo>
                  <a:pt x="1253496" y="1952386"/>
                </a:lnTo>
                <a:lnTo>
                  <a:pt x="1053042" y="1952386"/>
                </a:lnTo>
                <a:lnTo>
                  <a:pt x="1160776" y="1845407"/>
                </a:lnTo>
                <a:cubicBezTo>
                  <a:pt x="1372500" y="1654395"/>
                  <a:pt x="1605429" y="1481029"/>
                  <a:pt x="1853095" y="1330076"/>
                </a:cubicBezTo>
                <a:cubicBezTo>
                  <a:pt x="2103052" y="1177731"/>
                  <a:pt x="2370221" y="1046902"/>
                  <a:pt x="2647204" y="941210"/>
                </a:cubicBezTo>
                <a:cubicBezTo>
                  <a:pt x="2791206" y="886260"/>
                  <a:pt x="2937443" y="838081"/>
                  <a:pt x="3085650" y="796723"/>
                </a:cubicBezTo>
                <a:close/>
                <a:moveTo>
                  <a:pt x="3249804" y="0"/>
                </a:moveTo>
                <a:lnTo>
                  <a:pt x="3249804" y="142786"/>
                </a:lnTo>
                <a:lnTo>
                  <a:pt x="3129761" y="167808"/>
                </a:lnTo>
                <a:cubicBezTo>
                  <a:pt x="2019270" y="425818"/>
                  <a:pt x="1047284" y="997748"/>
                  <a:pt x="337866" y="1771834"/>
                </a:cubicBezTo>
                <a:lnTo>
                  <a:pt x="180286" y="1952386"/>
                </a:lnTo>
                <a:lnTo>
                  <a:pt x="0" y="1952386"/>
                </a:lnTo>
                <a:lnTo>
                  <a:pt x="67596" y="1866637"/>
                </a:lnTo>
                <a:cubicBezTo>
                  <a:pt x="225691" y="1675927"/>
                  <a:pt x="399297" y="1495007"/>
                  <a:pt x="585789" y="1326764"/>
                </a:cubicBezTo>
                <a:cubicBezTo>
                  <a:pt x="834291" y="1102564"/>
                  <a:pt x="1107714" y="899045"/>
                  <a:pt x="1398443" y="721840"/>
                </a:cubicBezTo>
                <a:cubicBezTo>
                  <a:pt x="1691865" y="543026"/>
                  <a:pt x="2005502" y="389411"/>
                  <a:pt x="2330656" y="265361"/>
                </a:cubicBezTo>
                <a:cubicBezTo>
                  <a:pt x="2578956" y="170606"/>
                  <a:pt x="2835912" y="92342"/>
                  <a:pt x="3097460" y="31705"/>
                </a:cubicBezTo>
                <a:close/>
              </a:path>
            </a:pathLst>
          </a:custGeom>
          <a:solidFill>
            <a:srgbClr val="0B9DA9"/>
          </a:solidFill>
          <a:ln w="309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D05BE64F-0182-CCD9-9ECE-EE00069311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1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-form: Shape 2">
            <a:extLst>
              <a:ext uri="{FF2B5EF4-FFF2-40B4-BE49-F238E27FC236}">
                <a16:creationId xmlns:a16="http://schemas.microsoft.com/office/drawing/2014/main" id="{84F3FFFC-933C-555D-5DE2-7F69C7E9A0D3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53B8CAB2-D111-C6E6-0957-CCD40B59ADD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98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40F23EEE-C73E-ACBD-9DFB-A85185EC7D87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D1F672D-E4EE-9607-3938-B571D2AEBC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92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8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-form: Shape 9">
            <a:extLst>
              <a:ext uri="{FF2B5EF4-FFF2-40B4-BE49-F238E27FC236}">
                <a16:creationId xmlns:a16="http://schemas.microsoft.com/office/drawing/2014/main" id="{0FEFC553-D6B9-115D-4F7E-693F0A51CF8F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878637-B4BC-A817-1417-FE737EEFA73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9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9AFDB53C-F037-5954-66AD-E8EF11BD4FB3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E6332152-C100-EF5B-AFC2-A8261F8BADA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9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0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C2D3685-1454-76F3-05B0-DA10FA93DB39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35237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FDDE7-48CD-A030-5A9B-72EB63BB0D4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352378"/>
              </a:buClr>
              <a:defRPr/>
            </a:lvl2pPr>
            <a:lvl3pPr>
              <a:buClr>
                <a:srgbClr val="352378"/>
              </a:buClr>
              <a:defRPr/>
            </a:lvl3pPr>
            <a:lvl4pPr>
              <a:buClr>
                <a:srgbClr val="352378"/>
              </a:buClr>
              <a:defRPr/>
            </a:lvl4pPr>
            <a:lvl5pPr>
              <a:buClr>
                <a:srgbClr val="352378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1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7B3C7069-828A-327E-6649-1529BD6556C5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2D3D0C8E-AEAB-9FE1-1252-713523F28A8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004E5A"/>
              </a:buClr>
              <a:defRPr/>
            </a:lvl2pPr>
            <a:lvl3pPr>
              <a:buClr>
                <a:srgbClr val="004E5A"/>
              </a:buClr>
              <a:defRPr/>
            </a:lvl3pPr>
            <a:lvl4pPr>
              <a:buClr>
                <a:srgbClr val="004E5A"/>
              </a:buClr>
              <a:defRPr/>
            </a:lvl4pPr>
            <a:lvl5pPr>
              <a:buClr>
                <a:srgbClr val="004E5A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4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F482323-87AE-DE6F-CF18-1A3B5FED3F01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6F0B4D-AF99-237D-560F-E02E1E64D7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0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CCF08-2CAE-7FE0-589A-49742D7C2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5028711" cy="615553"/>
          </a:xfrm>
        </p:spPr>
        <p:txBody>
          <a:bodyPr>
            <a:spAutoFit/>
          </a:bodyPr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57F609-2C0D-56C4-C646-17342E7F770D}"/>
              </a:ext>
            </a:extLst>
          </p:cNvPr>
          <p:cNvSpPr/>
          <p:nvPr/>
        </p:nvSpPr>
        <p:spPr>
          <a:xfrm>
            <a:off x="6096000" y="-1"/>
            <a:ext cx="6096000" cy="6858001"/>
          </a:xfrm>
          <a:prstGeom prst="rect">
            <a:avLst/>
          </a:pr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7056563" y="472440"/>
            <a:ext cx="4174874" cy="5273038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10" name="Subtitle 2">
            <a:extLst>
              <a:ext uri="{FF2B5EF4-FFF2-40B4-BE49-F238E27FC236}">
                <a16:creationId xmlns:a16="http://schemas.microsoft.com/office/drawing/2014/main" id="{D9E2B762-E9BE-47A4-BB31-95C3FA33B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4" y="1139612"/>
            <a:ext cx="5028711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36F026A5-667D-BFCD-AE68-3F4EA49F2D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2195344"/>
            <a:ext cx="5028711" cy="2154436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0B92403-015B-2EBA-CC9F-CF6AEEAA218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4" name="Freeform: Shape 23">
              <a:extLst>
                <a:ext uri="{FF2B5EF4-FFF2-40B4-BE49-F238E27FC236}">
                  <a16:creationId xmlns:a16="http://schemas.microsoft.com/office/drawing/2014/main" id="{BCD30E04-DE91-504E-3F2B-F26D06DA1DD3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5" name="Freeform: Shape 24">
              <a:extLst>
                <a:ext uri="{FF2B5EF4-FFF2-40B4-BE49-F238E27FC236}">
                  <a16:creationId xmlns:a16="http://schemas.microsoft.com/office/drawing/2014/main" id="{BE66BC6D-B36A-3275-B8FD-5516A607ADCD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5">
              <a:extLst>
                <a:ext uri="{FF2B5EF4-FFF2-40B4-BE49-F238E27FC236}">
                  <a16:creationId xmlns:a16="http://schemas.microsoft.com/office/drawing/2014/main" id="{4C8A1A2B-B54A-6BB1-6373-BCFAFC06D9F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77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3704879" y="408916"/>
            <a:ext cx="4782242" cy="6040169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FB39B5D3-1EEE-5EC3-A698-87ECD5F8C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3588437" cy="1846659"/>
          </a:xfrm>
        </p:spPr>
        <p:txBody>
          <a:bodyPr>
            <a:sp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10ED123-606C-4EAB-CA84-97F9308A5CC3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0443EDD7-DEEB-98B8-451D-4C4A654F0FC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4">
              <a:extLst>
                <a:ext uri="{FF2B5EF4-FFF2-40B4-BE49-F238E27FC236}">
                  <a16:creationId xmlns:a16="http://schemas.microsoft.com/office/drawing/2014/main" id="{286EF328-F1B8-3A2A-EFB9-EB6454CD654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A54D3114-C0F5-4042-968E-AFFE24821FB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74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rgbClr val="3523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FFAFA1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8A0C4A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rgbClr val="FFB0A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963472F-DDC8-2F6F-F31F-E6629FF24E4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F13582A-58D4-59E9-6C8E-C0C9F6A031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269A158-F608-B71E-5CBC-F4794D21AC63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79E2428-1855-E4CF-B971-95B6DE8CBF44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00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727DB8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727DB8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352378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0F4FF2-5AC4-4992-DAC1-EA7D4C1423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DF159476-23BA-6ADF-DFFF-E423913CFE5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6435C017-9CA0-C5F8-B155-5403D01109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D3CE133D-DCF7-3D44-1FC0-F9EFA8335AB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211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ns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89BADDB3-2F55-6C31-9985-2484D943AC59}"/>
              </a:ext>
            </a:extLst>
          </p:cNvPr>
          <p:cNvGrpSpPr/>
          <p:nvPr userDrawn="1"/>
        </p:nvGrpSpPr>
        <p:grpSpPr>
          <a:xfrm>
            <a:off x="0" y="-1"/>
            <a:ext cx="4541520" cy="6858001"/>
            <a:chOff x="0" y="-1"/>
            <a:chExt cx="4541520" cy="68580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2E2185E-4F67-E4E2-9F2E-8B805700343A}"/>
                </a:ext>
              </a:extLst>
            </p:cNvPr>
            <p:cNvSpPr/>
            <p:nvPr/>
          </p:nvSpPr>
          <p:spPr>
            <a:xfrm>
              <a:off x="0" y="-1"/>
              <a:ext cx="4541520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E2E0C9C8-B347-28E9-D154-3F5FEC688EBE}"/>
                </a:ext>
              </a:extLst>
            </p:cNvPr>
            <p:cNvSpPr/>
            <p:nvPr/>
          </p:nvSpPr>
          <p:spPr>
            <a:xfrm>
              <a:off x="2171796" y="-1"/>
              <a:ext cx="2369724" cy="5302296"/>
            </a:xfrm>
            <a:custGeom>
              <a:avLst/>
              <a:gdLst>
                <a:gd name="connsiteX0" fmla="*/ 72666 w 2369724"/>
                <a:gd name="connsiteY0" fmla="*/ 0 h 5302296"/>
                <a:gd name="connsiteX1" fmla="*/ 2369724 w 2369724"/>
                <a:gd name="connsiteY1" fmla="*/ 0 h 5302296"/>
                <a:gd name="connsiteX2" fmla="*/ 2369724 w 2369724"/>
                <a:gd name="connsiteY2" fmla="*/ 4142149 h 5302296"/>
                <a:gd name="connsiteX3" fmla="*/ 1166088 w 2369724"/>
                <a:gd name="connsiteY3" fmla="*/ 4142149 h 5302296"/>
                <a:gd name="connsiteX4" fmla="*/ 0 w 2369724"/>
                <a:gd name="connsiteY4" fmla="*/ 5302296 h 5302296"/>
                <a:gd name="connsiteX5" fmla="*/ 9143 w 2369724"/>
                <a:gd name="connsiteY5" fmla="*/ 599428 h 5302296"/>
                <a:gd name="connsiteX6" fmla="*/ 50229 w 2369724"/>
                <a:gd name="connsiteY6" fmla="*/ 112627 h 530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69724" h="5302296">
                  <a:moveTo>
                    <a:pt x="72666" y="0"/>
                  </a:moveTo>
                  <a:lnTo>
                    <a:pt x="2369724" y="0"/>
                  </a:lnTo>
                  <a:lnTo>
                    <a:pt x="2369724" y="4142149"/>
                  </a:lnTo>
                  <a:lnTo>
                    <a:pt x="1166088" y="4142149"/>
                  </a:lnTo>
                  <a:lnTo>
                    <a:pt x="0" y="5302296"/>
                  </a:lnTo>
                  <a:lnTo>
                    <a:pt x="9143" y="599428"/>
                  </a:lnTo>
                  <a:cubicBezTo>
                    <a:pt x="9143" y="433922"/>
                    <a:pt x="23174" y="271354"/>
                    <a:pt x="50229" y="112627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0F21B423-D816-5242-5FE7-C2C0ED58D517}"/>
                </a:ext>
              </a:extLst>
            </p:cNvPr>
            <p:cNvSpPr/>
            <p:nvPr/>
          </p:nvSpPr>
          <p:spPr>
            <a:xfrm>
              <a:off x="374454" y="4956713"/>
              <a:ext cx="1477206" cy="1901287"/>
            </a:xfrm>
            <a:custGeom>
              <a:avLst/>
              <a:gdLst>
                <a:gd name="connsiteX0" fmla="*/ 953151 w 1477206"/>
                <a:gd name="connsiteY0" fmla="*/ 0 h 1901287"/>
                <a:gd name="connsiteX1" fmla="*/ 1477206 w 1477206"/>
                <a:gd name="connsiteY1" fmla="*/ 0 h 1901287"/>
                <a:gd name="connsiteX2" fmla="*/ 1477206 w 1477206"/>
                <a:gd name="connsiteY2" fmla="*/ 1797579 h 1901287"/>
                <a:gd name="connsiteX3" fmla="*/ 310634 w 1477206"/>
                <a:gd name="connsiteY3" fmla="*/ 1797579 h 1901287"/>
                <a:gd name="connsiteX4" fmla="*/ 206395 w 1477206"/>
                <a:gd name="connsiteY4" fmla="*/ 1901287 h 1901287"/>
                <a:gd name="connsiteX5" fmla="*/ 0 w 1477206"/>
                <a:gd name="connsiteY5" fmla="*/ 1901287 h 1901287"/>
                <a:gd name="connsiteX6" fmla="*/ 2039 w 1477206"/>
                <a:gd name="connsiteY6" fmla="*/ 852618 h 1901287"/>
                <a:gd name="connsiteX7" fmla="*/ 953151 w 1477206"/>
                <a:gd name="connsiteY7" fmla="*/ 0 h 1901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77206" h="1901287">
                  <a:moveTo>
                    <a:pt x="953151" y="0"/>
                  </a:moveTo>
                  <a:lnTo>
                    <a:pt x="1477206" y="0"/>
                  </a:lnTo>
                  <a:lnTo>
                    <a:pt x="1477206" y="1797579"/>
                  </a:lnTo>
                  <a:lnTo>
                    <a:pt x="310634" y="1797579"/>
                  </a:lnTo>
                  <a:lnTo>
                    <a:pt x="206395" y="1901287"/>
                  </a:lnTo>
                  <a:lnTo>
                    <a:pt x="0" y="1901287"/>
                  </a:lnTo>
                  <a:lnTo>
                    <a:pt x="2039" y="852618"/>
                  </a:lnTo>
                  <a:cubicBezTo>
                    <a:pt x="2039" y="381728"/>
                    <a:pt x="427871" y="0"/>
                    <a:pt x="953151" y="0"/>
                  </a:cubicBez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29C8BCC6-1B79-48E4-4BB0-7058174C3CC7}"/>
                </a:ext>
              </a:extLst>
            </p:cNvPr>
            <p:cNvSpPr/>
            <p:nvPr/>
          </p:nvSpPr>
          <p:spPr>
            <a:xfrm>
              <a:off x="3515566" y="2687679"/>
              <a:ext cx="1025953" cy="3765509"/>
            </a:xfrm>
            <a:custGeom>
              <a:avLst/>
              <a:gdLst>
                <a:gd name="connsiteX0" fmla="*/ 1082040 w 1082040"/>
                <a:gd name="connsiteY0" fmla="*/ 0 h 3971362"/>
                <a:gd name="connsiteX1" fmla="*/ 1082040 w 1082040"/>
                <a:gd name="connsiteY1" fmla="*/ 3364947 h 3971362"/>
                <a:gd name="connsiteX2" fmla="*/ 609520 w 1082040"/>
                <a:gd name="connsiteY2" fmla="*/ 3364947 h 3971362"/>
                <a:gd name="connsiteX3" fmla="*/ 0 w 1082040"/>
                <a:gd name="connsiteY3" fmla="*/ 3971362 h 3971362"/>
                <a:gd name="connsiteX4" fmla="*/ 4779 w 1082040"/>
                <a:gd name="connsiteY4" fmla="*/ 1513149 h 3971362"/>
                <a:gd name="connsiteX5" fmla="*/ 980213 w 1082040"/>
                <a:gd name="connsiteY5" fmla="*/ 43972 h 3971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82040" h="3971362">
                  <a:moveTo>
                    <a:pt x="1082040" y="0"/>
                  </a:moveTo>
                  <a:lnTo>
                    <a:pt x="1082040" y="3364947"/>
                  </a:lnTo>
                  <a:lnTo>
                    <a:pt x="609520" y="3364947"/>
                  </a:lnTo>
                  <a:lnTo>
                    <a:pt x="0" y="3971362"/>
                  </a:lnTo>
                  <a:lnTo>
                    <a:pt x="4779" y="1513149"/>
                  </a:lnTo>
                  <a:cubicBezTo>
                    <a:pt x="4779" y="878736"/>
                    <a:pt x="399203" y="326910"/>
                    <a:pt x="980213" y="43972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19E26FFF-4210-3256-4DBC-FBECB1FBD16D}"/>
                </a:ext>
              </a:extLst>
            </p:cNvPr>
            <p:cNvSpPr/>
            <p:nvPr/>
          </p:nvSpPr>
          <p:spPr>
            <a:xfrm>
              <a:off x="0" y="1"/>
              <a:ext cx="4541519" cy="3143845"/>
            </a:xfrm>
            <a:custGeom>
              <a:avLst/>
              <a:gdLst>
                <a:gd name="connsiteX0" fmla="*/ 0 w 4541519"/>
                <a:gd name="connsiteY0" fmla="*/ 0 h 3143845"/>
                <a:gd name="connsiteX1" fmla="*/ 4541519 w 4541519"/>
                <a:gd name="connsiteY1" fmla="*/ 0 h 3143845"/>
                <a:gd name="connsiteX2" fmla="*/ 4541519 w 4541519"/>
                <a:gd name="connsiteY2" fmla="*/ 2222855 h 3143845"/>
                <a:gd name="connsiteX3" fmla="*/ 931922 w 4541519"/>
                <a:gd name="connsiteY3" fmla="*/ 2222855 h 3143845"/>
                <a:gd name="connsiteX4" fmla="*/ 0 w 4541519"/>
                <a:gd name="connsiteY4" fmla="*/ 3143845 h 3143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1519" h="3143845">
                  <a:moveTo>
                    <a:pt x="0" y="0"/>
                  </a:moveTo>
                  <a:lnTo>
                    <a:pt x="4541519" y="0"/>
                  </a:lnTo>
                  <a:lnTo>
                    <a:pt x="4541519" y="2222855"/>
                  </a:lnTo>
                  <a:lnTo>
                    <a:pt x="931922" y="2222855"/>
                  </a:lnTo>
                  <a:lnTo>
                    <a:pt x="0" y="3143845"/>
                  </a:ln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9C995BE-4DCE-0977-1405-51DA4F36C40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35880" y="404813"/>
            <a:ext cx="6360796" cy="615553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6421FB14-AC84-1922-EE3B-03027F32F5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35880" y="1133475"/>
            <a:ext cx="6360796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rgbClr val="0B9DA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0B6C920-CF79-CAF0-EEE6-3F6BF13692B6}"/>
              </a:ext>
            </a:extLst>
          </p:cNvPr>
          <p:cNvGrpSpPr/>
          <p:nvPr userDrawn="1"/>
        </p:nvGrpSpPr>
        <p:grpSpPr>
          <a:xfrm>
            <a:off x="963710" y="518160"/>
            <a:ext cx="2614096" cy="1215542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515C1E0B-DFCE-71B9-A4D5-68B7CFCC03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ED377758-65E9-634D-18A0-E54ECF0A76A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12F62B2-BD25-9E69-7D6C-51E4218F09B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F33AE17-0069-D01B-F908-3516CE9E76C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5135880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7" name="Picture Placeholder 12">
            <a:extLst>
              <a:ext uri="{FF2B5EF4-FFF2-40B4-BE49-F238E27FC236}">
                <a16:creationId xmlns:a16="http://schemas.microsoft.com/office/drawing/2014/main" id="{2C3DD596-4B36-23C3-0289-DA51B46C9462}"/>
              </a:ext>
            </a:extLst>
          </p:cNvPr>
          <p:cNvSpPr>
            <a:spLocks noGrp="1"/>
          </p:cNvSpPr>
          <p:nvPr userDrawn="1">
            <p:ph type="pic" sz="quarter" idx="11"/>
          </p:nvPr>
        </p:nvSpPr>
        <p:spPr>
          <a:xfrm>
            <a:off x="5135880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8" name="Picture Placeholder 12">
            <a:extLst>
              <a:ext uri="{FF2B5EF4-FFF2-40B4-BE49-F238E27FC236}">
                <a16:creationId xmlns:a16="http://schemas.microsoft.com/office/drawing/2014/main" id="{76FB7BD3-FDA0-2273-4672-7EC067A2FBAF}"/>
              </a:ext>
            </a:extLst>
          </p:cNvPr>
          <p:cNvSpPr>
            <a:spLocks noGrp="1"/>
          </p:cNvSpPr>
          <p:nvPr userDrawn="1">
            <p:ph type="pic" sz="quarter" idx="12"/>
          </p:nvPr>
        </p:nvSpPr>
        <p:spPr>
          <a:xfrm>
            <a:off x="5135880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9" name="Picture Placeholder 12">
            <a:extLst>
              <a:ext uri="{FF2B5EF4-FFF2-40B4-BE49-F238E27FC236}">
                <a16:creationId xmlns:a16="http://schemas.microsoft.com/office/drawing/2014/main" id="{BF57DBFE-FB34-1156-FF22-018723BFAB01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8378861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Picture Placeholder 12">
            <a:extLst>
              <a:ext uri="{FF2B5EF4-FFF2-40B4-BE49-F238E27FC236}">
                <a16:creationId xmlns:a16="http://schemas.microsoft.com/office/drawing/2014/main" id="{4678DA59-8704-8B82-BE8E-87D84852B04A}"/>
              </a:ext>
            </a:extLst>
          </p:cNvPr>
          <p:cNvSpPr>
            <a:spLocks noGrp="1"/>
          </p:cNvSpPr>
          <p:nvPr userDrawn="1">
            <p:ph type="pic" sz="quarter" idx="14"/>
          </p:nvPr>
        </p:nvSpPr>
        <p:spPr>
          <a:xfrm>
            <a:off x="8378861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Picture Placeholder 12">
            <a:extLst>
              <a:ext uri="{FF2B5EF4-FFF2-40B4-BE49-F238E27FC236}">
                <a16:creationId xmlns:a16="http://schemas.microsoft.com/office/drawing/2014/main" id="{A93C9EDD-8D23-E2E9-7D16-1924F27B68CB}"/>
              </a:ext>
            </a:extLst>
          </p:cNvPr>
          <p:cNvSpPr>
            <a:spLocks noGrp="1"/>
          </p:cNvSpPr>
          <p:nvPr userDrawn="1">
            <p:ph type="pic" sz="quarter" idx="15"/>
          </p:nvPr>
        </p:nvSpPr>
        <p:spPr>
          <a:xfrm>
            <a:off x="8378861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0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87C062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bg1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rgbClr val="87C06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0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 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0085CA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tx2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0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icture Placeholder 69">
            <a:extLst>
              <a:ext uri="{FF2B5EF4-FFF2-40B4-BE49-F238E27FC236}">
                <a16:creationId xmlns:a16="http://schemas.microsoft.com/office/drawing/2014/main" id="{2B9BC5BB-CAA4-BF24-D2DA-A9E5A0CC8B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6093839 w 6093839"/>
              <a:gd name="connsiteY1" fmla="*/ 0 h 6453188"/>
              <a:gd name="connsiteX2" fmla="*/ 6093839 w 6093839"/>
              <a:gd name="connsiteY2" fmla="*/ 5177144 h 6453188"/>
              <a:gd name="connsiteX3" fmla="*/ 1282743 w 6093839"/>
              <a:gd name="connsiteY3" fmla="*/ 5177144 h 6453188"/>
              <a:gd name="connsiteX4" fmla="*/ 165 w 6093839"/>
              <a:gd name="connsiteY4" fmla="*/ 6453188 h 6453188"/>
              <a:gd name="connsiteX5" fmla="*/ 0 w 6093839"/>
              <a:gd name="connsiteY5" fmla="*/ 6453188 h 6453188"/>
              <a:gd name="connsiteX6" fmla="*/ 10056 w 6093839"/>
              <a:gd name="connsiteY6" fmla="*/ 1280003 h 6453188"/>
              <a:gd name="connsiteX7" fmla="*/ 201007 w 6093839"/>
              <a:gd name="connsiteY7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 bIns="1080000" anchor="ctr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7250CD0-C736-E7D8-A2BD-F41E620B1752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44A89C66-382C-2957-D425-141201193333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347B5D64-82E6-6834-D3E7-FCBBBCCA26BE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3" name="Free-form: Shape 42">
                <a:extLst>
                  <a:ext uri="{FF2B5EF4-FFF2-40B4-BE49-F238E27FC236}">
                    <a16:creationId xmlns:a16="http://schemas.microsoft.com/office/drawing/2014/main" id="{84222544-C33C-E282-CB7F-B32B08417E33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4" name="Free-form: Shape 43">
                <a:extLst>
                  <a:ext uri="{FF2B5EF4-FFF2-40B4-BE49-F238E27FC236}">
                    <a16:creationId xmlns:a16="http://schemas.microsoft.com/office/drawing/2014/main" id="{6B8EDEDD-3933-E451-8EE5-08515162BD0C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5" name="Free-form: Shape 44">
                <a:extLst>
                  <a:ext uri="{FF2B5EF4-FFF2-40B4-BE49-F238E27FC236}">
                    <a16:creationId xmlns:a16="http://schemas.microsoft.com/office/drawing/2014/main" id="{E6097641-2110-DCDA-DD81-40B1724A5BE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4EEFC7E0-9DEB-B39B-AAB6-49932562897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36593905-FE73-A1DA-731C-07C7CE423C3B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564786BC-69D2-630E-A2C8-FEFD0354949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EC47F504-8ECF-2FBD-1B0F-18ED663655A1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1FEB8F1F-E0D1-00CC-91F3-2595B8079916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2AC5FD1B-0B1A-57E3-A90A-B2F3748417F9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C75AA1F1-5C34-67DE-3A49-14F48C7D1C22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016D7DF3-AA42-D3F4-F6E0-2C894F1ACE8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1FF6419D-A054-2D8A-1516-2C09A49F5828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3AFB6971-38BA-F33F-6E23-4A4F96B4D1F0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3D66F4AC-A4C2-462E-8862-9A49573291B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45D8779B-8733-C8F1-DDE4-16F27100D570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99ADC817-8836-400D-EC74-56638D479999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E42A7D8F-0D2E-3B6C-B492-BBF98798EE4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F0E36D62-F721-9683-049E-A8078CCEAE80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6110D432-F6C4-FB23-4E71-50BC72008DA4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86C57E36-5817-813B-898C-58A6EAAD852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AC39A3C0-2752-54BC-8972-87F19F54F287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636BD042-BD6A-87CD-DFDA-29B411F16B1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AB1BDDF3-0737-BDDD-6879-A60935270C79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A55FBDD4-15C5-E0BA-D6D8-EDD7CC038557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C025CD5C-10C9-4666-5495-BBCBE09E8E4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C27A98FE-4790-CC76-AC39-1F46E6F00571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F5B211F1-9FB0-6557-A946-443739C3C4B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22373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1">
    <p:bg>
      <p:bgPr>
        <a:solidFill>
          <a:srgbClr val="8A0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2D6A3DD1-1F00-7C62-3EE3-BC7562051B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489404 w 6093839"/>
              <a:gd name="connsiteY1" fmla="*/ 0 h 6453188"/>
              <a:gd name="connsiteX2" fmla="*/ 6093839 w 6093839"/>
              <a:gd name="connsiteY2" fmla="*/ 0 h 6453188"/>
              <a:gd name="connsiteX3" fmla="*/ 6093839 w 6093839"/>
              <a:gd name="connsiteY3" fmla="*/ 5177144 h 6453188"/>
              <a:gd name="connsiteX4" fmla="*/ 1282743 w 6093839"/>
              <a:gd name="connsiteY4" fmla="*/ 5177144 h 6453188"/>
              <a:gd name="connsiteX5" fmla="*/ 165 w 6093839"/>
              <a:gd name="connsiteY5" fmla="*/ 6453188 h 6453188"/>
              <a:gd name="connsiteX6" fmla="*/ 0 w 6093839"/>
              <a:gd name="connsiteY6" fmla="*/ 6453188 h 6453188"/>
              <a:gd name="connsiteX7" fmla="*/ 10056 w 6093839"/>
              <a:gd name="connsiteY7" fmla="*/ 1280003 h 6453188"/>
              <a:gd name="connsiteX8" fmla="*/ 201007 w 6093839"/>
              <a:gd name="connsiteY8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489404" y="0"/>
                </a:ln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66903E1-7846-EA35-4C6B-A54B7322E759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8A7CEDAA-45F9-378D-08A9-A6A282F17C32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8878816-6A39-15B8-BDD6-039D7A554FD6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23879C54-6480-3B2F-75F9-AEE791E2F450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DD9E2FEE-6969-8589-4481-2870149AB9C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25E67CD-6C07-6A87-537B-7EE50822FD18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D2E88FF1-65C8-71AE-1210-058FDF168C0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19800FD9-1732-C0A2-871D-FCFDFABBC83E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FF17E5B7-B7C8-E09B-4EBE-140F8E1E662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4D77CF5A-BC56-C235-C327-7BA1D08CDAA3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039CF91-F277-2C5A-75C4-B23F0F7FCBEA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3EA8F26D-86E2-9F0A-BF47-CE6E2C74E492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A8D05D5D-FED5-CBE2-A1F3-FD6299B3DD70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16353914-6131-7EB0-90C9-1886BFC06319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AA043BE-CE19-7A80-5B95-E53FF3518A6A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C30335BF-57CD-C097-533B-3B82A4288F5B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63274A10-06E9-9E81-4FC0-ACBBB9D51BF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B76964D0-20D9-5B4B-5C1C-1ED8CEB8AFB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7E220B5-73B0-A57D-8A0F-4538DD9A63CA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AB2F876D-B8F0-7950-B610-EB8BAEB0146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B7E7BDF4-3C60-2B69-F8B1-2E44961D11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28B9624A-AD7A-E391-80D9-156F4C4BEC65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F16E3517-FEE8-65C2-1FF9-1EDE693A3C5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78A2209-43BE-DF86-8483-DB02EF24DF42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C27BACB2-E661-233C-25BF-E04B02E4E089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05F5C5A2-B20E-46F9-CFAB-D66A830CB6D2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EA210F2B-ED8E-C68C-9005-5293D8D6BD33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82089417-5A1C-0DC9-0921-42CDF717BD31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0" name="Free-form: Shape 39">
                <a:extLst>
                  <a:ext uri="{FF2B5EF4-FFF2-40B4-BE49-F238E27FC236}">
                    <a16:creationId xmlns:a16="http://schemas.microsoft.com/office/drawing/2014/main" id="{9E6F5DA9-B8F6-9744-EC8A-44A22E1D240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6D259E73-84B6-6E53-8DF5-DE6D808BCBD0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89590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CD9453-08EB-7F89-3BF0-0E4A62D2D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75912-960B-CC5A-E18F-12C55C65D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5325" y="1400544"/>
            <a:ext cx="10801351" cy="41549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CBDF2-6D8A-31ED-82FB-B3BF7FF7E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5324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7E56308-EE89-4656-BE73-ACBC167EC54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C7CE6-ED2A-7E9E-C097-73E06499DE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3188"/>
            <a:ext cx="41148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220C6-FCFD-30A3-2C11-5A2C85D30A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542A8B0-3B9E-40F0-B7E6-C39FA25F9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8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1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2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19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23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27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38">
          <p15:clr>
            <a:srgbClr val="F26B43"/>
          </p15:clr>
        </p15:guide>
        <p15:guide id="4" pos="7242">
          <p15:clr>
            <a:srgbClr val="F26B43"/>
          </p15:clr>
        </p15:guide>
        <p15:guide id="5" orient="horz" pos="255">
          <p15:clr>
            <a:srgbClr val="F26B43"/>
          </p15:clr>
        </p15:guide>
        <p15:guide id="6" orient="horz" pos="406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DEB69-0A55-45B0-9A84-223AE9B73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9AEB641-E975-45EE-9F95-6D40EE6FA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19200"/>
          </a:xfrm>
        </p:spPr>
        <p:txBody>
          <a:bodyPr/>
          <a:lstStyle/>
          <a:p>
            <a:r>
              <a:rPr lang="cy-GB" sz="4000" b="1" i="0" u="none" strike="noStrike" cap="none" baseline="0">
                <a:solidFill>
                  <a:srgbClr val="012E6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Faint o wefrwyr ceir sydd yn Llundain?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7DBB354-2931-05F8-C020-9104F0F45B3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7" b="19397"/>
          <a:stretch>
            <a:fillRect/>
          </a:stretch>
        </p:blipFill>
        <p:spPr>
          <a:xfrm>
            <a:off x="0" y="-2"/>
            <a:ext cx="12188433" cy="6858002"/>
          </a:xfrm>
        </p:spPr>
      </p:pic>
    </p:spTree>
    <p:extLst>
      <p:ext uri="{BB962C8B-B14F-4D97-AF65-F5344CB8AC3E}">
        <p14:creationId xmlns:p14="http://schemas.microsoft.com/office/powerpoint/2010/main" val="387514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3C46D7-3896-D5B5-0AB9-0B30DF765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9F5EC-A185-AD76-3245-E932881DF07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78DC077-A337-D513-DA29-5512EC1B187D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8609EEC-6A46-037E-38A4-F048A1C3952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2" y="1213008"/>
            <a:ext cx="10801354" cy="2926080"/>
          </a:xfrm>
        </p:spPr>
        <p:txBody>
          <a:bodyPr/>
          <a:lstStyle/>
          <a:p>
            <a:pPr algn="ctr"/>
            <a:r>
              <a:rPr lang="cy-GB" sz="9600" b="0" i="0" u="none" strike="noStrike" cap="none" baseline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Faint o wefrwyr ceir sydd yn Llundain?</a:t>
            </a:r>
          </a:p>
        </p:txBody>
      </p:sp>
    </p:spTree>
    <p:extLst>
      <p:ext uri="{BB962C8B-B14F-4D97-AF65-F5344CB8AC3E}">
        <p14:creationId xmlns:p14="http://schemas.microsoft.com/office/powerpoint/2010/main" val="126463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C0510BE-D88D-5BB1-CFE8-921F5E6275A5}"/>
              </a:ext>
            </a:extLst>
          </p:cNvPr>
          <p:cNvSpPr txBox="1"/>
          <p:nvPr/>
        </p:nvSpPr>
        <p:spPr>
          <a:xfrm>
            <a:off x="602776" y="1166842"/>
            <a:ext cx="10986448" cy="3017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cy-GB" sz="9600" b="0" i="0" u="none" strike="noStrike" cap="none" baseline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Faint o wefrwyr ceir sydd yn Llundain?</a:t>
            </a:r>
          </a:p>
        </p:txBody>
      </p:sp>
    </p:spTree>
    <p:extLst>
      <p:ext uri="{BB962C8B-B14F-4D97-AF65-F5344CB8AC3E}">
        <p14:creationId xmlns:p14="http://schemas.microsoft.com/office/powerpoint/2010/main" val="392747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Microsoft Windows NT 10.0"/>
  <p:tag name="AS_RELEASE_DATE" val="2024.03.31"/>
  <p:tag name="AS_TITLE" val="Aspose.Slides for Java"/>
  <p:tag name="AS_VERSION" val="24.3"/>
</p:tagLst>
</file>

<file path=ppt/theme/theme1.xml><?xml version="1.0" encoding="utf-8"?>
<a:theme xmlns:a="http://schemas.openxmlformats.org/drawingml/2006/main" name="RTPI Template">
  <a:themeElements>
    <a:clrScheme name="Office">
      <a:dk1>
        <a:sysClr val="windowText" lastClr="000000"/>
      </a:dk1>
      <a:lt1>
        <a:sysClr val="window" lastClr="FFFFFF"/>
      </a:lt1>
      <a:dk2>
        <a:srgbClr val="012E64"/>
      </a:dk2>
      <a:lt2>
        <a:srgbClr val="E5E2DC"/>
      </a:lt2>
      <a:accent1>
        <a:srgbClr val="012E64"/>
      </a:accent1>
      <a:accent2>
        <a:srgbClr val="0B9DA9"/>
      </a:accent2>
      <a:accent3>
        <a:srgbClr val="E5E2DC"/>
      </a:accent3>
      <a:accent4>
        <a:srgbClr val="85CFE8"/>
      </a:accent4>
      <a:accent5>
        <a:srgbClr val="9DCEA0"/>
      </a:accent5>
      <a:accent6>
        <a:srgbClr val="FED478"/>
      </a:accent6>
      <a:hlink>
        <a:srgbClr val="012E64"/>
      </a:hlink>
      <a:folHlink>
        <a:srgbClr val="0B9DA9"/>
      </a:folHlink>
    </a:clrScheme>
    <a:fontScheme name="RTPI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solidFill>
              <a:schemeClr val="tx2"/>
            </a:solidFill>
          </a:defRPr>
        </a:defPPr>
      </a:lstStyle>
    </a:txDef>
  </a:objectDefaults>
  <a:extraClrSchemeLst/>
  <a:custClrLst>
    <a:custClr name="Amythest">
      <a:srgbClr val="C9ABD2"/>
    </a:custClr>
    <a:custClr name="Sky">
      <a:srgbClr val="03B7DD"/>
    </a:custClr>
    <a:custClr name="Lime">
      <a:srgbClr val="87C062"/>
    </a:custClr>
    <a:custClr name="Peach">
      <a:srgbClr val="FFB0A2"/>
    </a:custClr>
    <a:custClr name="Lilac">
      <a:srgbClr val="727DB8"/>
    </a:custClr>
    <a:custClr name="Azure">
      <a:srgbClr val="0085CA"/>
    </a:custClr>
    <a:custClr name="Jade">
      <a:srgbClr val="2DB780"/>
    </a:custClr>
    <a:custClr name="Coral">
      <a:srgbClr val="EC5F68"/>
    </a:custClr>
    <a:custClr name="Purple">
      <a:srgbClr val="352378"/>
    </a:custClr>
    <a:custClr name="Petrol">
      <a:srgbClr val="00395B"/>
    </a:custClr>
    <a:custClr name="Forest">
      <a:srgbClr val="004E5A"/>
    </a:custClr>
    <a:custClr name="Claret">
      <a:srgbClr val="8A0C4A"/>
    </a:custClr>
  </a:custClrLst>
  <a:extLst>
    <a:ext uri="{05A4C25C-085E-4340-85A3-A5531E510DB2}">
      <thm15:themeFamily xmlns:thm15="http://schemas.microsoft.com/office/thememl/2012/main" name="RTPI PowerPoint template primary logo.potx  -  Last saved by user" id="{36061527-69EF-4D69-8597-1D178B21EB23}" vid="{6811AB0E-9127-420B-8980-039C6C0EDE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Widescreen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Arial</vt:lpstr>
      <vt:lpstr>Verdana</vt:lpstr>
      <vt:lpstr>RTPI Template</vt:lpstr>
      <vt:lpstr>Faint o wefrwyr ceir sydd yn Llundain?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Judith Taylor</dc:creator>
  <cp:lastModifiedBy>Judith Taylor</cp:lastModifiedBy>
  <cp:revision>8</cp:revision>
  <dcterms:created xsi:type="dcterms:W3CDTF">2025-07-04T08:49:05Z</dcterms:created>
  <dcterms:modified xsi:type="dcterms:W3CDTF">2025-10-27T09:26:31Z</dcterms:modified>
</cp:coreProperties>
</file>