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801600" cy="9601200" type="A3"/>
  <p:notesSz cx="6858000" cy="9144000"/>
  <p:custDataLst>
    <p:tags r:id="rId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1" d="100"/>
          <a:sy n="41" d="100"/>
        </p:scale>
        <p:origin x="151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4BA4A-A224-45BD-AB1E-C1FB47B9C367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64935-0A9F-42D2-A553-100A801FD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906993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4BA4A-A224-45BD-AB1E-C1FB47B9C367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64935-0A9F-42D2-A553-100A801FD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905742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4BA4A-A224-45BD-AB1E-C1FB47B9C367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64935-0A9F-42D2-A553-100A801FD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289739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4BA4A-A224-45BD-AB1E-C1FB47B9C367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64935-0A9F-42D2-A553-100A801FD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163388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82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82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4BA4A-A224-45BD-AB1E-C1FB47B9C367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64935-0A9F-42D2-A553-100A801FD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0113666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4BA4A-A224-45BD-AB1E-C1FB47B9C367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64935-0A9F-42D2-A553-100A801FD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3730624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4BA4A-A224-45BD-AB1E-C1FB47B9C367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64935-0A9F-42D2-A553-100A801FD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6153987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4BA4A-A224-45BD-AB1E-C1FB47B9C367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64935-0A9F-42D2-A553-100A801FD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6372967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4BA4A-A224-45BD-AB1E-C1FB47B9C367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64935-0A9F-42D2-A553-100A801FD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7479245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4BA4A-A224-45BD-AB1E-C1FB47B9C367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64935-0A9F-42D2-A553-100A801FD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8999151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4BA4A-A224-45BD-AB1E-C1FB47B9C367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64935-0A9F-42D2-A553-100A801FD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057351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C4BA4A-A224-45BD-AB1E-C1FB47B9C367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F64935-0A9F-42D2-A553-100A801FD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2556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/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FBED1E5-ABD4-D0B1-D6DA-23E9BF6F18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9187688"/>
              </p:ext>
            </p:extLst>
          </p:nvPr>
        </p:nvGraphicFramePr>
        <p:xfrm>
          <a:off x="156753" y="117565"/>
          <a:ext cx="12504160" cy="92876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50416">
                  <a:extLst>
                    <a:ext uri="{9D8B030D-6E8A-4147-A177-3AD203B41FA5}">
                      <a16:colId xmlns:a16="http://schemas.microsoft.com/office/drawing/2014/main" val="1398772760"/>
                    </a:ext>
                  </a:extLst>
                </a:gridCol>
                <a:gridCol w="1250416">
                  <a:extLst>
                    <a:ext uri="{9D8B030D-6E8A-4147-A177-3AD203B41FA5}">
                      <a16:colId xmlns:a16="http://schemas.microsoft.com/office/drawing/2014/main" val="2068146116"/>
                    </a:ext>
                  </a:extLst>
                </a:gridCol>
                <a:gridCol w="1250416">
                  <a:extLst>
                    <a:ext uri="{9D8B030D-6E8A-4147-A177-3AD203B41FA5}">
                      <a16:colId xmlns:a16="http://schemas.microsoft.com/office/drawing/2014/main" val="3464439084"/>
                    </a:ext>
                  </a:extLst>
                </a:gridCol>
                <a:gridCol w="1250416">
                  <a:extLst>
                    <a:ext uri="{9D8B030D-6E8A-4147-A177-3AD203B41FA5}">
                      <a16:colId xmlns:a16="http://schemas.microsoft.com/office/drawing/2014/main" val="1210381389"/>
                    </a:ext>
                  </a:extLst>
                </a:gridCol>
                <a:gridCol w="1250416">
                  <a:extLst>
                    <a:ext uri="{9D8B030D-6E8A-4147-A177-3AD203B41FA5}">
                      <a16:colId xmlns:a16="http://schemas.microsoft.com/office/drawing/2014/main" val="2555791533"/>
                    </a:ext>
                  </a:extLst>
                </a:gridCol>
                <a:gridCol w="1250416">
                  <a:extLst>
                    <a:ext uri="{9D8B030D-6E8A-4147-A177-3AD203B41FA5}">
                      <a16:colId xmlns:a16="http://schemas.microsoft.com/office/drawing/2014/main" val="4144633724"/>
                    </a:ext>
                  </a:extLst>
                </a:gridCol>
                <a:gridCol w="1250416">
                  <a:extLst>
                    <a:ext uri="{9D8B030D-6E8A-4147-A177-3AD203B41FA5}">
                      <a16:colId xmlns:a16="http://schemas.microsoft.com/office/drawing/2014/main" val="539759874"/>
                    </a:ext>
                  </a:extLst>
                </a:gridCol>
                <a:gridCol w="1250416">
                  <a:extLst>
                    <a:ext uri="{9D8B030D-6E8A-4147-A177-3AD203B41FA5}">
                      <a16:colId xmlns:a16="http://schemas.microsoft.com/office/drawing/2014/main" val="2488623437"/>
                    </a:ext>
                  </a:extLst>
                </a:gridCol>
                <a:gridCol w="1250416">
                  <a:extLst>
                    <a:ext uri="{9D8B030D-6E8A-4147-A177-3AD203B41FA5}">
                      <a16:colId xmlns:a16="http://schemas.microsoft.com/office/drawing/2014/main" val="3677453279"/>
                    </a:ext>
                  </a:extLst>
                </a:gridCol>
                <a:gridCol w="1250416">
                  <a:extLst>
                    <a:ext uri="{9D8B030D-6E8A-4147-A177-3AD203B41FA5}">
                      <a16:colId xmlns:a16="http://schemas.microsoft.com/office/drawing/2014/main" val="957000511"/>
                    </a:ext>
                  </a:extLst>
                </a:gridCol>
              </a:tblGrid>
              <a:tr h="928769"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159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329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428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477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1041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1351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1494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1567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2166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2232</a:t>
                      </a:r>
                      <a:endParaRPr lang="en-GB" sz="1600"/>
                    </a:p>
                  </a:txBody>
                  <a:tcPr marL="118169" marR="118169" marT="59084" marB="59084"/>
                </a:tc>
                <a:extLst>
                  <a:ext uri="{0D108BD9-81ED-4DB2-BD59-A6C34878D82A}">
                    <a16:rowId xmlns:a16="http://schemas.microsoft.com/office/drawing/2014/main" val="789805550"/>
                  </a:ext>
                </a:extLst>
              </a:tr>
              <a:tr h="928769"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2799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3031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3178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3354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3378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3877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3879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3921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4181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4860</a:t>
                      </a:r>
                      <a:endParaRPr lang="en-GB" sz="1600"/>
                    </a:p>
                  </a:txBody>
                  <a:tcPr marL="118169" marR="118169" marT="59084" marB="59084"/>
                </a:tc>
                <a:extLst>
                  <a:ext uri="{0D108BD9-81ED-4DB2-BD59-A6C34878D82A}">
                    <a16:rowId xmlns:a16="http://schemas.microsoft.com/office/drawing/2014/main" val="3282494666"/>
                  </a:ext>
                </a:extLst>
              </a:tr>
              <a:tr h="928769"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4989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5128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5187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5497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5690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6008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6098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6449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6498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6655</a:t>
                      </a:r>
                      <a:endParaRPr lang="en-GB" sz="1600"/>
                    </a:p>
                  </a:txBody>
                  <a:tcPr marL="118169" marR="118169" marT="59084" marB="59084"/>
                </a:tc>
                <a:extLst>
                  <a:ext uri="{0D108BD9-81ED-4DB2-BD59-A6C34878D82A}">
                    <a16:rowId xmlns:a16="http://schemas.microsoft.com/office/drawing/2014/main" val="741094654"/>
                  </a:ext>
                </a:extLst>
              </a:tr>
              <a:tr h="928769"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7273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7283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8351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8413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8776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9118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9356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9706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9834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9940</a:t>
                      </a:r>
                      <a:endParaRPr lang="en-GB" sz="1600"/>
                    </a:p>
                  </a:txBody>
                  <a:tcPr marL="118169" marR="118169" marT="59084" marB="59084"/>
                </a:tc>
                <a:extLst>
                  <a:ext uri="{0D108BD9-81ED-4DB2-BD59-A6C34878D82A}">
                    <a16:rowId xmlns:a16="http://schemas.microsoft.com/office/drawing/2014/main" val="1672453453"/>
                  </a:ext>
                </a:extLst>
              </a:tr>
              <a:tr h="928769"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9966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10218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10292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10311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10678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11122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11332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11333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11525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11565</a:t>
                      </a:r>
                      <a:endParaRPr lang="en-GB" sz="1600"/>
                    </a:p>
                  </a:txBody>
                  <a:tcPr marL="118169" marR="118169" marT="59084" marB="59084"/>
                </a:tc>
                <a:extLst>
                  <a:ext uri="{0D108BD9-81ED-4DB2-BD59-A6C34878D82A}">
                    <a16:rowId xmlns:a16="http://schemas.microsoft.com/office/drawing/2014/main" val="3296379338"/>
                  </a:ext>
                </a:extLst>
              </a:tr>
              <a:tr h="928769"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11885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11909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12858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13245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13670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14439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14509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14932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15008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15206</a:t>
                      </a:r>
                      <a:endParaRPr lang="en-GB" sz="1600"/>
                    </a:p>
                  </a:txBody>
                  <a:tcPr marL="118169" marR="118169" marT="59084" marB="59084"/>
                </a:tc>
                <a:extLst>
                  <a:ext uri="{0D108BD9-81ED-4DB2-BD59-A6C34878D82A}">
                    <a16:rowId xmlns:a16="http://schemas.microsoft.com/office/drawing/2014/main" val="2919885679"/>
                  </a:ext>
                </a:extLst>
              </a:tr>
              <a:tr h="928769"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15805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15850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15886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15985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16180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17192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17863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18051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18317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18345</a:t>
                      </a:r>
                      <a:endParaRPr lang="en-GB" sz="1600"/>
                    </a:p>
                  </a:txBody>
                  <a:tcPr marL="118169" marR="118169" marT="59084" marB="59084"/>
                </a:tc>
                <a:extLst>
                  <a:ext uri="{0D108BD9-81ED-4DB2-BD59-A6C34878D82A}">
                    <a16:rowId xmlns:a16="http://schemas.microsoft.com/office/drawing/2014/main" val="1736252414"/>
                  </a:ext>
                </a:extLst>
              </a:tr>
              <a:tr h="928769"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18731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19203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rial"/>
                          <a:ea typeface="Arial"/>
                          <a:cs typeface="Arial"/>
                        </a:rPr>
                        <a:t>19302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rial"/>
                          <a:ea typeface="Arial"/>
                          <a:cs typeface="Arial"/>
                        </a:rPr>
                        <a:t>19510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rial"/>
                          <a:ea typeface="Arial"/>
                          <a:cs typeface="Arial"/>
                        </a:rPr>
                        <a:t>19582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rial"/>
                          <a:ea typeface="Arial"/>
                          <a:cs typeface="Arial"/>
                        </a:rPr>
                        <a:t>19652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rial"/>
                          <a:ea typeface="Arial"/>
                          <a:cs typeface="Arial"/>
                        </a:rPr>
                        <a:t>19848</a:t>
                      </a:r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rial"/>
                          <a:ea typeface="Arial"/>
                          <a:cs typeface="Arial"/>
                        </a:rPr>
                        <a:t>19934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rial"/>
                          <a:ea typeface="Arial"/>
                          <a:cs typeface="Arial"/>
                        </a:rPr>
                        <a:t>19945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rial"/>
                          <a:ea typeface="Arial"/>
                          <a:cs typeface="Arial"/>
                        </a:rPr>
                        <a:t>19998</a:t>
                      </a:r>
                      <a:endParaRPr lang="en-GB" sz="1600"/>
                    </a:p>
                  </a:txBody>
                  <a:tcPr marL="118169" marR="118169" marT="59084" marB="59084"/>
                </a:tc>
                <a:extLst>
                  <a:ext uri="{0D108BD9-81ED-4DB2-BD59-A6C34878D82A}">
                    <a16:rowId xmlns:a16="http://schemas.microsoft.com/office/drawing/2014/main" val="2905289983"/>
                  </a:ext>
                </a:extLst>
              </a:tr>
              <a:tr h="928769"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20369</a:t>
                      </a:r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20418</a:t>
                      </a:r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20540</a:t>
                      </a:r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20837</a:t>
                      </a:r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21009</a:t>
                      </a:r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21104</a:t>
                      </a:r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21139</a:t>
                      </a:r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21477</a:t>
                      </a:r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21754</a:t>
                      </a:r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22078</a:t>
                      </a:r>
                    </a:p>
                  </a:txBody>
                  <a:tcPr marL="118169" marR="118169" marT="59084" marB="59084"/>
                </a:tc>
                <a:extLst>
                  <a:ext uri="{0D108BD9-81ED-4DB2-BD59-A6C34878D82A}">
                    <a16:rowId xmlns:a16="http://schemas.microsoft.com/office/drawing/2014/main" val="4214605009"/>
                  </a:ext>
                </a:extLst>
              </a:tr>
              <a:tr h="928769"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22214</a:t>
                      </a:r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22283</a:t>
                      </a:r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22321</a:t>
                      </a:r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22465</a:t>
                      </a:r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22754</a:t>
                      </a:r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23455</a:t>
                      </a:r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23632</a:t>
                      </a:r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24041</a:t>
                      </a:r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24239</a:t>
                      </a:r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24773</a:t>
                      </a:r>
                    </a:p>
                  </a:txBody>
                  <a:tcPr marL="118169" marR="118169" marT="59084" marB="59084"/>
                </a:tc>
                <a:extLst>
                  <a:ext uri="{0D108BD9-81ED-4DB2-BD59-A6C34878D82A}">
                    <a16:rowId xmlns:a16="http://schemas.microsoft.com/office/drawing/2014/main" val="23039389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0356123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Microsoft Windows NT 10.0"/>
  <p:tag name="AS_RELEASE_DATE" val="2024.03.31"/>
  <p:tag name="AS_TITLE" val="Aspose.Slides for Java"/>
  <p:tag name="AS_VERSION" val="24.3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Aptos Display" panose="0211000402020202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Aptos" panose="0211000402020202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100</Words>
  <Application>Microsoft Office PowerPoint</Application>
  <PresentationFormat>A3 Paper (297x420 mm)</PresentationFormat>
  <Paragraphs>100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Mrs Grey</dc:creator>
  <cp:lastModifiedBy>Judith Taylor</cp:lastModifiedBy>
  <cp:revision>8</cp:revision>
  <dcterms:created xsi:type="dcterms:W3CDTF">2025-02-04T16:44:10Z</dcterms:created>
  <dcterms:modified xsi:type="dcterms:W3CDTF">2025-10-27T10:23:33Z</dcterms:modified>
</cp:coreProperties>
</file>