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7"/>
  </p:notesMasterIdLst>
  <p:sldIdLst>
    <p:sldId id="256" r:id="rId2"/>
    <p:sldId id="257" r:id="rId3"/>
    <p:sldId id="258" r:id="rId4"/>
    <p:sldId id="259" r:id="rId5"/>
    <p:sldId id="260" r:id="rId6"/>
  </p:sldIdLst>
  <p:sldSz cx="6858000" cy="9906000" type="A4"/>
  <p:notesSz cx="6858000" cy="9144000"/>
  <p:embeddedFontLst>
    <p:embeddedFont>
      <p:font typeface="Play" panose="020B0604020202020204" charset="0"/>
      <p:regular r:id="rId8"/>
      <p:bold r:id="rId9"/>
    </p:embeddedFont>
  </p:embeddedFontLst>
  <p:custDataLst>
    <p:tags r:id="rId10"/>
  </p:custDataLst>
  <p:defaultTextStyle>
    <a:defPPr marR="0" lvl="0" algn="l" rtl="0">
      <a:lnSpc>
        <a:spcPct val="100000"/>
      </a:lnSpc>
      <a:spcBef>
        <a:spcPct val="0"/>
      </a:spcBef>
      <a:spcAft>
        <a:spcPct val="0"/>
      </a:spcAft>
    </a:defPPr>
    <a:lvl1pPr marR="0" lvl="0"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 uri="GoogleSlidesCustomDataVersion2">
      <go:slidesCustomData xmlns:go="http://customooxmlschemas.google.com/" xmlns="" r:id="rId13" roundtripDataSignature="AMtx7mglTA6tBmb81aTMKYl1jZSzO21H3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B2E4773-9AF0-4651-94F4-B270864D0640}">
  <a:tblStyle styleId="{3B2E4773-9AF0-4651-94F4-B270864D0640}" styleName="Table_0">
    <a:wholeTbl>
      <a:tcTxStyle b="off" i="off">
        <a:font>
          <a:latin typeface="Aptos"/>
          <a:ea typeface="Aptos"/>
          <a:cs typeface="Aptos"/>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7E9EC"/>
          </a:solidFill>
        </a:fill>
      </a:tcStyle>
    </a:wholeTbl>
    <a:band1H>
      <a:tcTxStyle b="off" i="off"/>
      <a:tcStyle>
        <a:tcBdr/>
        <a:fill>
          <a:solidFill>
            <a:srgbClr val="CAD1D8"/>
          </a:solidFill>
        </a:fill>
      </a:tcStyle>
    </a:band1H>
    <a:band2H>
      <a:tcTxStyle b="off" i="off"/>
      <a:tcStyle>
        <a:tcBdr/>
      </a:tcStyle>
    </a:band2H>
    <a:band1V>
      <a:tcTxStyle b="off" i="off"/>
      <a:tcStyle>
        <a:tcBdr/>
        <a:fill>
          <a:solidFill>
            <a:srgbClr val="CAD1D8"/>
          </a:solidFill>
        </a:fill>
      </a:tcStyle>
    </a:band1V>
    <a:band2V>
      <a:tcTxStyle b="off" i="off"/>
      <a:tcStyle>
        <a:tcBdr/>
      </a:tcStyle>
    </a:band2V>
    <a:lastCol>
      <a:tcTxStyle b="on" i="off">
        <a:font>
          <a:latin typeface="Aptos"/>
          <a:ea typeface="Aptos"/>
          <a:cs typeface="Aptos"/>
        </a:font>
        <a:schemeClr val="lt1"/>
      </a:tcTxStyle>
      <a:tcStyle>
        <a:tcBdr/>
        <a:fill>
          <a:solidFill>
            <a:schemeClr val="accent1"/>
          </a:solidFill>
        </a:fill>
      </a:tcStyle>
    </a:lastCol>
    <a:firstCol>
      <a:tcTxStyle b="on" i="off">
        <a:font>
          <a:latin typeface="Aptos"/>
          <a:ea typeface="Aptos"/>
          <a:cs typeface="Aptos"/>
        </a:font>
        <a:schemeClr val="lt1"/>
      </a:tcTxStyle>
      <a:tcStyle>
        <a:tcBdr/>
        <a:fill>
          <a:solidFill>
            <a:schemeClr val="accent1"/>
          </a:solidFill>
        </a:fill>
      </a:tcStyle>
    </a:firstCol>
    <a:lastRow>
      <a:tcTxStyle b="on" i="off">
        <a:font>
          <a:latin typeface="Aptos"/>
          <a:ea typeface="Aptos"/>
          <a:cs typeface="Aptos"/>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b="off" i="off"/>
      <a:tcStyle>
        <a:tcBdr/>
      </a:tcStyle>
    </a:seCell>
    <a:swCell>
      <a:tcTxStyle b="off" i="off"/>
      <a:tcStyle>
        <a:tcBdr/>
      </a:tcStyle>
    </a:swCell>
    <a:firstRow>
      <a:tcTxStyle b="on" i="off">
        <a:font>
          <a:latin typeface="Aptos"/>
          <a:ea typeface="Aptos"/>
          <a:cs typeface="Aptos"/>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b="off" i="off"/>
      <a:tcStyle>
        <a:tcBdr/>
      </a:tcStyle>
    </a:neCell>
    <a:nwCell>
      <a:tcTxStyle b="off" i="off"/>
      <a:tcStyle>
        <a:tcBdr/>
      </a:tcStyle>
    </a:nwCell>
  </a:tblStyle>
  <a:tblStyle styleId="{DFCB69CF-B689-4667-89E8-DCCF5D2515D2}"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0"/>
    <p:restoredTop sz="0"/>
  </p:normalViewPr>
  <p:slideViewPr>
    <p:cSldViewPr>
      <p:cViewPr varScale="1">
        <p:scale>
          <a:sx n="43" d="100"/>
          <a:sy n="43" d="100"/>
        </p:scale>
        <p:origin x="2208" y="52"/>
      </p:cViewPr>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customschemas.google.com/relationships/presentationmetadata" Target="metadata"/><Relationship Id="rId3" Type="http://schemas.openxmlformats.org/officeDocument/2006/relationships/slide" Target="slides/slide2.xml"/><Relationship Id="rId7"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font" Target="fonts/font2.fntdata"/><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19999" h="119999"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ct val="0"/>
              </a:spcBef>
              <a:spcAft>
                <a:spcPct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ct val="0"/>
              </a:spcBef>
              <a:spcAft>
                <a:spcPct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ct val="0"/>
              </a:spcBef>
              <a:spcAft>
                <a:spcPct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ct val="0"/>
              </a:spcBef>
              <a:spcAft>
                <a:spcPct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ct val="0"/>
              </a:spcBef>
              <a:spcAft>
                <a:spcPct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ct val="0"/>
              </a:spcBef>
              <a:spcAft>
                <a:spcPct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ct val="0"/>
              </a:spcBef>
              <a:spcAft>
                <a:spcPct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ct val="0"/>
              </a:spcBef>
              <a:spcAft>
                <a:spcPct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ct val="0"/>
              </a:spcBef>
              <a:spcAft>
                <a:spcPct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ct val="0"/>
      </a:spcBef>
      <a:spcAft>
        <a:spcPct val="0"/>
      </a:spcAft>
    </a:defPPr>
    <a:lvl1pPr marR="0" lvl="0"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ct val="0"/>
              </a:spcBef>
              <a:spcAft>
                <a:spcPct val="0"/>
              </a:spcAft>
              <a:buSzPts val="1100"/>
              <a:buNone/>
            </a:pPr>
            <a:endParaRPr/>
          </a:p>
        </p:txBody>
      </p:sp>
      <p:sp>
        <p:nvSpPr>
          <p:cNvPr id="82" name="Google Shape;82;p1:notes"/>
          <p:cNvSpPr>
            <a:spLocks noGrp="1" noRot="1" noChangeAspect="1"/>
          </p:cNvSpPr>
          <p:nvPr>
            <p:ph type="sldImg" idx="2"/>
          </p:nvPr>
        </p:nvSpPr>
        <p:spPr>
          <a:xfrm>
            <a:off x="2241550" y="685800"/>
            <a:ext cx="2374900" cy="3429000"/>
          </a:xfrm>
          <a:custGeom>
            <a:avLst/>
            <a:gdLst/>
            <a:ahLst/>
            <a:cxnLst/>
            <a:rect l="l" t="t" r="r" b="b"/>
            <a:pathLst>
              <a:path w="119999" h="119999"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308e9f33e33_1_0:notes"/>
          <p:cNvSpPr>
            <a:spLocks noGrp="1" noRot="1" noChangeAspect="1"/>
          </p:cNvSpPr>
          <p:nvPr>
            <p:ph type="sldImg" idx="2"/>
          </p:nvPr>
        </p:nvSpPr>
        <p:spPr>
          <a:xfrm>
            <a:off x="2241550" y="685800"/>
            <a:ext cx="2374900" cy="3429000"/>
          </a:xfrm>
          <a:custGeom>
            <a:avLst/>
            <a:gdLst/>
            <a:ahLst/>
            <a:cxnLst/>
            <a:rect l="l" t="t" r="r" b="b"/>
            <a:pathLst>
              <a:path w="119999" h="119999" extrusionOk="0">
                <a:moveTo>
                  <a:pt x="0" y="0"/>
                </a:moveTo>
                <a:lnTo>
                  <a:pt x="120000" y="0"/>
                </a:lnTo>
                <a:lnTo>
                  <a:pt x="120000" y="120000"/>
                </a:lnTo>
                <a:lnTo>
                  <a:pt x="0" y="120000"/>
                </a:lnTo>
                <a:close/>
              </a:path>
            </a:pathLst>
          </a:custGeom>
        </p:spPr>
      </p:sp>
      <p:sp>
        <p:nvSpPr>
          <p:cNvPr id="87" name="Google Shape;87;g308e9f33e33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ct val="0"/>
              </a:spcBef>
              <a:spcAft>
                <a:spcPct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g308e9f33e33_1_6:notes"/>
          <p:cNvSpPr>
            <a:spLocks noGrp="1" noRot="1" noChangeAspect="1"/>
          </p:cNvSpPr>
          <p:nvPr>
            <p:ph type="sldImg" idx="2"/>
          </p:nvPr>
        </p:nvSpPr>
        <p:spPr>
          <a:xfrm>
            <a:off x="2241550" y="685800"/>
            <a:ext cx="2374900" cy="3429000"/>
          </a:xfrm>
          <a:custGeom>
            <a:avLst/>
            <a:gdLst/>
            <a:ahLst/>
            <a:cxnLst/>
            <a:rect l="l" t="t" r="r" b="b"/>
            <a:pathLst>
              <a:path w="119999" h="119999" extrusionOk="0">
                <a:moveTo>
                  <a:pt x="0" y="0"/>
                </a:moveTo>
                <a:lnTo>
                  <a:pt x="120000" y="0"/>
                </a:lnTo>
                <a:lnTo>
                  <a:pt x="120000" y="120000"/>
                </a:lnTo>
                <a:lnTo>
                  <a:pt x="0" y="120000"/>
                </a:lnTo>
                <a:close/>
              </a:path>
            </a:pathLst>
          </a:custGeom>
        </p:spPr>
      </p:sp>
      <p:sp>
        <p:nvSpPr>
          <p:cNvPr id="92" name="Google Shape;92;g308e9f33e33_1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ct val="0"/>
              </a:spcBef>
              <a:spcAft>
                <a:spcPct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308e9f33e33_1_10:notes"/>
          <p:cNvSpPr>
            <a:spLocks noGrp="1" noRot="1" noChangeAspect="1"/>
          </p:cNvSpPr>
          <p:nvPr>
            <p:ph type="sldImg" idx="2"/>
          </p:nvPr>
        </p:nvSpPr>
        <p:spPr>
          <a:xfrm>
            <a:off x="2241550" y="685800"/>
            <a:ext cx="2374900" cy="3429000"/>
          </a:xfrm>
          <a:custGeom>
            <a:avLst/>
            <a:gdLst/>
            <a:ahLst/>
            <a:cxnLst/>
            <a:rect l="l" t="t" r="r" b="b"/>
            <a:pathLst>
              <a:path w="119999" h="119999" extrusionOk="0">
                <a:moveTo>
                  <a:pt x="0" y="0"/>
                </a:moveTo>
                <a:lnTo>
                  <a:pt x="120000" y="0"/>
                </a:lnTo>
                <a:lnTo>
                  <a:pt x="120000" y="120000"/>
                </a:lnTo>
                <a:lnTo>
                  <a:pt x="0" y="120000"/>
                </a:lnTo>
                <a:close/>
              </a:path>
            </a:pathLst>
          </a:custGeom>
        </p:spPr>
      </p:sp>
      <p:sp>
        <p:nvSpPr>
          <p:cNvPr id="97" name="Google Shape;97;g308e9f33e33_1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ct val="0"/>
              </a:spcBef>
              <a:spcAft>
                <a:spcPct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308e9f33e33_1_18:notes"/>
          <p:cNvSpPr>
            <a:spLocks noGrp="1" noRot="1" noChangeAspect="1"/>
          </p:cNvSpPr>
          <p:nvPr>
            <p:ph type="sldImg" idx="2"/>
          </p:nvPr>
        </p:nvSpPr>
        <p:spPr>
          <a:xfrm>
            <a:off x="2241550" y="685800"/>
            <a:ext cx="2374900" cy="3429000"/>
          </a:xfrm>
          <a:custGeom>
            <a:avLst/>
            <a:gdLst/>
            <a:ahLst/>
            <a:cxnLst/>
            <a:rect l="l" t="t" r="r" b="b"/>
            <a:pathLst>
              <a:path w="119999" h="119999" extrusionOk="0">
                <a:moveTo>
                  <a:pt x="0" y="0"/>
                </a:moveTo>
                <a:lnTo>
                  <a:pt x="120000" y="0"/>
                </a:lnTo>
                <a:lnTo>
                  <a:pt x="120000" y="120000"/>
                </a:lnTo>
                <a:lnTo>
                  <a:pt x="0" y="120000"/>
                </a:lnTo>
                <a:close/>
              </a:path>
            </a:pathLst>
          </a:custGeom>
        </p:spPr>
      </p:sp>
      <p:sp>
        <p:nvSpPr>
          <p:cNvPr id="102" name="Google Shape;102;g308e9f33e33_1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ct val="0"/>
              </a:spcBef>
              <a:spcAft>
                <a:spcPct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
          <p:cNvSpPr txBox="1">
            <a:spLocks noGrp="1"/>
          </p:cNvSpPr>
          <p:nvPr>
            <p:ph type="ctrTitle"/>
          </p:nvPr>
        </p:nvSpPr>
        <p:spPr>
          <a:xfrm>
            <a:off x="514350" y="1621191"/>
            <a:ext cx="5829300" cy="3448756"/>
          </a:xfrm>
          <a:prstGeom prst="rect">
            <a:avLst/>
          </a:prstGeom>
          <a:noFill/>
          <a:ln>
            <a:noFill/>
          </a:ln>
        </p:spPr>
        <p:txBody>
          <a:bodyPr spcFirstLastPara="1" wrap="square" lIns="91425" tIns="45700" rIns="91425" bIns="45700" anchor="b" anchorCtr="0">
            <a:normAutofit/>
          </a:bodyPr>
          <a:lstStyle>
            <a:lvl1pPr lvl="0" algn="ctr">
              <a:lnSpc>
                <a:spcPct val="90000"/>
              </a:lnSpc>
              <a:spcBef>
                <a:spcPct val="0"/>
              </a:spcBef>
              <a:spcAft>
                <a:spcPct val="0"/>
              </a:spcAft>
              <a:buClr>
                <a:schemeClr val="dk1"/>
              </a:buClr>
              <a:buSzPts val="4500"/>
              <a:buFont typeface="Play"/>
              <a:buNone/>
              <a:defRPr sz="4500"/>
            </a:lvl1pPr>
            <a:lvl2pPr lvl="1" algn="l">
              <a:lnSpc>
                <a:spcPct val="100000"/>
              </a:lnSpc>
              <a:spcBef>
                <a:spcPct val="0"/>
              </a:spcBef>
              <a:spcAft>
                <a:spcPct val="0"/>
              </a:spcAft>
              <a:buSzPts val="1400"/>
              <a:buNone/>
              <a:defRPr/>
            </a:lvl2pPr>
            <a:lvl3pPr lvl="2" algn="l">
              <a:lnSpc>
                <a:spcPct val="100000"/>
              </a:lnSpc>
              <a:spcBef>
                <a:spcPct val="0"/>
              </a:spcBef>
              <a:spcAft>
                <a:spcPct val="0"/>
              </a:spcAft>
              <a:buSzPts val="1400"/>
              <a:buNone/>
              <a:defRPr/>
            </a:lvl3pPr>
            <a:lvl4pPr lvl="3" algn="l">
              <a:lnSpc>
                <a:spcPct val="100000"/>
              </a:lnSpc>
              <a:spcBef>
                <a:spcPct val="0"/>
              </a:spcBef>
              <a:spcAft>
                <a:spcPct val="0"/>
              </a:spcAft>
              <a:buSzPts val="1400"/>
              <a:buNone/>
              <a:defRPr/>
            </a:lvl4pPr>
            <a:lvl5pPr lvl="4" algn="l">
              <a:lnSpc>
                <a:spcPct val="100000"/>
              </a:lnSpc>
              <a:spcBef>
                <a:spcPct val="0"/>
              </a:spcBef>
              <a:spcAft>
                <a:spcPct val="0"/>
              </a:spcAft>
              <a:buSzPts val="1400"/>
              <a:buNone/>
              <a:defRPr/>
            </a:lvl5pPr>
            <a:lvl6pPr lvl="5" algn="l">
              <a:lnSpc>
                <a:spcPct val="100000"/>
              </a:lnSpc>
              <a:spcBef>
                <a:spcPct val="0"/>
              </a:spcBef>
              <a:spcAft>
                <a:spcPct val="0"/>
              </a:spcAft>
              <a:buSzPts val="1400"/>
              <a:buNone/>
              <a:defRPr/>
            </a:lvl6pPr>
            <a:lvl7pPr lvl="6" algn="l">
              <a:lnSpc>
                <a:spcPct val="100000"/>
              </a:lnSpc>
              <a:spcBef>
                <a:spcPct val="0"/>
              </a:spcBef>
              <a:spcAft>
                <a:spcPct val="0"/>
              </a:spcAft>
              <a:buSzPts val="1400"/>
              <a:buNone/>
              <a:defRPr/>
            </a:lvl7pPr>
            <a:lvl8pPr lvl="7" algn="l">
              <a:lnSpc>
                <a:spcPct val="100000"/>
              </a:lnSpc>
              <a:spcBef>
                <a:spcPct val="0"/>
              </a:spcBef>
              <a:spcAft>
                <a:spcPct val="0"/>
              </a:spcAft>
              <a:buSzPts val="1400"/>
              <a:buNone/>
              <a:defRPr/>
            </a:lvl8pPr>
            <a:lvl9pPr lvl="8" algn="l">
              <a:lnSpc>
                <a:spcPct val="100000"/>
              </a:lnSpc>
              <a:spcBef>
                <a:spcPct val="0"/>
              </a:spcBef>
              <a:spcAft>
                <a:spcPct val="0"/>
              </a:spcAft>
              <a:buSzPts val="1400"/>
              <a:buNone/>
              <a:defRPr/>
            </a:lvl9pPr>
          </a:lstStyle>
          <a:p>
            <a:endParaRPr/>
          </a:p>
        </p:txBody>
      </p:sp>
      <p:sp>
        <p:nvSpPr>
          <p:cNvPr id="13" name="Google Shape;13;p3"/>
          <p:cNvSpPr txBox="1">
            <a:spLocks noGrp="1"/>
          </p:cNvSpPr>
          <p:nvPr>
            <p:ph type="subTitle" idx="1"/>
          </p:nvPr>
        </p:nvSpPr>
        <p:spPr>
          <a:xfrm>
            <a:off x="857250" y="5202944"/>
            <a:ext cx="5143500" cy="2391656"/>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ct val="0"/>
              </a:spcAft>
              <a:buClr>
                <a:schemeClr val="dk1"/>
              </a:buClr>
              <a:buSzPts val="1800"/>
              <a:buNone/>
              <a:defRPr sz="1800"/>
            </a:lvl1pPr>
            <a:lvl2pPr lvl="1" algn="ctr">
              <a:lnSpc>
                <a:spcPct val="90000"/>
              </a:lnSpc>
              <a:spcBef>
                <a:spcPts val="375"/>
              </a:spcBef>
              <a:spcAft>
                <a:spcPct val="0"/>
              </a:spcAft>
              <a:buClr>
                <a:schemeClr val="dk1"/>
              </a:buClr>
              <a:buSzPts val="1500"/>
              <a:buNone/>
              <a:defRPr sz="1500"/>
            </a:lvl2pPr>
            <a:lvl3pPr lvl="2" algn="ctr">
              <a:lnSpc>
                <a:spcPct val="90000"/>
              </a:lnSpc>
              <a:spcBef>
                <a:spcPts val="375"/>
              </a:spcBef>
              <a:spcAft>
                <a:spcPct val="0"/>
              </a:spcAft>
              <a:buClr>
                <a:schemeClr val="dk1"/>
              </a:buClr>
              <a:buSzPts val="1350"/>
              <a:buNone/>
              <a:defRPr sz="1350"/>
            </a:lvl3pPr>
            <a:lvl4pPr lvl="3" algn="ctr">
              <a:lnSpc>
                <a:spcPct val="90000"/>
              </a:lnSpc>
              <a:spcBef>
                <a:spcPts val="375"/>
              </a:spcBef>
              <a:spcAft>
                <a:spcPct val="0"/>
              </a:spcAft>
              <a:buClr>
                <a:schemeClr val="dk1"/>
              </a:buClr>
              <a:buSzPts val="1200"/>
              <a:buNone/>
              <a:defRPr sz="1200"/>
            </a:lvl4pPr>
            <a:lvl5pPr lvl="4" algn="ctr">
              <a:lnSpc>
                <a:spcPct val="90000"/>
              </a:lnSpc>
              <a:spcBef>
                <a:spcPts val="375"/>
              </a:spcBef>
              <a:spcAft>
                <a:spcPct val="0"/>
              </a:spcAft>
              <a:buClr>
                <a:schemeClr val="dk1"/>
              </a:buClr>
              <a:buSzPts val="1200"/>
              <a:buNone/>
              <a:defRPr sz="1200"/>
            </a:lvl5pPr>
            <a:lvl6pPr lvl="5" algn="ctr">
              <a:lnSpc>
                <a:spcPct val="90000"/>
              </a:lnSpc>
              <a:spcBef>
                <a:spcPts val="375"/>
              </a:spcBef>
              <a:spcAft>
                <a:spcPct val="0"/>
              </a:spcAft>
              <a:buClr>
                <a:schemeClr val="dk1"/>
              </a:buClr>
              <a:buSzPts val="1200"/>
              <a:buNone/>
              <a:defRPr sz="1200"/>
            </a:lvl6pPr>
            <a:lvl7pPr lvl="6" algn="ctr">
              <a:lnSpc>
                <a:spcPct val="90000"/>
              </a:lnSpc>
              <a:spcBef>
                <a:spcPts val="375"/>
              </a:spcBef>
              <a:spcAft>
                <a:spcPct val="0"/>
              </a:spcAft>
              <a:buClr>
                <a:schemeClr val="dk1"/>
              </a:buClr>
              <a:buSzPts val="1200"/>
              <a:buNone/>
              <a:defRPr sz="1200"/>
            </a:lvl7pPr>
            <a:lvl8pPr lvl="7" algn="ctr">
              <a:lnSpc>
                <a:spcPct val="90000"/>
              </a:lnSpc>
              <a:spcBef>
                <a:spcPts val="375"/>
              </a:spcBef>
              <a:spcAft>
                <a:spcPct val="0"/>
              </a:spcAft>
              <a:buClr>
                <a:schemeClr val="dk1"/>
              </a:buClr>
              <a:buSzPts val="1200"/>
              <a:buNone/>
              <a:defRPr sz="1200"/>
            </a:lvl8pPr>
            <a:lvl9pPr lvl="8" algn="ctr">
              <a:lnSpc>
                <a:spcPct val="90000"/>
              </a:lnSpc>
              <a:spcBef>
                <a:spcPts val="375"/>
              </a:spcBef>
              <a:spcAft>
                <a:spcPct val="0"/>
              </a:spcAft>
              <a:buClr>
                <a:schemeClr val="dk1"/>
              </a:buClr>
              <a:buSzPts val="1200"/>
              <a:buNone/>
              <a:defRPr sz="1200"/>
            </a:lvl9pPr>
          </a:lstStyle>
          <a:p>
            <a:endParaRPr/>
          </a:p>
        </p:txBody>
      </p:sp>
      <p:sp>
        <p:nvSpPr>
          <p:cNvPr id="14" name="Google Shape;14;p3"/>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ct val="0"/>
              </a:spcBef>
              <a:spcAft>
                <a:spcPct val="0"/>
              </a:spcAft>
              <a:buSzPts val="1400"/>
              <a:buNone/>
              <a:defRPr/>
            </a:lvl1pPr>
            <a:lvl2pPr lvl="1" algn="l">
              <a:lnSpc>
                <a:spcPct val="100000"/>
              </a:lnSpc>
              <a:spcBef>
                <a:spcPct val="0"/>
              </a:spcBef>
              <a:spcAft>
                <a:spcPct val="0"/>
              </a:spcAft>
              <a:buSzPts val="1400"/>
              <a:buNone/>
              <a:defRPr/>
            </a:lvl2pPr>
            <a:lvl3pPr lvl="2" algn="l">
              <a:lnSpc>
                <a:spcPct val="100000"/>
              </a:lnSpc>
              <a:spcBef>
                <a:spcPct val="0"/>
              </a:spcBef>
              <a:spcAft>
                <a:spcPct val="0"/>
              </a:spcAft>
              <a:buSzPts val="1400"/>
              <a:buNone/>
              <a:defRPr/>
            </a:lvl3pPr>
            <a:lvl4pPr lvl="3" algn="l">
              <a:lnSpc>
                <a:spcPct val="100000"/>
              </a:lnSpc>
              <a:spcBef>
                <a:spcPct val="0"/>
              </a:spcBef>
              <a:spcAft>
                <a:spcPct val="0"/>
              </a:spcAft>
              <a:buSzPts val="1400"/>
              <a:buNone/>
              <a:defRPr/>
            </a:lvl4pPr>
            <a:lvl5pPr lvl="4" algn="l">
              <a:lnSpc>
                <a:spcPct val="100000"/>
              </a:lnSpc>
              <a:spcBef>
                <a:spcPct val="0"/>
              </a:spcBef>
              <a:spcAft>
                <a:spcPct val="0"/>
              </a:spcAft>
              <a:buSzPts val="1400"/>
              <a:buNone/>
              <a:defRPr/>
            </a:lvl5pPr>
            <a:lvl6pPr lvl="5" algn="l">
              <a:lnSpc>
                <a:spcPct val="100000"/>
              </a:lnSpc>
              <a:spcBef>
                <a:spcPct val="0"/>
              </a:spcBef>
              <a:spcAft>
                <a:spcPct val="0"/>
              </a:spcAft>
              <a:buSzPts val="1400"/>
              <a:buNone/>
              <a:defRPr/>
            </a:lvl6pPr>
            <a:lvl7pPr lvl="6" algn="l">
              <a:lnSpc>
                <a:spcPct val="100000"/>
              </a:lnSpc>
              <a:spcBef>
                <a:spcPct val="0"/>
              </a:spcBef>
              <a:spcAft>
                <a:spcPct val="0"/>
              </a:spcAft>
              <a:buSzPts val="1400"/>
              <a:buNone/>
              <a:defRPr/>
            </a:lvl7pPr>
            <a:lvl8pPr lvl="7" algn="l">
              <a:lnSpc>
                <a:spcPct val="100000"/>
              </a:lnSpc>
              <a:spcBef>
                <a:spcPct val="0"/>
              </a:spcBef>
              <a:spcAft>
                <a:spcPct val="0"/>
              </a:spcAft>
              <a:buSzPts val="1400"/>
              <a:buNone/>
              <a:defRPr/>
            </a:lvl8pPr>
            <a:lvl9pPr lvl="8" algn="l">
              <a:lnSpc>
                <a:spcPct val="100000"/>
              </a:lnSpc>
              <a:spcBef>
                <a:spcPct val="0"/>
              </a:spcBef>
              <a:spcAft>
                <a:spcPct val="0"/>
              </a:spcAft>
              <a:buSzPts val="1400"/>
              <a:buNone/>
              <a:defRPr/>
            </a:lvl9pPr>
          </a:lstStyle>
          <a:p>
            <a:endParaRPr/>
          </a:p>
        </p:txBody>
      </p:sp>
      <p:sp>
        <p:nvSpPr>
          <p:cNvPr id="15" name="Google Shape;15;p3"/>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ct val="0"/>
              </a:spcBef>
              <a:spcAft>
                <a:spcPct val="0"/>
              </a:spcAft>
              <a:buSzPts val="1400"/>
              <a:buNone/>
              <a:defRPr/>
            </a:lvl1pPr>
            <a:lvl2pPr lvl="1" algn="l">
              <a:lnSpc>
                <a:spcPct val="100000"/>
              </a:lnSpc>
              <a:spcBef>
                <a:spcPct val="0"/>
              </a:spcBef>
              <a:spcAft>
                <a:spcPct val="0"/>
              </a:spcAft>
              <a:buSzPts val="1400"/>
              <a:buNone/>
              <a:defRPr/>
            </a:lvl2pPr>
            <a:lvl3pPr lvl="2" algn="l">
              <a:lnSpc>
                <a:spcPct val="100000"/>
              </a:lnSpc>
              <a:spcBef>
                <a:spcPct val="0"/>
              </a:spcBef>
              <a:spcAft>
                <a:spcPct val="0"/>
              </a:spcAft>
              <a:buSzPts val="1400"/>
              <a:buNone/>
              <a:defRPr/>
            </a:lvl3pPr>
            <a:lvl4pPr lvl="3" algn="l">
              <a:lnSpc>
                <a:spcPct val="100000"/>
              </a:lnSpc>
              <a:spcBef>
                <a:spcPct val="0"/>
              </a:spcBef>
              <a:spcAft>
                <a:spcPct val="0"/>
              </a:spcAft>
              <a:buSzPts val="1400"/>
              <a:buNone/>
              <a:defRPr/>
            </a:lvl4pPr>
            <a:lvl5pPr lvl="4" algn="l">
              <a:lnSpc>
                <a:spcPct val="100000"/>
              </a:lnSpc>
              <a:spcBef>
                <a:spcPct val="0"/>
              </a:spcBef>
              <a:spcAft>
                <a:spcPct val="0"/>
              </a:spcAft>
              <a:buSzPts val="1400"/>
              <a:buNone/>
              <a:defRPr/>
            </a:lvl5pPr>
            <a:lvl6pPr lvl="5" algn="l">
              <a:lnSpc>
                <a:spcPct val="100000"/>
              </a:lnSpc>
              <a:spcBef>
                <a:spcPct val="0"/>
              </a:spcBef>
              <a:spcAft>
                <a:spcPct val="0"/>
              </a:spcAft>
              <a:buSzPts val="1400"/>
              <a:buNone/>
              <a:defRPr/>
            </a:lvl6pPr>
            <a:lvl7pPr lvl="6" algn="l">
              <a:lnSpc>
                <a:spcPct val="100000"/>
              </a:lnSpc>
              <a:spcBef>
                <a:spcPct val="0"/>
              </a:spcBef>
              <a:spcAft>
                <a:spcPct val="0"/>
              </a:spcAft>
              <a:buSzPts val="1400"/>
              <a:buNone/>
              <a:defRPr/>
            </a:lvl7pPr>
            <a:lvl8pPr lvl="7" algn="l">
              <a:lnSpc>
                <a:spcPct val="100000"/>
              </a:lnSpc>
              <a:spcBef>
                <a:spcPct val="0"/>
              </a:spcBef>
              <a:spcAft>
                <a:spcPct val="0"/>
              </a:spcAft>
              <a:buSzPts val="1400"/>
              <a:buNone/>
              <a:defRPr/>
            </a:lvl8pPr>
            <a:lvl9pPr lvl="8" algn="l">
              <a:lnSpc>
                <a:spcPct val="100000"/>
              </a:lnSpc>
              <a:spcBef>
                <a:spcPct val="0"/>
              </a:spcBef>
              <a:spcAft>
                <a:spcPct val="0"/>
              </a:spcAft>
              <a:buSzPts val="1400"/>
              <a:buNone/>
              <a:defRPr/>
            </a:lvl9pPr>
          </a:lstStyle>
          <a:p>
            <a:endParaRPr/>
          </a:p>
        </p:txBody>
      </p:sp>
      <p:sp>
        <p:nvSpPr>
          <p:cNvPr id="16" name="Google Shape;16;p3"/>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1pPr>
            <a:lvl2pPr marL="0" marR="0" lvl="1"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2pPr>
            <a:lvl3pPr marL="0" marR="0" lvl="2"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3pPr>
            <a:lvl4pPr marL="0" marR="0" lvl="3"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4pPr>
            <a:lvl5pPr marL="0" marR="0" lvl="4"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5pPr>
            <a:lvl6pPr marL="0" marR="0" lvl="5"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6pPr>
            <a:lvl7pPr marL="0" marR="0" lvl="6"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7pPr>
            <a:lvl8pPr marL="0" marR="0" lvl="7"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8pPr>
            <a:lvl9pPr marL="0" marR="0" lvl="8"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9pPr>
          </a:lstStyle>
          <a:p>
            <a:pPr marL="0" lvl="0" indent="0" algn="r" rtl="0">
              <a:spcBef>
                <a:spcPct val="0"/>
              </a:spcBef>
              <a:spcAft>
                <a:spcPct val="0"/>
              </a:spcAft>
              <a:buNone/>
            </a:pPr>
            <a:fld id="{00000000-1234-1234-1234-123412341234}" type="slidenum">
              <a:rPr lang="en-US"/>
              <a:t>‹#›</a:t>
            </a:fld>
            <a:endParaRP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2"/>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ct val="0"/>
              </a:spcBef>
              <a:spcAft>
                <a:spcPct val="0"/>
              </a:spcAft>
              <a:buClr>
                <a:schemeClr val="dk1"/>
              </a:buClr>
              <a:buSzPts val="1800"/>
              <a:buNone/>
              <a:defRPr/>
            </a:lvl1pPr>
            <a:lvl2pPr lvl="1" algn="l">
              <a:lnSpc>
                <a:spcPct val="100000"/>
              </a:lnSpc>
              <a:spcBef>
                <a:spcPct val="0"/>
              </a:spcBef>
              <a:spcAft>
                <a:spcPct val="0"/>
              </a:spcAft>
              <a:buSzPts val="1400"/>
              <a:buNone/>
              <a:defRPr/>
            </a:lvl2pPr>
            <a:lvl3pPr lvl="2" algn="l">
              <a:lnSpc>
                <a:spcPct val="100000"/>
              </a:lnSpc>
              <a:spcBef>
                <a:spcPct val="0"/>
              </a:spcBef>
              <a:spcAft>
                <a:spcPct val="0"/>
              </a:spcAft>
              <a:buSzPts val="1400"/>
              <a:buNone/>
              <a:defRPr/>
            </a:lvl3pPr>
            <a:lvl4pPr lvl="3" algn="l">
              <a:lnSpc>
                <a:spcPct val="100000"/>
              </a:lnSpc>
              <a:spcBef>
                <a:spcPct val="0"/>
              </a:spcBef>
              <a:spcAft>
                <a:spcPct val="0"/>
              </a:spcAft>
              <a:buSzPts val="1400"/>
              <a:buNone/>
              <a:defRPr/>
            </a:lvl4pPr>
            <a:lvl5pPr lvl="4" algn="l">
              <a:lnSpc>
                <a:spcPct val="100000"/>
              </a:lnSpc>
              <a:spcBef>
                <a:spcPct val="0"/>
              </a:spcBef>
              <a:spcAft>
                <a:spcPct val="0"/>
              </a:spcAft>
              <a:buSzPts val="1400"/>
              <a:buNone/>
              <a:defRPr/>
            </a:lvl5pPr>
            <a:lvl6pPr lvl="5" algn="l">
              <a:lnSpc>
                <a:spcPct val="100000"/>
              </a:lnSpc>
              <a:spcBef>
                <a:spcPct val="0"/>
              </a:spcBef>
              <a:spcAft>
                <a:spcPct val="0"/>
              </a:spcAft>
              <a:buSzPts val="1400"/>
              <a:buNone/>
              <a:defRPr/>
            </a:lvl6pPr>
            <a:lvl7pPr lvl="6" algn="l">
              <a:lnSpc>
                <a:spcPct val="100000"/>
              </a:lnSpc>
              <a:spcBef>
                <a:spcPct val="0"/>
              </a:spcBef>
              <a:spcAft>
                <a:spcPct val="0"/>
              </a:spcAft>
              <a:buSzPts val="1400"/>
              <a:buNone/>
              <a:defRPr/>
            </a:lvl7pPr>
            <a:lvl8pPr lvl="7" algn="l">
              <a:lnSpc>
                <a:spcPct val="100000"/>
              </a:lnSpc>
              <a:spcBef>
                <a:spcPct val="0"/>
              </a:spcBef>
              <a:spcAft>
                <a:spcPct val="0"/>
              </a:spcAft>
              <a:buSzPts val="1400"/>
              <a:buNone/>
              <a:defRPr/>
            </a:lvl8pPr>
            <a:lvl9pPr lvl="8" algn="l">
              <a:lnSpc>
                <a:spcPct val="100000"/>
              </a:lnSpc>
              <a:spcBef>
                <a:spcPct val="0"/>
              </a:spcBef>
              <a:spcAft>
                <a:spcPct val="0"/>
              </a:spcAft>
              <a:buSzPts val="1400"/>
              <a:buNone/>
              <a:defRPr/>
            </a:lvl9pPr>
          </a:lstStyle>
          <a:p>
            <a:endParaRPr/>
          </a:p>
        </p:txBody>
      </p:sp>
      <p:sp>
        <p:nvSpPr>
          <p:cNvPr id="70" name="Google Shape;70;p12"/>
          <p:cNvSpPr txBox="1">
            <a:spLocks noGrp="1"/>
          </p:cNvSpPr>
          <p:nvPr>
            <p:ph type="body" idx="1"/>
          </p:nvPr>
        </p:nvSpPr>
        <p:spPr>
          <a:xfrm rot="5400000">
            <a:off x="286367" y="2822135"/>
            <a:ext cx="6285266" cy="59150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ct val="0"/>
              </a:spcAft>
              <a:buClr>
                <a:schemeClr val="dk1"/>
              </a:buClr>
              <a:buSzPts val="1800"/>
              <a:buChar char="•"/>
              <a:defRPr/>
            </a:lvl1pPr>
            <a:lvl2pPr marL="914400" lvl="1" indent="-342900" algn="l">
              <a:lnSpc>
                <a:spcPct val="90000"/>
              </a:lnSpc>
              <a:spcBef>
                <a:spcPts val="375"/>
              </a:spcBef>
              <a:spcAft>
                <a:spcPct val="0"/>
              </a:spcAft>
              <a:buClr>
                <a:schemeClr val="dk1"/>
              </a:buClr>
              <a:buSzPts val="1800"/>
              <a:buChar char="•"/>
              <a:defRPr/>
            </a:lvl2pPr>
            <a:lvl3pPr marL="1371600" lvl="2" indent="-342900" algn="l">
              <a:lnSpc>
                <a:spcPct val="90000"/>
              </a:lnSpc>
              <a:spcBef>
                <a:spcPts val="375"/>
              </a:spcBef>
              <a:spcAft>
                <a:spcPct val="0"/>
              </a:spcAft>
              <a:buClr>
                <a:schemeClr val="dk1"/>
              </a:buClr>
              <a:buSzPts val="1800"/>
              <a:buChar char="•"/>
              <a:defRPr/>
            </a:lvl3pPr>
            <a:lvl4pPr marL="1828800" lvl="3" indent="-342900" algn="l">
              <a:lnSpc>
                <a:spcPct val="90000"/>
              </a:lnSpc>
              <a:spcBef>
                <a:spcPts val="375"/>
              </a:spcBef>
              <a:spcAft>
                <a:spcPct val="0"/>
              </a:spcAft>
              <a:buClr>
                <a:schemeClr val="dk1"/>
              </a:buClr>
              <a:buSzPts val="1800"/>
              <a:buChar char="•"/>
              <a:defRPr/>
            </a:lvl4pPr>
            <a:lvl5pPr marL="2286000" lvl="4" indent="-342900" algn="l">
              <a:lnSpc>
                <a:spcPct val="90000"/>
              </a:lnSpc>
              <a:spcBef>
                <a:spcPts val="375"/>
              </a:spcBef>
              <a:spcAft>
                <a:spcPct val="0"/>
              </a:spcAft>
              <a:buClr>
                <a:schemeClr val="dk1"/>
              </a:buClr>
              <a:buSzPts val="1800"/>
              <a:buChar char="•"/>
              <a:defRPr/>
            </a:lvl5pPr>
            <a:lvl6pPr marL="2743200" lvl="5" indent="-342900" algn="l">
              <a:lnSpc>
                <a:spcPct val="90000"/>
              </a:lnSpc>
              <a:spcBef>
                <a:spcPts val="375"/>
              </a:spcBef>
              <a:spcAft>
                <a:spcPct val="0"/>
              </a:spcAft>
              <a:buClr>
                <a:schemeClr val="dk1"/>
              </a:buClr>
              <a:buSzPts val="1800"/>
              <a:buChar char="•"/>
              <a:defRPr/>
            </a:lvl6pPr>
            <a:lvl7pPr marL="3200400" lvl="6" indent="-342900" algn="l">
              <a:lnSpc>
                <a:spcPct val="90000"/>
              </a:lnSpc>
              <a:spcBef>
                <a:spcPts val="375"/>
              </a:spcBef>
              <a:spcAft>
                <a:spcPct val="0"/>
              </a:spcAft>
              <a:buClr>
                <a:schemeClr val="dk1"/>
              </a:buClr>
              <a:buSzPts val="1800"/>
              <a:buChar char="•"/>
              <a:defRPr/>
            </a:lvl7pPr>
            <a:lvl8pPr marL="3657600" lvl="7" indent="-342900" algn="l">
              <a:lnSpc>
                <a:spcPct val="90000"/>
              </a:lnSpc>
              <a:spcBef>
                <a:spcPts val="375"/>
              </a:spcBef>
              <a:spcAft>
                <a:spcPct val="0"/>
              </a:spcAft>
              <a:buClr>
                <a:schemeClr val="dk1"/>
              </a:buClr>
              <a:buSzPts val="1800"/>
              <a:buChar char="•"/>
              <a:defRPr/>
            </a:lvl8pPr>
            <a:lvl9pPr marL="4114800" lvl="8" indent="-342900" algn="l">
              <a:lnSpc>
                <a:spcPct val="90000"/>
              </a:lnSpc>
              <a:spcBef>
                <a:spcPts val="375"/>
              </a:spcBef>
              <a:spcAft>
                <a:spcPct val="0"/>
              </a:spcAft>
              <a:buClr>
                <a:schemeClr val="dk1"/>
              </a:buClr>
              <a:buSzPts val="1800"/>
              <a:buChar char="•"/>
              <a:defRPr/>
            </a:lvl9pPr>
          </a:lstStyle>
          <a:p>
            <a:endParaRPr/>
          </a:p>
        </p:txBody>
      </p:sp>
      <p:sp>
        <p:nvSpPr>
          <p:cNvPr id="71" name="Google Shape;71;p12"/>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ct val="0"/>
              </a:spcBef>
              <a:spcAft>
                <a:spcPct val="0"/>
              </a:spcAft>
              <a:buSzPts val="1400"/>
              <a:buNone/>
              <a:defRPr/>
            </a:lvl1pPr>
            <a:lvl2pPr lvl="1" algn="l">
              <a:lnSpc>
                <a:spcPct val="100000"/>
              </a:lnSpc>
              <a:spcBef>
                <a:spcPct val="0"/>
              </a:spcBef>
              <a:spcAft>
                <a:spcPct val="0"/>
              </a:spcAft>
              <a:buSzPts val="1400"/>
              <a:buNone/>
              <a:defRPr/>
            </a:lvl2pPr>
            <a:lvl3pPr lvl="2" algn="l">
              <a:lnSpc>
                <a:spcPct val="100000"/>
              </a:lnSpc>
              <a:spcBef>
                <a:spcPct val="0"/>
              </a:spcBef>
              <a:spcAft>
                <a:spcPct val="0"/>
              </a:spcAft>
              <a:buSzPts val="1400"/>
              <a:buNone/>
              <a:defRPr/>
            </a:lvl3pPr>
            <a:lvl4pPr lvl="3" algn="l">
              <a:lnSpc>
                <a:spcPct val="100000"/>
              </a:lnSpc>
              <a:spcBef>
                <a:spcPct val="0"/>
              </a:spcBef>
              <a:spcAft>
                <a:spcPct val="0"/>
              </a:spcAft>
              <a:buSzPts val="1400"/>
              <a:buNone/>
              <a:defRPr/>
            </a:lvl4pPr>
            <a:lvl5pPr lvl="4" algn="l">
              <a:lnSpc>
                <a:spcPct val="100000"/>
              </a:lnSpc>
              <a:spcBef>
                <a:spcPct val="0"/>
              </a:spcBef>
              <a:spcAft>
                <a:spcPct val="0"/>
              </a:spcAft>
              <a:buSzPts val="1400"/>
              <a:buNone/>
              <a:defRPr/>
            </a:lvl5pPr>
            <a:lvl6pPr lvl="5" algn="l">
              <a:lnSpc>
                <a:spcPct val="100000"/>
              </a:lnSpc>
              <a:spcBef>
                <a:spcPct val="0"/>
              </a:spcBef>
              <a:spcAft>
                <a:spcPct val="0"/>
              </a:spcAft>
              <a:buSzPts val="1400"/>
              <a:buNone/>
              <a:defRPr/>
            </a:lvl6pPr>
            <a:lvl7pPr lvl="6" algn="l">
              <a:lnSpc>
                <a:spcPct val="100000"/>
              </a:lnSpc>
              <a:spcBef>
                <a:spcPct val="0"/>
              </a:spcBef>
              <a:spcAft>
                <a:spcPct val="0"/>
              </a:spcAft>
              <a:buSzPts val="1400"/>
              <a:buNone/>
              <a:defRPr/>
            </a:lvl7pPr>
            <a:lvl8pPr lvl="7" algn="l">
              <a:lnSpc>
                <a:spcPct val="100000"/>
              </a:lnSpc>
              <a:spcBef>
                <a:spcPct val="0"/>
              </a:spcBef>
              <a:spcAft>
                <a:spcPct val="0"/>
              </a:spcAft>
              <a:buSzPts val="1400"/>
              <a:buNone/>
              <a:defRPr/>
            </a:lvl8pPr>
            <a:lvl9pPr lvl="8" algn="l">
              <a:lnSpc>
                <a:spcPct val="100000"/>
              </a:lnSpc>
              <a:spcBef>
                <a:spcPct val="0"/>
              </a:spcBef>
              <a:spcAft>
                <a:spcPct val="0"/>
              </a:spcAft>
              <a:buSzPts val="1400"/>
              <a:buNone/>
              <a:defRPr/>
            </a:lvl9pPr>
          </a:lstStyle>
          <a:p>
            <a:endParaRPr/>
          </a:p>
        </p:txBody>
      </p:sp>
      <p:sp>
        <p:nvSpPr>
          <p:cNvPr id="72" name="Google Shape;72;p12"/>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ct val="0"/>
              </a:spcBef>
              <a:spcAft>
                <a:spcPct val="0"/>
              </a:spcAft>
              <a:buSzPts val="1400"/>
              <a:buNone/>
              <a:defRPr/>
            </a:lvl1pPr>
            <a:lvl2pPr lvl="1" algn="l">
              <a:lnSpc>
                <a:spcPct val="100000"/>
              </a:lnSpc>
              <a:spcBef>
                <a:spcPct val="0"/>
              </a:spcBef>
              <a:spcAft>
                <a:spcPct val="0"/>
              </a:spcAft>
              <a:buSzPts val="1400"/>
              <a:buNone/>
              <a:defRPr/>
            </a:lvl2pPr>
            <a:lvl3pPr lvl="2" algn="l">
              <a:lnSpc>
                <a:spcPct val="100000"/>
              </a:lnSpc>
              <a:spcBef>
                <a:spcPct val="0"/>
              </a:spcBef>
              <a:spcAft>
                <a:spcPct val="0"/>
              </a:spcAft>
              <a:buSzPts val="1400"/>
              <a:buNone/>
              <a:defRPr/>
            </a:lvl3pPr>
            <a:lvl4pPr lvl="3" algn="l">
              <a:lnSpc>
                <a:spcPct val="100000"/>
              </a:lnSpc>
              <a:spcBef>
                <a:spcPct val="0"/>
              </a:spcBef>
              <a:spcAft>
                <a:spcPct val="0"/>
              </a:spcAft>
              <a:buSzPts val="1400"/>
              <a:buNone/>
              <a:defRPr/>
            </a:lvl4pPr>
            <a:lvl5pPr lvl="4" algn="l">
              <a:lnSpc>
                <a:spcPct val="100000"/>
              </a:lnSpc>
              <a:spcBef>
                <a:spcPct val="0"/>
              </a:spcBef>
              <a:spcAft>
                <a:spcPct val="0"/>
              </a:spcAft>
              <a:buSzPts val="1400"/>
              <a:buNone/>
              <a:defRPr/>
            </a:lvl5pPr>
            <a:lvl6pPr lvl="5" algn="l">
              <a:lnSpc>
                <a:spcPct val="100000"/>
              </a:lnSpc>
              <a:spcBef>
                <a:spcPct val="0"/>
              </a:spcBef>
              <a:spcAft>
                <a:spcPct val="0"/>
              </a:spcAft>
              <a:buSzPts val="1400"/>
              <a:buNone/>
              <a:defRPr/>
            </a:lvl6pPr>
            <a:lvl7pPr lvl="6" algn="l">
              <a:lnSpc>
                <a:spcPct val="100000"/>
              </a:lnSpc>
              <a:spcBef>
                <a:spcPct val="0"/>
              </a:spcBef>
              <a:spcAft>
                <a:spcPct val="0"/>
              </a:spcAft>
              <a:buSzPts val="1400"/>
              <a:buNone/>
              <a:defRPr/>
            </a:lvl7pPr>
            <a:lvl8pPr lvl="7" algn="l">
              <a:lnSpc>
                <a:spcPct val="100000"/>
              </a:lnSpc>
              <a:spcBef>
                <a:spcPct val="0"/>
              </a:spcBef>
              <a:spcAft>
                <a:spcPct val="0"/>
              </a:spcAft>
              <a:buSzPts val="1400"/>
              <a:buNone/>
              <a:defRPr/>
            </a:lvl8pPr>
            <a:lvl9pPr lvl="8" algn="l">
              <a:lnSpc>
                <a:spcPct val="100000"/>
              </a:lnSpc>
              <a:spcBef>
                <a:spcPct val="0"/>
              </a:spcBef>
              <a:spcAft>
                <a:spcPct val="0"/>
              </a:spcAft>
              <a:buSzPts val="1400"/>
              <a:buNone/>
              <a:defRPr/>
            </a:lvl9pPr>
          </a:lstStyle>
          <a:p>
            <a:endParaRPr/>
          </a:p>
        </p:txBody>
      </p:sp>
      <p:sp>
        <p:nvSpPr>
          <p:cNvPr id="73" name="Google Shape;73;p12"/>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1pPr>
            <a:lvl2pPr marL="0" marR="0" lvl="1"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2pPr>
            <a:lvl3pPr marL="0" marR="0" lvl="2"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3pPr>
            <a:lvl4pPr marL="0" marR="0" lvl="3"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4pPr>
            <a:lvl5pPr marL="0" marR="0" lvl="4"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5pPr>
            <a:lvl6pPr marL="0" marR="0" lvl="5"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6pPr>
            <a:lvl7pPr marL="0" marR="0" lvl="6"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7pPr>
            <a:lvl8pPr marL="0" marR="0" lvl="7"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8pPr>
            <a:lvl9pPr marL="0" marR="0" lvl="8"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9pPr>
          </a:lstStyle>
          <a:p>
            <a:pPr marL="0" lvl="0" indent="0" algn="r" rtl="0">
              <a:spcBef>
                <a:spcPct val="0"/>
              </a:spcBef>
              <a:spcAft>
                <a:spcPct val="0"/>
              </a:spcAft>
              <a:buNone/>
            </a:pPr>
            <a:fld id="{00000000-1234-1234-1234-123412341234}" type="slidenum">
              <a:rPr lang="en-US"/>
              <a:t>‹#›</a:t>
            </a:fld>
            <a:endParaRP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3"/>
          <p:cNvSpPr txBox="1">
            <a:spLocks noGrp="1"/>
          </p:cNvSpPr>
          <p:nvPr>
            <p:ph type="title"/>
          </p:nvPr>
        </p:nvSpPr>
        <p:spPr>
          <a:xfrm rot="5400000">
            <a:off x="1449696" y="3985464"/>
            <a:ext cx="8394877" cy="1478756"/>
          </a:xfrm>
          <a:prstGeom prst="rect">
            <a:avLst/>
          </a:prstGeom>
          <a:noFill/>
          <a:ln>
            <a:noFill/>
          </a:ln>
        </p:spPr>
        <p:txBody>
          <a:bodyPr spcFirstLastPara="1" wrap="square" lIns="91425" tIns="45700" rIns="91425" bIns="45700" anchor="ctr" anchorCtr="0">
            <a:normAutofit/>
          </a:bodyPr>
          <a:lstStyle>
            <a:lvl1pPr lvl="0" algn="l">
              <a:lnSpc>
                <a:spcPct val="90000"/>
              </a:lnSpc>
              <a:spcBef>
                <a:spcPct val="0"/>
              </a:spcBef>
              <a:spcAft>
                <a:spcPct val="0"/>
              </a:spcAft>
              <a:buClr>
                <a:schemeClr val="dk1"/>
              </a:buClr>
              <a:buSzPts val="1800"/>
              <a:buNone/>
              <a:defRPr/>
            </a:lvl1pPr>
            <a:lvl2pPr lvl="1" algn="l">
              <a:lnSpc>
                <a:spcPct val="100000"/>
              </a:lnSpc>
              <a:spcBef>
                <a:spcPct val="0"/>
              </a:spcBef>
              <a:spcAft>
                <a:spcPct val="0"/>
              </a:spcAft>
              <a:buSzPts val="1400"/>
              <a:buNone/>
              <a:defRPr/>
            </a:lvl2pPr>
            <a:lvl3pPr lvl="2" algn="l">
              <a:lnSpc>
                <a:spcPct val="100000"/>
              </a:lnSpc>
              <a:spcBef>
                <a:spcPct val="0"/>
              </a:spcBef>
              <a:spcAft>
                <a:spcPct val="0"/>
              </a:spcAft>
              <a:buSzPts val="1400"/>
              <a:buNone/>
              <a:defRPr/>
            </a:lvl3pPr>
            <a:lvl4pPr lvl="3" algn="l">
              <a:lnSpc>
                <a:spcPct val="100000"/>
              </a:lnSpc>
              <a:spcBef>
                <a:spcPct val="0"/>
              </a:spcBef>
              <a:spcAft>
                <a:spcPct val="0"/>
              </a:spcAft>
              <a:buSzPts val="1400"/>
              <a:buNone/>
              <a:defRPr/>
            </a:lvl4pPr>
            <a:lvl5pPr lvl="4" algn="l">
              <a:lnSpc>
                <a:spcPct val="100000"/>
              </a:lnSpc>
              <a:spcBef>
                <a:spcPct val="0"/>
              </a:spcBef>
              <a:spcAft>
                <a:spcPct val="0"/>
              </a:spcAft>
              <a:buSzPts val="1400"/>
              <a:buNone/>
              <a:defRPr/>
            </a:lvl5pPr>
            <a:lvl6pPr lvl="5" algn="l">
              <a:lnSpc>
                <a:spcPct val="100000"/>
              </a:lnSpc>
              <a:spcBef>
                <a:spcPct val="0"/>
              </a:spcBef>
              <a:spcAft>
                <a:spcPct val="0"/>
              </a:spcAft>
              <a:buSzPts val="1400"/>
              <a:buNone/>
              <a:defRPr/>
            </a:lvl6pPr>
            <a:lvl7pPr lvl="6" algn="l">
              <a:lnSpc>
                <a:spcPct val="100000"/>
              </a:lnSpc>
              <a:spcBef>
                <a:spcPct val="0"/>
              </a:spcBef>
              <a:spcAft>
                <a:spcPct val="0"/>
              </a:spcAft>
              <a:buSzPts val="1400"/>
              <a:buNone/>
              <a:defRPr/>
            </a:lvl7pPr>
            <a:lvl8pPr lvl="7" algn="l">
              <a:lnSpc>
                <a:spcPct val="100000"/>
              </a:lnSpc>
              <a:spcBef>
                <a:spcPct val="0"/>
              </a:spcBef>
              <a:spcAft>
                <a:spcPct val="0"/>
              </a:spcAft>
              <a:buSzPts val="1400"/>
              <a:buNone/>
              <a:defRPr/>
            </a:lvl8pPr>
            <a:lvl9pPr lvl="8" algn="l">
              <a:lnSpc>
                <a:spcPct val="100000"/>
              </a:lnSpc>
              <a:spcBef>
                <a:spcPct val="0"/>
              </a:spcBef>
              <a:spcAft>
                <a:spcPct val="0"/>
              </a:spcAft>
              <a:buSzPts val="1400"/>
              <a:buNone/>
              <a:defRPr/>
            </a:lvl9pPr>
          </a:lstStyle>
          <a:p>
            <a:endParaRPr/>
          </a:p>
        </p:txBody>
      </p:sp>
      <p:sp>
        <p:nvSpPr>
          <p:cNvPr id="76" name="Google Shape;76;p13"/>
          <p:cNvSpPr txBox="1">
            <a:spLocks noGrp="1"/>
          </p:cNvSpPr>
          <p:nvPr>
            <p:ph type="body" idx="1"/>
          </p:nvPr>
        </p:nvSpPr>
        <p:spPr>
          <a:xfrm rot="5400000">
            <a:off x="-1550679" y="2549570"/>
            <a:ext cx="8394877" cy="435054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ct val="0"/>
              </a:spcAft>
              <a:buClr>
                <a:schemeClr val="dk1"/>
              </a:buClr>
              <a:buSzPts val="1800"/>
              <a:buChar char="•"/>
              <a:defRPr/>
            </a:lvl1pPr>
            <a:lvl2pPr marL="914400" lvl="1" indent="-342900" algn="l">
              <a:lnSpc>
                <a:spcPct val="90000"/>
              </a:lnSpc>
              <a:spcBef>
                <a:spcPts val="375"/>
              </a:spcBef>
              <a:spcAft>
                <a:spcPct val="0"/>
              </a:spcAft>
              <a:buClr>
                <a:schemeClr val="dk1"/>
              </a:buClr>
              <a:buSzPts val="1800"/>
              <a:buChar char="•"/>
              <a:defRPr/>
            </a:lvl2pPr>
            <a:lvl3pPr marL="1371600" lvl="2" indent="-342900" algn="l">
              <a:lnSpc>
                <a:spcPct val="90000"/>
              </a:lnSpc>
              <a:spcBef>
                <a:spcPts val="375"/>
              </a:spcBef>
              <a:spcAft>
                <a:spcPct val="0"/>
              </a:spcAft>
              <a:buClr>
                <a:schemeClr val="dk1"/>
              </a:buClr>
              <a:buSzPts val="1800"/>
              <a:buChar char="•"/>
              <a:defRPr/>
            </a:lvl3pPr>
            <a:lvl4pPr marL="1828800" lvl="3" indent="-342900" algn="l">
              <a:lnSpc>
                <a:spcPct val="90000"/>
              </a:lnSpc>
              <a:spcBef>
                <a:spcPts val="375"/>
              </a:spcBef>
              <a:spcAft>
                <a:spcPct val="0"/>
              </a:spcAft>
              <a:buClr>
                <a:schemeClr val="dk1"/>
              </a:buClr>
              <a:buSzPts val="1800"/>
              <a:buChar char="•"/>
              <a:defRPr/>
            </a:lvl4pPr>
            <a:lvl5pPr marL="2286000" lvl="4" indent="-342900" algn="l">
              <a:lnSpc>
                <a:spcPct val="90000"/>
              </a:lnSpc>
              <a:spcBef>
                <a:spcPts val="375"/>
              </a:spcBef>
              <a:spcAft>
                <a:spcPct val="0"/>
              </a:spcAft>
              <a:buClr>
                <a:schemeClr val="dk1"/>
              </a:buClr>
              <a:buSzPts val="1800"/>
              <a:buChar char="•"/>
              <a:defRPr/>
            </a:lvl5pPr>
            <a:lvl6pPr marL="2743200" lvl="5" indent="-342900" algn="l">
              <a:lnSpc>
                <a:spcPct val="90000"/>
              </a:lnSpc>
              <a:spcBef>
                <a:spcPts val="375"/>
              </a:spcBef>
              <a:spcAft>
                <a:spcPct val="0"/>
              </a:spcAft>
              <a:buClr>
                <a:schemeClr val="dk1"/>
              </a:buClr>
              <a:buSzPts val="1800"/>
              <a:buChar char="•"/>
              <a:defRPr/>
            </a:lvl6pPr>
            <a:lvl7pPr marL="3200400" lvl="6" indent="-342900" algn="l">
              <a:lnSpc>
                <a:spcPct val="90000"/>
              </a:lnSpc>
              <a:spcBef>
                <a:spcPts val="375"/>
              </a:spcBef>
              <a:spcAft>
                <a:spcPct val="0"/>
              </a:spcAft>
              <a:buClr>
                <a:schemeClr val="dk1"/>
              </a:buClr>
              <a:buSzPts val="1800"/>
              <a:buChar char="•"/>
              <a:defRPr/>
            </a:lvl7pPr>
            <a:lvl8pPr marL="3657600" lvl="7" indent="-342900" algn="l">
              <a:lnSpc>
                <a:spcPct val="90000"/>
              </a:lnSpc>
              <a:spcBef>
                <a:spcPts val="375"/>
              </a:spcBef>
              <a:spcAft>
                <a:spcPct val="0"/>
              </a:spcAft>
              <a:buClr>
                <a:schemeClr val="dk1"/>
              </a:buClr>
              <a:buSzPts val="1800"/>
              <a:buChar char="•"/>
              <a:defRPr/>
            </a:lvl8pPr>
            <a:lvl9pPr marL="4114800" lvl="8" indent="-342900" algn="l">
              <a:lnSpc>
                <a:spcPct val="90000"/>
              </a:lnSpc>
              <a:spcBef>
                <a:spcPts val="375"/>
              </a:spcBef>
              <a:spcAft>
                <a:spcPct val="0"/>
              </a:spcAft>
              <a:buClr>
                <a:schemeClr val="dk1"/>
              </a:buClr>
              <a:buSzPts val="1800"/>
              <a:buChar char="•"/>
              <a:defRPr/>
            </a:lvl9pPr>
          </a:lstStyle>
          <a:p>
            <a:endParaRPr/>
          </a:p>
        </p:txBody>
      </p:sp>
      <p:sp>
        <p:nvSpPr>
          <p:cNvPr id="77" name="Google Shape;77;p13"/>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ct val="0"/>
              </a:spcBef>
              <a:spcAft>
                <a:spcPct val="0"/>
              </a:spcAft>
              <a:buSzPts val="1400"/>
              <a:buNone/>
              <a:defRPr/>
            </a:lvl1pPr>
            <a:lvl2pPr lvl="1" algn="l">
              <a:lnSpc>
                <a:spcPct val="100000"/>
              </a:lnSpc>
              <a:spcBef>
                <a:spcPct val="0"/>
              </a:spcBef>
              <a:spcAft>
                <a:spcPct val="0"/>
              </a:spcAft>
              <a:buSzPts val="1400"/>
              <a:buNone/>
              <a:defRPr/>
            </a:lvl2pPr>
            <a:lvl3pPr lvl="2" algn="l">
              <a:lnSpc>
                <a:spcPct val="100000"/>
              </a:lnSpc>
              <a:spcBef>
                <a:spcPct val="0"/>
              </a:spcBef>
              <a:spcAft>
                <a:spcPct val="0"/>
              </a:spcAft>
              <a:buSzPts val="1400"/>
              <a:buNone/>
              <a:defRPr/>
            </a:lvl3pPr>
            <a:lvl4pPr lvl="3" algn="l">
              <a:lnSpc>
                <a:spcPct val="100000"/>
              </a:lnSpc>
              <a:spcBef>
                <a:spcPct val="0"/>
              </a:spcBef>
              <a:spcAft>
                <a:spcPct val="0"/>
              </a:spcAft>
              <a:buSzPts val="1400"/>
              <a:buNone/>
              <a:defRPr/>
            </a:lvl4pPr>
            <a:lvl5pPr lvl="4" algn="l">
              <a:lnSpc>
                <a:spcPct val="100000"/>
              </a:lnSpc>
              <a:spcBef>
                <a:spcPct val="0"/>
              </a:spcBef>
              <a:spcAft>
                <a:spcPct val="0"/>
              </a:spcAft>
              <a:buSzPts val="1400"/>
              <a:buNone/>
              <a:defRPr/>
            </a:lvl5pPr>
            <a:lvl6pPr lvl="5" algn="l">
              <a:lnSpc>
                <a:spcPct val="100000"/>
              </a:lnSpc>
              <a:spcBef>
                <a:spcPct val="0"/>
              </a:spcBef>
              <a:spcAft>
                <a:spcPct val="0"/>
              </a:spcAft>
              <a:buSzPts val="1400"/>
              <a:buNone/>
              <a:defRPr/>
            </a:lvl6pPr>
            <a:lvl7pPr lvl="6" algn="l">
              <a:lnSpc>
                <a:spcPct val="100000"/>
              </a:lnSpc>
              <a:spcBef>
                <a:spcPct val="0"/>
              </a:spcBef>
              <a:spcAft>
                <a:spcPct val="0"/>
              </a:spcAft>
              <a:buSzPts val="1400"/>
              <a:buNone/>
              <a:defRPr/>
            </a:lvl7pPr>
            <a:lvl8pPr lvl="7" algn="l">
              <a:lnSpc>
                <a:spcPct val="100000"/>
              </a:lnSpc>
              <a:spcBef>
                <a:spcPct val="0"/>
              </a:spcBef>
              <a:spcAft>
                <a:spcPct val="0"/>
              </a:spcAft>
              <a:buSzPts val="1400"/>
              <a:buNone/>
              <a:defRPr/>
            </a:lvl8pPr>
            <a:lvl9pPr lvl="8" algn="l">
              <a:lnSpc>
                <a:spcPct val="100000"/>
              </a:lnSpc>
              <a:spcBef>
                <a:spcPct val="0"/>
              </a:spcBef>
              <a:spcAft>
                <a:spcPct val="0"/>
              </a:spcAft>
              <a:buSzPts val="1400"/>
              <a:buNone/>
              <a:defRPr/>
            </a:lvl9pPr>
          </a:lstStyle>
          <a:p>
            <a:endParaRPr/>
          </a:p>
        </p:txBody>
      </p:sp>
      <p:sp>
        <p:nvSpPr>
          <p:cNvPr id="78" name="Google Shape;78;p13"/>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ct val="0"/>
              </a:spcBef>
              <a:spcAft>
                <a:spcPct val="0"/>
              </a:spcAft>
              <a:buSzPts val="1400"/>
              <a:buNone/>
              <a:defRPr/>
            </a:lvl1pPr>
            <a:lvl2pPr lvl="1" algn="l">
              <a:lnSpc>
                <a:spcPct val="100000"/>
              </a:lnSpc>
              <a:spcBef>
                <a:spcPct val="0"/>
              </a:spcBef>
              <a:spcAft>
                <a:spcPct val="0"/>
              </a:spcAft>
              <a:buSzPts val="1400"/>
              <a:buNone/>
              <a:defRPr/>
            </a:lvl2pPr>
            <a:lvl3pPr lvl="2" algn="l">
              <a:lnSpc>
                <a:spcPct val="100000"/>
              </a:lnSpc>
              <a:spcBef>
                <a:spcPct val="0"/>
              </a:spcBef>
              <a:spcAft>
                <a:spcPct val="0"/>
              </a:spcAft>
              <a:buSzPts val="1400"/>
              <a:buNone/>
              <a:defRPr/>
            </a:lvl3pPr>
            <a:lvl4pPr lvl="3" algn="l">
              <a:lnSpc>
                <a:spcPct val="100000"/>
              </a:lnSpc>
              <a:spcBef>
                <a:spcPct val="0"/>
              </a:spcBef>
              <a:spcAft>
                <a:spcPct val="0"/>
              </a:spcAft>
              <a:buSzPts val="1400"/>
              <a:buNone/>
              <a:defRPr/>
            </a:lvl4pPr>
            <a:lvl5pPr lvl="4" algn="l">
              <a:lnSpc>
                <a:spcPct val="100000"/>
              </a:lnSpc>
              <a:spcBef>
                <a:spcPct val="0"/>
              </a:spcBef>
              <a:spcAft>
                <a:spcPct val="0"/>
              </a:spcAft>
              <a:buSzPts val="1400"/>
              <a:buNone/>
              <a:defRPr/>
            </a:lvl5pPr>
            <a:lvl6pPr lvl="5" algn="l">
              <a:lnSpc>
                <a:spcPct val="100000"/>
              </a:lnSpc>
              <a:spcBef>
                <a:spcPct val="0"/>
              </a:spcBef>
              <a:spcAft>
                <a:spcPct val="0"/>
              </a:spcAft>
              <a:buSzPts val="1400"/>
              <a:buNone/>
              <a:defRPr/>
            </a:lvl6pPr>
            <a:lvl7pPr lvl="6" algn="l">
              <a:lnSpc>
                <a:spcPct val="100000"/>
              </a:lnSpc>
              <a:spcBef>
                <a:spcPct val="0"/>
              </a:spcBef>
              <a:spcAft>
                <a:spcPct val="0"/>
              </a:spcAft>
              <a:buSzPts val="1400"/>
              <a:buNone/>
              <a:defRPr/>
            </a:lvl7pPr>
            <a:lvl8pPr lvl="7" algn="l">
              <a:lnSpc>
                <a:spcPct val="100000"/>
              </a:lnSpc>
              <a:spcBef>
                <a:spcPct val="0"/>
              </a:spcBef>
              <a:spcAft>
                <a:spcPct val="0"/>
              </a:spcAft>
              <a:buSzPts val="1400"/>
              <a:buNone/>
              <a:defRPr/>
            </a:lvl8pPr>
            <a:lvl9pPr lvl="8" algn="l">
              <a:lnSpc>
                <a:spcPct val="100000"/>
              </a:lnSpc>
              <a:spcBef>
                <a:spcPct val="0"/>
              </a:spcBef>
              <a:spcAft>
                <a:spcPct val="0"/>
              </a:spcAft>
              <a:buSzPts val="1400"/>
              <a:buNone/>
              <a:defRPr/>
            </a:lvl9pPr>
          </a:lstStyle>
          <a:p>
            <a:endParaRPr/>
          </a:p>
        </p:txBody>
      </p:sp>
      <p:sp>
        <p:nvSpPr>
          <p:cNvPr id="79" name="Google Shape;79;p13"/>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1pPr>
            <a:lvl2pPr marL="0" marR="0" lvl="1"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2pPr>
            <a:lvl3pPr marL="0" marR="0" lvl="2"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3pPr>
            <a:lvl4pPr marL="0" marR="0" lvl="3"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4pPr>
            <a:lvl5pPr marL="0" marR="0" lvl="4"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5pPr>
            <a:lvl6pPr marL="0" marR="0" lvl="5"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6pPr>
            <a:lvl7pPr marL="0" marR="0" lvl="6"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7pPr>
            <a:lvl8pPr marL="0" marR="0" lvl="7"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8pPr>
            <a:lvl9pPr marL="0" marR="0" lvl="8"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9pPr>
          </a:lstStyle>
          <a:p>
            <a:pPr marL="0" lvl="0" indent="0" algn="r" rtl="0">
              <a:spcBef>
                <a:spcPct val="0"/>
              </a:spcBef>
              <a:spcAft>
                <a:spcPct val="0"/>
              </a:spcAft>
              <a:buNone/>
            </a:pPr>
            <a:fld id="{00000000-1234-1234-1234-123412341234}" type="slidenum">
              <a:rPr lang="en-US"/>
              <a:t>‹#›</a:t>
            </a:fld>
            <a:endParaRP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ct val="0"/>
              </a:spcBef>
              <a:spcAft>
                <a:spcPct val="0"/>
              </a:spcAft>
              <a:buClr>
                <a:schemeClr val="dk1"/>
              </a:buClr>
              <a:buSzPts val="1800"/>
              <a:buNone/>
              <a:defRPr/>
            </a:lvl1pPr>
            <a:lvl2pPr lvl="1" algn="l">
              <a:lnSpc>
                <a:spcPct val="100000"/>
              </a:lnSpc>
              <a:spcBef>
                <a:spcPct val="0"/>
              </a:spcBef>
              <a:spcAft>
                <a:spcPct val="0"/>
              </a:spcAft>
              <a:buSzPts val="1400"/>
              <a:buNone/>
              <a:defRPr/>
            </a:lvl2pPr>
            <a:lvl3pPr lvl="2" algn="l">
              <a:lnSpc>
                <a:spcPct val="100000"/>
              </a:lnSpc>
              <a:spcBef>
                <a:spcPct val="0"/>
              </a:spcBef>
              <a:spcAft>
                <a:spcPct val="0"/>
              </a:spcAft>
              <a:buSzPts val="1400"/>
              <a:buNone/>
              <a:defRPr/>
            </a:lvl3pPr>
            <a:lvl4pPr lvl="3" algn="l">
              <a:lnSpc>
                <a:spcPct val="100000"/>
              </a:lnSpc>
              <a:spcBef>
                <a:spcPct val="0"/>
              </a:spcBef>
              <a:spcAft>
                <a:spcPct val="0"/>
              </a:spcAft>
              <a:buSzPts val="1400"/>
              <a:buNone/>
              <a:defRPr/>
            </a:lvl4pPr>
            <a:lvl5pPr lvl="4" algn="l">
              <a:lnSpc>
                <a:spcPct val="100000"/>
              </a:lnSpc>
              <a:spcBef>
                <a:spcPct val="0"/>
              </a:spcBef>
              <a:spcAft>
                <a:spcPct val="0"/>
              </a:spcAft>
              <a:buSzPts val="1400"/>
              <a:buNone/>
              <a:defRPr/>
            </a:lvl5pPr>
            <a:lvl6pPr lvl="5" algn="l">
              <a:lnSpc>
                <a:spcPct val="100000"/>
              </a:lnSpc>
              <a:spcBef>
                <a:spcPct val="0"/>
              </a:spcBef>
              <a:spcAft>
                <a:spcPct val="0"/>
              </a:spcAft>
              <a:buSzPts val="1400"/>
              <a:buNone/>
              <a:defRPr/>
            </a:lvl6pPr>
            <a:lvl7pPr lvl="6" algn="l">
              <a:lnSpc>
                <a:spcPct val="100000"/>
              </a:lnSpc>
              <a:spcBef>
                <a:spcPct val="0"/>
              </a:spcBef>
              <a:spcAft>
                <a:spcPct val="0"/>
              </a:spcAft>
              <a:buSzPts val="1400"/>
              <a:buNone/>
              <a:defRPr/>
            </a:lvl7pPr>
            <a:lvl8pPr lvl="7" algn="l">
              <a:lnSpc>
                <a:spcPct val="100000"/>
              </a:lnSpc>
              <a:spcBef>
                <a:spcPct val="0"/>
              </a:spcBef>
              <a:spcAft>
                <a:spcPct val="0"/>
              </a:spcAft>
              <a:buSzPts val="1400"/>
              <a:buNone/>
              <a:defRPr/>
            </a:lvl8pPr>
            <a:lvl9pPr lvl="8" algn="l">
              <a:lnSpc>
                <a:spcPct val="100000"/>
              </a:lnSpc>
              <a:spcBef>
                <a:spcPct val="0"/>
              </a:spcBef>
              <a:spcAft>
                <a:spcPct val="0"/>
              </a:spcAft>
              <a:buSzPts val="1400"/>
              <a:buNone/>
              <a:defRPr/>
            </a:lvl9pPr>
          </a:lstStyle>
          <a:p>
            <a:endParaRPr/>
          </a:p>
        </p:txBody>
      </p:sp>
      <p:sp>
        <p:nvSpPr>
          <p:cNvPr id="19" name="Google Shape;19;p4"/>
          <p:cNvSpPr txBox="1">
            <a:spLocks noGrp="1"/>
          </p:cNvSpPr>
          <p:nvPr>
            <p:ph type="body" idx="1"/>
          </p:nvPr>
        </p:nvSpPr>
        <p:spPr>
          <a:xfrm>
            <a:off x="471488" y="2637014"/>
            <a:ext cx="5915025"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ct val="0"/>
              </a:spcAft>
              <a:buClr>
                <a:schemeClr val="dk1"/>
              </a:buClr>
              <a:buSzPts val="1800"/>
              <a:buChar char="•"/>
              <a:defRPr/>
            </a:lvl1pPr>
            <a:lvl2pPr marL="914400" lvl="1" indent="-342900" algn="l">
              <a:lnSpc>
                <a:spcPct val="90000"/>
              </a:lnSpc>
              <a:spcBef>
                <a:spcPts val="375"/>
              </a:spcBef>
              <a:spcAft>
                <a:spcPct val="0"/>
              </a:spcAft>
              <a:buClr>
                <a:schemeClr val="dk1"/>
              </a:buClr>
              <a:buSzPts val="1800"/>
              <a:buChar char="•"/>
              <a:defRPr/>
            </a:lvl2pPr>
            <a:lvl3pPr marL="1371600" lvl="2" indent="-342900" algn="l">
              <a:lnSpc>
                <a:spcPct val="90000"/>
              </a:lnSpc>
              <a:spcBef>
                <a:spcPts val="375"/>
              </a:spcBef>
              <a:spcAft>
                <a:spcPct val="0"/>
              </a:spcAft>
              <a:buClr>
                <a:schemeClr val="dk1"/>
              </a:buClr>
              <a:buSzPts val="1800"/>
              <a:buChar char="•"/>
              <a:defRPr/>
            </a:lvl3pPr>
            <a:lvl4pPr marL="1828800" lvl="3" indent="-342900" algn="l">
              <a:lnSpc>
                <a:spcPct val="90000"/>
              </a:lnSpc>
              <a:spcBef>
                <a:spcPts val="375"/>
              </a:spcBef>
              <a:spcAft>
                <a:spcPct val="0"/>
              </a:spcAft>
              <a:buClr>
                <a:schemeClr val="dk1"/>
              </a:buClr>
              <a:buSzPts val="1800"/>
              <a:buChar char="•"/>
              <a:defRPr/>
            </a:lvl4pPr>
            <a:lvl5pPr marL="2286000" lvl="4" indent="-342900" algn="l">
              <a:lnSpc>
                <a:spcPct val="90000"/>
              </a:lnSpc>
              <a:spcBef>
                <a:spcPts val="375"/>
              </a:spcBef>
              <a:spcAft>
                <a:spcPct val="0"/>
              </a:spcAft>
              <a:buClr>
                <a:schemeClr val="dk1"/>
              </a:buClr>
              <a:buSzPts val="1800"/>
              <a:buChar char="•"/>
              <a:defRPr/>
            </a:lvl5pPr>
            <a:lvl6pPr marL="2743200" lvl="5" indent="-342900" algn="l">
              <a:lnSpc>
                <a:spcPct val="90000"/>
              </a:lnSpc>
              <a:spcBef>
                <a:spcPts val="375"/>
              </a:spcBef>
              <a:spcAft>
                <a:spcPct val="0"/>
              </a:spcAft>
              <a:buClr>
                <a:schemeClr val="dk1"/>
              </a:buClr>
              <a:buSzPts val="1800"/>
              <a:buChar char="•"/>
              <a:defRPr/>
            </a:lvl6pPr>
            <a:lvl7pPr marL="3200400" lvl="6" indent="-342900" algn="l">
              <a:lnSpc>
                <a:spcPct val="90000"/>
              </a:lnSpc>
              <a:spcBef>
                <a:spcPts val="375"/>
              </a:spcBef>
              <a:spcAft>
                <a:spcPct val="0"/>
              </a:spcAft>
              <a:buClr>
                <a:schemeClr val="dk1"/>
              </a:buClr>
              <a:buSzPts val="1800"/>
              <a:buChar char="•"/>
              <a:defRPr/>
            </a:lvl7pPr>
            <a:lvl8pPr marL="3657600" lvl="7" indent="-342900" algn="l">
              <a:lnSpc>
                <a:spcPct val="90000"/>
              </a:lnSpc>
              <a:spcBef>
                <a:spcPts val="375"/>
              </a:spcBef>
              <a:spcAft>
                <a:spcPct val="0"/>
              </a:spcAft>
              <a:buClr>
                <a:schemeClr val="dk1"/>
              </a:buClr>
              <a:buSzPts val="1800"/>
              <a:buChar char="•"/>
              <a:defRPr/>
            </a:lvl8pPr>
            <a:lvl9pPr marL="4114800" lvl="8" indent="-342900" algn="l">
              <a:lnSpc>
                <a:spcPct val="90000"/>
              </a:lnSpc>
              <a:spcBef>
                <a:spcPts val="375"/>
              </a:spcBef>
              <a:spcAft>
                <a:spcPct val="0"/>
              </a:spcAft>
              <a:buClr>
                <a:schemeClr val="dk1"/>
              </a:buClr>
              <a:buSzPts val="1800"/>
              <a:buChar char="•"/>
              <a:defRPr/>
            </a:lvl9pPr>
          </a:lstStyle>
          <a:p>
            <a:endParaRPr/>
          </a:p>
        </p:txBody>
      </p:sp>
      <p:sp>
        <p:nvSpPr>
          <p:cNvPr id="20" name="Google Shape;20;p4"/>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ct val="0"/>
              </a:spcBef>
              <a:spcAft>
                <a:spcPct val="0"/>
              </a:spcAft>
              <a:buSzPts val="1400"/>
              <a:buNone/>
              <a:defRPr/>
            </a:lvl1pPr>
            <a:lvl2pPr lvl="1" algn="l">
              <a:lnSpc>
                <a:spcPct val="100000"/>
              </a:lnSpc>
              <a:spcBef>
                <a:spcPct val="0"/>
              </a:spcBef>
              <a:spcAft>
                <a:spcPct val="0"/>
              </a:spcAft>
              <a:buSzPts val="1400"/>
              <a:buNone/>
              <a:defRPr/>
            </a:lvl2pPr>
            <a:lvl3pPr lvl="2" algn="l">
              <a:lnSpc>
                <a:spcPct val="100000"/>
              </a:lnSpc>
              <a:spcBef>
                <a:spcPct val="0"/>
              </a:spcBef>
              <a:spcAft>
                <a:spcPct val="0"/>
              </a:spcAft>
              <a:buSzPts val="1400"/>
              <a:buNone/>
              <a:defRPr/>
            </a:lvl3pPr>
            <a:lvl4pPr lvl="3" algn="l">
              <a:lnSpc>
                <a:spcPct val="100000"/>
              </a:lnSpc>
              <a:spcBef>
                <a:spcPct val="0"/>
              </a:spcBef>
              <a:spcAft>
                <a:spcPct val="0"/>
              </a:spcAft>
              <a:buSzPts val="1400"/>
              <a:buNone/>
              <a:defRPr/>
            </a:lvl4pPr>
            <a:lvl5pPr lvl="4" algn="l">
              <a:lnSpc>
                <a:spcPct val="100000"/>
              </a:lnSpc>
              <a:spcBef>
                <a:spcPct val="0"/>
              </a:spcBef>
              <a:spcAft>
                <a:spcPct val="0"/>
              </a:spcAft>
              <a:buSzPts val="1400"/>
              <a:buNone/>
              <a:defRPr/>
            </a:lvl5pPr>
            <a:lvl6pPr lvl="5" algn="l">
              <a:lnSpc>
                <a:spcPct val="100000"/>
              </a:lnSpc>
              <a:spcBef>
                <a:spcPct val="0"/>
              </a:spcBef>
              <a:spcAft>
                <a:spcPct val="0"/>
              </a:spcAft>
              <a:buSzPts val="1400"/>
              <a:buNone/>
              <a:defRPr/>
            </a:lvl6pPr>
            <a:lvl7pPr lvl="6" algn="l">
              <a:lnSpc>
                <a:spcPct val="100000"/>
              </a:lnSpc>
              <a:spcBef>
                <a:spcPct val="0"/>
              </a:spcBef>
              <a:spcAft>
                <a:spcPct val="0"/>
              </a:spcAft>
              <a:buSzPts val="1400"/>
              <a:buNone/>
              <a:defRPr/>
            </a:lvl7pPr>
            <a:lvl8pPr lvl="7" algn="l">
              <a:lnSpc>
                <a:spcPct val="100000"/>
              </a:lnSpc>
              <a:spcBef>
                <a:spcPct val="0"/>
              </a:spcBef>
              <a:spcAft>
                <a:spcPct val="0"/>
              </a:spcAft>
              <a:buSzPts val="1400"/>
              <a:buNone/>
              <a:defRPr/>
            </a:lvl8pPr>
            <a:lvl9pPr lvl="8" algn="l">
              <a:lnSpc>
                <a:spcPct val="100000"/>
              </a:lnSpc>
              <a:spcBef>
                <a:spcPct val="0"/>
              </a:spcBef>
              <a:spcAft>
                <a:spcPct val="0"/>
              </a:spcAft>
              <a:buSzPts val="1400"/>
              <a:buNone/>
              <a:defRPr/>
            </a:lvl9pPr>
          </a:lstStyle>
          <a:p>
            <a:endParaRPr/>
          </a:p>
        </p:txBody>
      </p:sp>
      <p:sp>
        <p:nvSpPr>
          <p:cNvPr id="21" name="Google Shape;21;p4"/>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ct val="0"/>
              </a:spcBef>
              <a:spcAft>
                <a:spcPct val="0"/>
              </a:spcAft>
              <a:buSzPts val="1400"/>
              <a:buNone/>
              <a:defRPr/>
            </a:lvl1pPr>
            <a:lvl2pPr lvl="1" algn="l">
              <a:lnSpc>
                <a:spcPct val="100000"/>
              </a:lnSpc>
              <a:spcBef>
                <a:spcPct val="0"/>
              </a:spcBef>
              <a:spcAft>
                <a:spcPct val="0"/>
              </a:spcAft>
              <a:buSzPts val="1400"/>
              <a:buNone/>
              <a:defRPr/>
            </a:lvl2pPr>
            <a:lvl3pPr lvl="2" algn="l">
              <a:lnSpc>
                <a:spcPct val="100000"/>
              </a:lnSpc>
              <a:spcBef>
                <a:spcPct val="0"/>
              </a:spcBef>
              <a:spcAft>
                <a:spcPct val="0"/>
              </a:spcAft>
              <a:buSzPts val="1400"/>
              <a:buNone/>
              <a:defRPr/>
            </a:lvl3pPr>
            <a:lvl4pPr lvl="3" algn="l">
              <a:lnSpc>
                <a:spcPct val="100000"/>
              </a:lnSpc>
              <a:spcBef>
                <a:spcPct val="0"/>
              </a:spcBef>
              <a:spcAft>
                <a:spcPct val="0"/>
              </a:spcAft>
              <a:buSzPts val="1400"/>
              <a:buNone/>
              <a:defRPr/>
            </a:lvl4pPr>
            <a:lvl5pPr lvl="4" algn="l">
              <a:lnSpc>
                <a:spcPct val="100000"/>
              </a:lnSpc>
              <a:spcBef>
                <a:spcPct val="0"/>
              </a:spcBef>
              <a:spcAft>
                <a:spcPct val="0"/>
              </a:spcAft>
              <a:buSzPts val="1400"/>
              <a:buNone/>
              <a:defRPr/>
            </a:lvl5pPr>
            <a:lvl6pPr lvl="5" algn="l">
              <a:lnSpc>
                <a:spcPct val="100000"/>
              </a:lnSpc>
              <a:spcBef>
                <a:spcPct val="0"/>
              </a:spcBef>
              <a:spcAft>
                <a:spcPct val="0"/>
              </a:spcAft>
              <a:buSzPts val="1400"/>
              <a:buNone/>
              <a:defRPr/>
            </a:lvl6pPr>
            <a:lvl7pPr lvl="6" algn="l">
              <a:lnSpc>
                <a:spcPct val="100000"/>
              </a:lnSpc>
              <a:spcBef>
                <a:spcPct val="0"/>
              </a:spcBef>
              <a:spcAft>
                <a:spcPct val="0"/>
              </a:spcAft>
              <a:buSzPts val="1400"/>
              <a:buNone/>
              <a:defRPr/>
            </a:lvl7pPr>
            <a:lvl8pPr lvl="7" algn="l">
              <a:lnSpc>
                <a:spcPct val="100000"/>
              </a:lnSpc>
              <a:spcBef>
                <a:spcPct val="0"/>
              </a:spcBef>
              <a:spcAft>
                <a:spcPct val="0"/>
              </a:spcAft>
              <a:buSzPts val="1400"/>
              <a:buNone/>
              <a:defRPr/>
            </a:lvl8pPr>
            <a:lvl9pPr lvl="8" algn="l">
              <a:lnSpc>
                <a:spcPct val="100000"/>
              </a:lnSpc>
              <a:spcBef>
                <a:spcPct val="0"/>
              </a:spcBef>
              <a:spcAft>
                <a:spcPct val="0"/>
              </a:spcAft>
              <a:buSzPts val="1400"/>
              <a:buNone/>
              <a:defRPr/>
            </a:lvl9pPr>
          </a:lstStyle>
          <a:p>
            <a:endParaRPr/>
          </a:p>
        </p:txBody>
      </p:sp>
      <p:sp>
        <p:nvSpPr>
          <p:cNvPr id="22" name="Google Shape;22;p4"/>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1pPr>
            <a:lvl2pPr marL="0" marR="0" lvl="1"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2pPr>
            <a:lvl3pPr marL="0" marR="0" lvl="2"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3pPr>
            <a:lvl4pPr marL="0" marR="0" lvl="3"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4pPr>
            <a:lvl5pPr marL="0" marR="0" lvl="4"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5pPr>
            <a:lvl6pPr marL="0" marR="0" lvl="5"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6pPr>
            <a:lvl7pPr marL="0" marR="0" lvl="6"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7pPr>
            <a:lvl8pPr marL="0" marR="0" lvl="7"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8pPr>
            <a:lvl9pPr marL="0" marR="0" lvl="8"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9pPr>
          </a:lstStyle>
          <a:p>
            <a:pPr marL="0" lvl="0" indent="0" algn="r" rtl="0">
              <a:spcBef>
                <a:spcPct val="0"/>
              </a:spcBef>
              <a:spcAft>
                <a:spcPct val="0"/>
              </a:spcAft>
              <a:buNone/>
            </a:pPr>
            <a:fld id="{00000000-1234-1234-1234-123412341234}" type="slidenum">
              <a:rPr lang="en-US"/>
              <a:t>‹#›</a:t>
            </a:fld>
            <a:endParaRP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467916" y="2469624"/>
            <a:ext cx="5915025" cy="4120620"/>
          </a:xfrm>
          <a:prstGeom prst="rect">
            <a:avLst/>
          </a:prstGeom>
          <a:noFill/>
          <a:ln>
            <a:noFill/>
          </a:ln>
        </p:spPr>
        <p:txBody>
          <a:bodyPr spcFirstLastPara="1" wrap="square" lIns="91425" tIns="45700" rIns="91425" bIns="45700" anchor="b" anchorCtr="0">
            <a:normAutofit/>
          </a:bodyPr>
          <a:lstStyle>
            <a:lvl1pPr lvl="0" algn="l">
              <a:lnSpc>
                <a:spcPct val="90000"/>
              </a:lnSpc>
              <a:spcBef>
                <a:spcPct val="0"/>
              </a:spcBef>
              <a:spcAft>
                <a:spcPct val="0"/>
              </a:spcAft>
              <a:buClr>
                <a:schemeClr val="dk1"/>
              </a:buClr>
              <a:buSzPts val="4500"/>
              <a:buFont typeface="Play"/>
              <a:buNone/>
              <a:defRPr sz="4500"/>
            </a:lvl1pPr>
            <a:lvl2pPr lvl="1" algn="l">
              <a:lnSpc>
                <a:spcPct val="100000"/>
              </a:lnSpc>
              <a:spcBef>
                <a:spcPct val="0"/>
              </a:spcBef>
              <a:spcAft>
                <a:spcPct val="0"/>
              </a:spcAft>
              <a:buSzPts val="1400"/>
              <a:buNone/>
              <a:defRPr/>
            </a:lvl2pPr>
            <a:lvl3pPr lvl="2" algn="l">
              <a:lnSpc>
                <a:spcPct val="100000"/>
              </a:lnSpc>
              <a:spcBef>
                <a:spcPct val="0"/>
              </a:spcBef>
              <a:spcAft>
                <a:spcPct val="0"/>
              </a:spcAft>
              <a:buSzPts val="1400"/>
              <a:buNone/>
              <a:defRPr/>
            </a:lvl3pPr>
            <a:lvl4pPr lvl="3" algn="l">
              <a:lnSpc>
                <a:spcPct val="100000"/>
              </a:lnSpc>
              <a:spcBef>
                <a:spcPct val="0"/>
              </a:spcBef>
              <a:spcAft>
                <a:spcPct val="0"/>
              </a:spcAft>
              <a:buSzPts val="1400"/>
              <a:buNone/>
              <a:defRPr/>
            </a:lvl4pPr>
            <a:lvl5pPr lvl="4" algn="l">
              <a:lnSpc>
                <a:spcPct val="100000"/>
              </a:lnSpc>
              <a:spcBef>
                <a:spcPct val="0"/>
              </a:spcBef>
              <a:spcAft>
                <a:spcPct val="0"/>
              </a:spcAft>
              <a:buSzPts val="1400"/>
              <a:buNone/>
              <a:defRPr/>
            </a:lvl5pPr>
            <a:lvl6pPr lvl="5" algn="l">
              <a:lnSpc>
                <a:spcPct val="100000"/>
              </a:lnSpc>
              <a:spcBef>
                <a:spcPct val="0"/>
              </a:spcBef>
              <a:spcAft>
                <a:spcPct val="0"/>
              </a:spcAft>
              <a:buSzPts val="1400"/>
              <a:buNone/>
              <a:defRPr/>
            </a:lvl6pPr>
            <a:lvl7pPr lvl="6" algn="l">
              <a:lnSpc>
                <a:spcPct val="100000"/>
              </a:lnSpc>
              <a:spcBef>
                <a:spcPct val="0"/>
              </a:spcBef>
              <a:spcAft>
                <a:spcPct val="0"/>
              </a:spcAft>
              <a:buSzPts val="1400"/>
              <a:buNone/>
              <a:defRPr/>
            </a:lvl7pPr>
            <a:lvl8pPr lvl="7" algn="l">
              <a:lnSpc>
                <a:spcPct val="100000"/>
              </a:lnSpc>
              <a:spcBef>
                <a:spcPct val="0"/>
              </a:spcBef>
              <a:spcAft>
                <a:spcPct val="0"/>
              </a:spcAft>
              <a:buSzPts val="1400"/>
              <a:buNone/>
              <a:defRPr/>
            </a:lvl8pPr>
            <a:lvl9pPr lvl="8" algn="l">
              <a:lnSpc>
                <a:spcPct val="100000"/>
              </a:lnSpc>
              <a:spcBef>
                <a:spcPct val="0"/>
              </a:spcBef>
              <a:spcAft>
                <a:spcPct val="0"/>
              </a:spcAft>
              <a:buSzPts val="1400"/>
              <a:buNone/>
              <a:defRPr/>
            </a:lvl9pPr>
          </a:lstStyle>
          <a:p>
            <a:endParaRPr/>
          </a:p>
        </p:txBody>
      </p:sp>
      <p:sp>
        <p:nvSpPr>
          <p:cNvPr id="25" name="Google Shape;25;p5"/>
          <p:cNvSpPr txBox="1">
            <a:spLocks noGrp="1"/>
          </p:cNvSpPr>
          <p:nvPr>
            <p:ph type="body" idx="1"/>
          </p:nvPr>
        </p:nvSpPr>
        <p:spPr>
          <a:xfrm>
            <a:off x="467916" y="6629226"/>
            <a:ext cx="5915025" cy="216693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ct val="0"/>
              </a:spcAft>
              <a:buClr>
                <a:srgbClr val="757575"/>
              </a:buClr>
              <a:buSzPts val="1800"/>
              <a:buNone/>
              <a:defRPr sz="1800">
                <a:solidFill>
                  <a:srgbClr val="757575"/>
                </a:solidFill>
              </a:defRPr>
            </a:lvl1pPr>
            <a:lvl2pPr marL="914400" lvl="1" indent="-228600" algn="l">
              <a:lnSpc>
                <a:spcPct val="90000"/>
              </a:lnSpc>
              <a:spcBef>
                <a:spcPts val="375"/>
              </a:spcBef>
              <a:spcAft>
                <a:spcPct val="0"/>
              </a:spcAft>
              <a:buClr>
                <a:srgbClr val="757575"/>
              </a:buClr>
              <a:buSzPts val="1500"/>
              <a:buNone/>
              <a:defRPr sz="1500">
                <a:solidFill>
                  <a:srgbClr val="757575"/>
                </a:solidFill>
              </a:defRPr>
            </a:lvl2pPr>
            <a:lvl3pPr marL="1371600" lvl="2" indent="-228600" algn="l">
              <a:lnSpc>
                <a:spcPct val="90000"/>
              </a:lnSpc>
              <a:spcBef>
                <a:spcPts val="375"/>
              </a:spcBef>
              <a:spcAft>
                <a:spcPct val="0"/>
              </a:spcAft>
              <a:buClr>
                <a:srgbClr val="757575"/>
              </a:buClr>
              <a:buSzPts val="1350"/>
              <a:buNone/>
              <a:defRPr sz="1350">
                <a:solidFill>
                  <a:srgbClr val="757575"/>
                </a:solidFill>
              </a:defRPr>
            </a:lvl3pPr>
            <a:lvl4pPr marL="1828800" lvl="3" indent="-228600" algn="l">
              <a:lnSpc>
                <a:spcPct val="90000"/>
              </a:lnSpc>
              <a:spcBef>
                <a:spcPts val="375"/>
              </a:spcBef>
              <a:spcAft>
                <a:spcPct val="0"/>
              </a:spcAft>
              <a:buClr>
                <a:srgbClr val="757575"/>
              </a:buClr>
              <a:buSzPts val="1200"/>
              <a:buNone/>
              <a:defRPr sz="1200">
                <a:solidFill>
                  <a:srgbClr val="757575"/>
                </a:solidFill>
              </a:defRPr>
            </a:lvl4pPr>
            <a:lvl5pPr marL="2286000" lvl="4" indent="-228600" algn="l">
              <a:lnSpc>
                <a:spcPct val="90000"/>
              </a:lnSpc>
              <a:spcBef>
                <a:spcPts val="375"/>
              </a:spcBef>
              <a:spcAft>
                <a:spcPct val="0"/>
              </a:spcAft>
              <a:buClr>
                <a:srgbClr val="757575"/>
              </a:buClr>
              <a:buSzPts val="1200"/>
              <a:buNone/>
              <a:defRPr sz="1200">
                <a:solidFill>
                  <a:srgbClr val="757575"/>
                </a:solidFill>
              </a:defRPr>
            </a:lvl5pPr>
            <a:lvl6pPr marL="2743200" lvl="5" indent="-228600" algn="l">
              <a:lnSpc>
                <a:spcPct val="90000"/>
              </a:lnSpc>
              <a:spcBef>
                <a:spcPts val="375"/>
              </a:spcBef>
              <a:spcAft>
                <a:spcPct val="0"/>
              </a:spcAft>
              <a:buClr>
                <a:srgbClr val="757575"/>
              </a:buClr>
              <a:buSzPts val="1200"/>
              <a:buNone/>
              <a:defRPr sz="1200">
                <a:solidFill>
                  <a:srgbClr val="757575"/>
                </a:solidFill>
              </a:defRPr>
            </a:lvl6pPr>
            <a:lvl7pPr marL="3200400" lvl="6" indent="-228600" algn="l">
              <a:lnSpc>
                <a:spcPct val="90000"/>
              </a:lnSpc>
              <a:spcBef>
                <a:spcPts val="375"/>
              </a:spcBef>
              <a:spcAft>
                <a:spcPct val="0"/>
              </a:spcAft>
              <a:buClr>
                <a:srgbClr val="757575"/>
              </a:buClr>
              <a:buSzPts val="1200"/>
              <a:buNone/>
              <a:defRPr sz="1200">
                <a:solidFill>
                  <a:srgbClr val="757575"/>
                </a:solidFill>
              </a:defRPr>
            </a:lvl7pPr>
            <a:lvl8pPr marL="3657600" lvl="7" indent="-228600" algn="l">
              <a:lnSpc>
                <a:spcPct val="90000"/>
              </a:lnSpc>
              <a:spcBef>
                <a:spcPts val="375"/>
              </a:spcBef>
              <a:spcAft>
                <a:spcPct val="0"/>
              </a:spcAft>
              <a:buClr>
                <a:srgbClr val="757575"/>
              </a:buClr>
              <a:buSzPts val="1200"/>
              <a:buNone/>
              <a:defRPr sz="1200">
                <a:solidFill>
                  <a:srgbClr val="757575"/>
                </a:solidFill>
              </a:defRPr>
            </a:lvl8pPr>
            <a:lvl9pPr marL="4114800" lvl="8" indent="-228600" algn="l">
              <a:lnSpc>
                <a:spcPct val="90000"/>
              </a:lnSpc>
              <a:spcBef>
                <a:spcPts val="375"/>
              </a:spcBef>
              <a:spcAft>
                <a:spcPct val="0"/>
              </a:spcAft>
              <a:buClr>
                <a:srgbClr val="757575"/>
              </a:buClr>
              <a:buSzPts val="1200"/>
              <a:buNone/>
              <a:defRPr sz="1200">
                <a:solidFill>
                  <a:srgbClr val="757575"/>
                </a:solidFill>
              </a:defRPr>
            </a:lvl9pPr>
          </a:lstStyle>
          <a:p>
            <a:endParaRPr/>
          </a:p>
        </p:txBody>
      </p:sp>
      <p:sp>
        <p:nvSpPr>
          <p:cNvPr id="26" name="Google Shape;26;p5"/>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ct val="0"/>
              </a:spcBef>
              <a:spcAft>
                <a:spcPct val="0"/>
              </a:spcAft>
              <a:buSzPts val="1400"/>
              <a:buNone/>
              <a:defRPr/>
            </a:lvl1pPr>
            <a:lvl2pPr lvl="1" algn="l">
              <a:lnSpc>
                <a:spcPct val="100000"/>
              </a:lnSpc>
              <a:spcBef>
                <a:spcPct val="0"/>
              </a:spcBef>
              <a:spcAft>
                <a:spcPct val="0"/>
              </a:spcAft>
              <a:buSzPts val="1400"/>
              <a:buNone/>
              <a:defRPr/>
            </a:lvl2pPr>
            <a:lvl3pPr lvl="2" algn="l">
              <a:lnSpc>
                <a:spcPct val="100000"/>
              </a:lnSpc>
              <a:spcBef>
                <a:spcPct val="0"/>
              </a:spcBef>
              <a:spcAft>
                <a:spcPct val="0"/>
              </a:spcAft>
              <a:buSzPts val="1400"/>
              <a:buNone/>
              <a:defRPr/>
            </a:lvl3pPr>
            <a:lvl4pPr lvl="3" algn="l">
              <a:lnSpc>
                <a:spcPct val="100000"/>
              </a:lnSpc>
              <a:spcBef>
                <a:spcPct val="0"/>
              </a:spcBef>
              <a:spcAft>
                <a:spcPct val="0"/>
              </a:spcAft>
              <a:buSzPts val="1400"/>
              <a:buNone/>
              <a:defRPr/>
            </a:lvl4pPr>
            <a:lvl5pPr lvl="4" algn="l">
              <a:lnSpc>
                <a:spcPct val="100000"/>
              </a:lnSpc>
              <a:spcBef>
                <a:spcPct val="0"/>
              </a:spcBef>
              <a:spcAft>
                <a:spcPct val="0"/>
              </a:spcAft>
              <a:buSzPts val="1400"/>
              <a:buNone/>
              <a:defRPr/>
            </a:lvl5pPr>
            <a:lvl6pPr lvl="5" algn="l">
              <a:lnSpc>
                <a:spcPct val="100000"/>
              </a:lnSpc>
              <a:spcBef>
                <a:spcPct val="0"/>
              </a:spcBef>
              <a:spcAft>
                <a:spcPct val="0"/>
              </a:spcAft>
              <a:buSzPts val="1400"/>
              <a:buNone/>
              <a:defRPr/>
            </a:lvl6pPr>
            <a:lvl7pPr lvl="6" algn="l">
              <a:lnSpc>
                <a:spcPct val="100000"/>
              </a:lnSpc>
              <a:spcBef>
                <a:spcPct val="0"/>
              </a:spcBef>
              <a:spcAft>
                <a:spcPct val="0"/>
              </a:spcAft>
              <a:buSzPts val="1400"/>
              <a:buNone/>
              <a:defRPr/>
            </a:lvl7pPr>
            <a:lvl8pPr lvl="7" algn="l">
              <a:lnSpc>
                <a:spcPct val="100000"/>
              </a:lnSpc>
              <a:spcBef>
                <a:spcPct val="0"/>
              </a:spcBef>
              <a:spcAft>
                <a:spcPct val="0"/>
              </a:spcAft>
              <a:buSzPts val="1400"/>
              <a:buNone/>
              <a:defRPr/>
            </a:lvl8pPr>
            <a:lvl9pPr lvl="8" algn="l">
              <a:lnSpc>
                <a:spcPct val="100000"/>
              </a:lnSpc>
              <a:spcBef>
                <a:spcPct val="0"/>
              </a:spcBef>
              <a:spcAft>
                <a:spcPct val="0"/>
              </a:spcAft>
              <a:buSzPts val="1400"/>
              <a:buNone/>
              <a:defRPr/>
            </a:lvl9pPr>
          </a:lstStyle>
          <a:p>
            <a:endParaRPr/>
          </a:p>
        </p:txBody>
      </p:sp>
      <p:sp>
        <p:nvSpPr>
          <p:cNvPr id="27" name="Google Shape;27;p5"/>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ct val="0"/>
              </a:spcBef>
              <a:spcAft>
                <a:spcPct val="0"/>
              </a:spcAft>
              <a:buSzPts val="1400"/>
              <a:buNone/>
              <a:defRPr/>
            </a:lvl1pPr>
            <a:lvl2pPr lvl="1" algn="l">
              <a:lnSpc>
                <a:spcPct val="100000"/>
              </a:lnSpc>
              <a:spcBef>
                <a:spcPct val="0"/>
              </a:spcBef>
              <a:spcAft>
                <a:spcPct val="0"/>
              </a:spcAft>
              <a:buSzPts val="1400"/>
              <a:buNone/>
              <a:defRPr/>
            </a:lvl2pPr>
            <a:lvl3pPr lvl="2" algn="l">
              <a:lnSpc>
                <a:spcPct val="100000"/>
              </a:lnSpc>
              <a:spcBef>
                <a:spcPct val="0"/>
              </a:spcBef>
              <a:spcAft>
                <a:spcPct val="0"/>
              </a:spcAft>
              <a:buSzPts val="1400"/>
              <a:buNone/>
              <a:defRPr/>
            </a:lvl3pPr>
            <a:lvl4pPr lvl="3" algn="l">
              <a:lnSpc>
                <a:spcPct val="100000"/>
              </a:lnSpc>
              <a:spcBef>
                <a:spcPct val="0"/>
              </a:spcBef>
              <a:spcAft>
                <a:spcPct val="0"/>
              </a:spcAft>
              <a:buSzPts val="1400"/>
              <a:buNone/>
              <a:defRPr/>
            </a:lvl4pPr>
            <a:lvl5pPr lvl="4" algn="l">
              <a:lnSpc>
                <a:spcPct val="100000"/>
              </a:lnSpc>
              <a:spcBef>
                <a:spcPct val="0"/>
              </a:spcBef>
              <a:spcAft>
                <a:spcPct val="0"/>
              </a:spcAft>
              <a:buSzPts val="1400"/>
              <a:buNone/>
              <a:defRPr/>
            </a:lvl5pPr>
            <a:lvl6pPr lvl="5" algn="l">
              <a:lnSpc>
                <a:spcPct val="100000"/>
              </a:lnSpc>
              <a:spcBef>
                <a:spcPct val="0"/>
              </a:spcBef>
              <a:spcAft>
                <a:spcPct val="0"/>
              </a:spcAft>
              <a:buSzPts val="1400"/>
              <a:buNone/>
              <a:defRPr/>
            </a:lvl6pPr>
            <a:lvl7pPr lvl="6" algn="l">
              <a:lnSpc>
                <a:spcPct val="100000"/>
              </a:lnSpc>
              <a:spcBef>
                <a:spcPct val="0"/>
              </a:spcBef>
              <a:spcAft>
                <a:spcPct val="0"/>
              </a:spcAft>
              <a:buSzPts val="1400"/>
              <a:buNone/>
              <a:defRPr/>
            </a:lvl7pPr>
            <a:lvl8pPr lvl="7" algn="l">
              <a:lnSpc>
                <a:spcPct val="100000"/>
              </a:lnSpc>
              <a:spcBef>
                <a:spcPct val="0"/>
              </a:spcBef>
              <a:spcAft>
                <a:spcPct val="0"/>
              </a:spcAft>
              <a:buSzPts val="1400"/>
              <a:buNone/>
              <a:defRPr/>
            </a:lvl8pPr>
            <a:lvl9pPr lvl="8" algn="l">
              <a:lnSpc>
                <a:spcPct val="100000"/>
              </a:lnSpc>
              <a:spcBef>
                <a:spcPct val="0"/>
              </a:spcBef>
              <a:spcAft>
                <a:spcPct val="0"/>
              </a:spcAft>
              <a:buSzPts val="1400"/>
              <a:buNone/>
              <a:defRPr/>
            </a:lvl9pPr>
          </a:lstStyle>
          <a:p>
            <a:endParaRPr/>
          </a:p>
        </p:txBody>
      </p:sp>
      <p:sp>
        <p:nvSpPr>
          <p:cNvPr id="28" name="Google Shape;28;p5"/>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1pPr>
            <a:lvl2pPr marL="0" marR="0" lvl="1"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2pPr>
            <a:lvl3pPr marL="0" marR="0" lvl="2"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3pPr>
            <a:lvl4pPr marL="0" marR="0" lvl="3"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4pPr>
            <a:lvl5pPr marL="0" marR="0" lvl="4"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5pPr>
            <a:lvl6pPr marL="0" marR="0" lvl="5"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6pPr>
            <a:lvl7pPr marL="0" marR="0" lvl="6"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7pPr>
            <a:lvl8pPr marL="0" marR="0" lvl="7"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8pPr>
            <a:lvl9pPr marL="0" marR="0" lvl="8"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9pPr>
          </a:lstStyle>
          <a:p>
            <a:pPr marL="0" lvl="0" indent="0" algn="r" rtl="0">
              <a:spcBef>
                <a:spcPct val="0"/>
              </a:spcBef>
              <a:spcAft>
                <a:spcPct val="0"/>
              </a:spcAft>
              <a:buNone/>
            </a:pPr>
            <a:fld id="{00000000-1234-1234-1234-123412341234}" type="slidenum">
              <a:rPr lang="en-US"/>
              <a:t>‹#›</a:t>
            </a:fld>
            <a:endParaRP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ct val="0"/>
              </a:spcBef>
              <a:spcAft>
                <a:spcPct val="0"/>
              </a:spcAft>
              <a:buClr>
                <a:schemeClr val="dk1"/>
              </a:buClr>
              <a:buSzPts val="1800"/>
              <a:buNone/>
              <a:defRPr/>
            </a:lvl1pPr>
            <a:lvl2pPr lvl="1" algn="l">
              <a:lnSpc>
                <a:spcPct val="100000"/>
              </a:lnSpc>
              <a:spcBef>
                <a:spcPct val="0"/>
              </a:spcBef>
              <a:spcAft>
                <a:spcPct val="0"/>
              </a:spcAft>
              <a:buSzPts val="1400"/>
              <a:buNone/>
              <a:defRPr/>
            </a:lvl2pPr>
            <a:lvl3pPr lvl="2" algn="l">
              <a:lnSpc>
                <a:spcPct val="100000"/>
              </a:lnSpc>
              <a:spcBef>
                <a:spcPct val="0"/>
              </a:spcBef>
              <a:spcAft>
                <a:spcPct val="0"/>
              </a:spcAft>
              <a:buSzPts val="1400"/>
              <a:buNone/>
              <a:defRPr/>
            </a:lvl3pPr>
            <a:lvl4pPr lvl="3" algn="l">
              <a:lnSpc>
                <a:spcPct val="100000"/>
              </a:lnSpc>
              <a:spcBef>
                <a:spcPct val="0"/>
              </a:spcBef>
              <a:spcAft>
                <a:spcPct val="0"/>
              </a:spcAft>
              <a:buSzPts val="1400"/>
              <a:buNone/>
              <a:defRPr/>
            </a:lvl4pPr>
            <a:lvl5pPr lvl="4" algn="l">
              <a:lnSpc>
                <a:spcPct val="100000"/>
              </a:lnSpc>
              <a:spcBef>
                <a:spcPct val="0"/>
              </a:spcBef>
              <a:spcAft>
                <a:spcPct val="0"/>
              </a:spcAft>
              <a:buSzPts val="1400"/>
              <a:buNone/>
              <a:defRPr/>
            </a:lvl5pPr>
            <a:lvl6pPr lvl="5" algn="l">
              <a:lnSpc>
                <a:spcPct val="100000"/>
              </a:lnSpc>
              <a:spcBef>
                <a:spcPct val="0"/>
              </a:spcBef>
              <a:spcAft>
                <a:spcPct val="0"/>
              </a:spcAft>
              <a:buSzPts val="1400"/>
              <a:buNone/>
              <a:defRPr/>
            </a:lvl6pPr>
            <a:lvl7pPr lvl="6" algn="l">
              <a:lnSpc>
                <a:spcPct val="100000"/>
              </a:lnSpc>
              <a:spcBef>
                <a:spcPct val="0"/>
              </a:spcBef>
              <a:spcAft>
                <a:spcPct val="0"/>
              </a:spcAft>
              <a:buSzPts val="1400"/>
              <a:buNone/>
              <a:defRPr/>
            </a:lvl7pPr>
            <a:lvl8pPr lvl="7" algn="l">
              <a:lnSpc>
                <a:spcPct val="100000"/>
              </a:lnSpc>
              <a:spcBef>
                <a:spcPct val="0"/>
              </a:spcBef>
              <a:spcAft>
                <a:spcPct val="0"/>
              </a:spcAft>
              <a:buSzPts val="1400"/>
              <a:buNone/>
              <a:defRPr/>
            </a:lvl8pPr>
            <a:lvl9pPr lvl="8" algn="l">
              <a:lnSpc>
                <a:spcPct val="100000"/>
              </a:lnSpc>
              <a:spcBef>
                <a:spcPct val="0"/>
              </a:spcBef>
              <a:spcAft>
                <a:spcPct val="0"/>
              </a:spcAft>
              <a:buSzPts val="1400"/>
              <a:buNone/>
              <a:defRPr/>
            </a:lvl9pPr>
          </a:lstStyle>
          <a:p>
            <a:endParaRPr/>
          </a:p>
        </p:txBody>
      </p:sp>
      <p:sp>
        <p:nvSpPr>
          <p:cNvPr id="31" name="Google Shape;31;p6"/>
          <p:cNvSpPr txBox="1">
            <a:spLocks noGrp="1"/>
          </p:cNvSpPr>
          <p:nvPr>
            <p:ph type="body" idx="1"/>
          </p:nvPr>
        </p:nvSpPr>
        <p:spPr>
          <a:xfrm>
            <a:off x="471488" y="2637014"/>
            <a:ext cx="2914650"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ct val="0"/>
              </a:spcAft>
              <a:buClr>
                <a:schemeClr val="dk1"/>
              </a:buClr>
              <a:buSzPts val="1800"/>
              <a:buChar char="•"/>
              <a:defRPr/>
            </a:lvl1pPr>
            <a:lvl2pPr marL="914400" lvl="1" indent="-342900" algn="l">
              <a:lnSpc>
                <a:spcPct val="90000"/>
              </a:lnSpc>
              <a:spcBef>
                <a:spcPts val="375"/>
              </a:spcBef>
              <a:spcAft>
                <a:spcPct val="0"/>
              </a:spcAft>
              <a:buClr>
                <a:schemeClr val="dk1"/>
              </a:buClr>
              <a:buSzPts val="1800"/>
              <a:buChar char="•"/>
              <a:defRPr/>
            </a:lvl2pPr>
            <a:lvl3pPr marL="1371600" lvl="2" indent="-342900" algn="l">
              <a:lnSpc>
                <a:spcPct val="90000"/>
              </a:lnSpc>
              <a:spcBef>
                <a:spcPts val="375"/>
              </a:spcBef>
              <a:spcAft>
                <a:spcPct val="0"/>
              </a:spcAft>
              <a:buClr>
                <a:schemeClr val="dk1"/>
              </a:buClr>
              <a:buSzPts val="1800"/>
              <a:buChar char="•"/>
              <a:defRPr/>
            </a:lvl3pPr>
            <a:lvl4pPr marL="1828800" lvl="3" indent="-342900" algn="l">
              <a:lnSpc>
                <a:spcPct val="90000"/>
              </a:lnSpc>
              <a:spcBef>
                <a:spcPts val="375"/>
              </a:spcBef>
              <a:spcAft>
                <a:spcPct val="0"/>
              </a:spcAft>
              <a:buClr>
                <a:schemeClr val="dk1"/>
              </a:buClr>
              <a:buSzPts val="1800"/>
              <a:buChar char="•"/>
              <a:defRPr/>
            </a:lvl4pPr>
            <a:lvl5pPr marL="2286000" lvl="4" indent="-342900" algn="l">
              <a:lnSpc>
                <a:spcPct val="90000"/>
              </a:lnSpc>
              <a:spcBef>
                <a:spcPts val="375"/>
              </a:spcBef>
              <a:spcAft>
                <a:spcPct val="0"/>
              </a:spcAft>
              <a:buClr>
                <a:schemeClr val="dk1"/>
              </a:buClr>
              <a:buSzPts val="1800"/>
              <a:buChar char="•"/>
              <a:defRPr/>
            </a:lvl5pPr>
            <a:lvl6pPr marL="2743200" lvl="5" indent="-342900" algn="l">
              <a:lnSpc>
                <a:spcPct val="90000"/>
              </a:lnSpc>
              <a:spcBef>
                <a:spcPts val="375"/>
              </a:spcBef>
              <a:spcAft>
                <a:spcPct val="0"/>
              </a:spcAft>
              <a:buClr>
                <a:schemeClr val="dk1"/>
              </a:buClr>
              <a:buSzPts val="1800"/>
              <a:buChar char="•"/>
              <a:defRPr/>
            </a:lvl6pPr>
            <a:lvl7pPr marL="3200400" lvl="6" indent="-342900" algn="l">
              <a:lnSpc>
                <a:spcPct val="90000"/>
              </a:lnSpc>
              <a:spcBef>
                <a:spcPts val="375"/>
              </a:spcBef>
              <a:spcAft>
                <a:spcPct val="0"/>
              </a:spcAft>
              <a:buClr>
                <a:schemeClr val="dk1"/>
              </a:buClr>
              <a:buSzPts val="1800"/>
              <a:buChar char="•"/>
              <a:defRPr/>
            </a:lvl7pPr>
            <a:lvl8pPr marL="3657600" lvl="7" indent="-342900" algn="l">
              <a:lnSpc>
                <a:spcPct val="90000"/>
              </a:lnSpc>
              <a:spcBef>
                <a:spcPts val="375"/>
              </a:spcBef>
              <a:spcAft>
                <a:spcPct val="0"/>
              </a:spcAft>
              <a:buClr>
                <a:schemeClr val="dk1"/>
              </a:buClr>
              <a:buSzPts val="1800"/>
              <a:buChar char="•"/>
              <a:defRPr/>
            </a:lvl8pPr>
            <a:lvl9pPr marL="4114800" lvl="8" indent="-342900" algn="l">
              <a:lnSpc>
                <a:spcPct val="90000"/>
              </a:lnSpc>
              <a:spcBef>
                <a:spcPts val="375"/>
              </a:spcBef>
              <a:spcAft>
                <a:spcPct val="0"/>
              </a:spcAft>
              <a:buClr>
                <a:schemeClr val="dk1"/>
              </a:buClr>
              <a:buSzPts val="1800"/>
              <a:buChar char="•"/>
              <a:defRPr/>
            </a:lvl9pPr>
          </a:lstStyle>
          <a:p>
            <a:endParaRPr/>
          </a:p>
        </p:txBody>
      </p:sp>
      <p:sp>
        <p:nvSpPr>
          <p:cNvPr id="32" name="Google Shape;32;p6"/>
          <p:cNvSpPr txBox="1">
            <a:spLocks noGrp="1"/>
          </p:cNvSpPr>
          <p:nvPr>
            <p:ph type="body" idx="2"/>
          </p:nvPr>
        </p:nvSpPr>
        <p:spPr>
          <a:xfrm>
            <a:off x="3471863" y="2637014"/>
            <a:ext cx="2914650"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ct val="0"/>
              </a:spcAft>
              <a:buClr>
                <a:schemeClr val="dk1"/>
              </a:buClr>
              <a:buSzPts val="1800"/>
              <a:buChar char="•"/>
              <a:defRPr/>
            </a:lvl1pPr>
            <a:lvl2pPr marL="914400" lvl="1" indent="-342900" algn="l">
              <a:lnSpc>
                <a:spcPct val="90000"/>
              </a:lnSpc>
              <a:spcBef>
                <a:spcPts val="375"/>
              </a:spcBef>
              <a:spcAft>
                <a:spcPct val="0"/>
              </a:spcAft>
              <a:buClr>
                <a:schemeClr val="dk1"/>
              </a:buClr>
              <a:buSzPts val="1800"/>
              <a:buChar char="•"/>
              <a:defRPr/>
            </a:lvl2pPr>
            <a:lvl3pPr marL="1371600" lvl="2" indent="-342900" algn="l">
              <a:lnSpc>
                <a:spcPct val="90000"/>
              </a:lnSpc>
              <a:spcBef>
                <a:spcPts val="375"/>
              </a:spcBef>
              <a:spcAft>
                <a:spcPct val="0"/>
              </a:spcAft>
              <a:buClr>
                <a:schemeClr val="dk1"/>
              </a:buClr>
              <a:buSzPts val="1800"/>
              <a:buChar char="•"/>
              <a:defRPr/>
            </a:lvl3pPr>
            <a:lvl4pPr marL="1828800" lvl="3" indent="-342900" algn="l">
              <a:lnSpc>
                <a:spcPct val="90000"/>
              </a:lnSpc>
              <a:spcBef>
                <a:spcPts val="375"/>
              </a:spcBef>
              <a:spcAft>
                <a:spcPct val="0"/>
              </a:spcAft>
              <a:buClr>
                <a:schemeClr val="dk1"/>
              </a:buClr>
              <a:buSzPts val="1800"/>
              <a:buChar char="•"/>
              <a:defRPr/>
            </a:lvl4pPr>
            <a:lvl5pPr marL="2286000" lvl="4" indent="-342900" algn="l">
              <a:lnSpc>
                <a:spcPct val="90000"/>
              </a:lnSpc>
              <a:spcBef>
                <a:spcPts val="375"/>
              </a:spcBef>
              <a:spcAft>
                <a:spcPct val="0"/>
              </a:spcAft>
              <a:buClr>
                <a:schemeClr val="dk1"/>
              </a:buClr>
              <a:buSzPts val="1800"/>
              <a:buChar char="•"/>
              <a:defRPr/>
            </a:lvl5pPr>
            <a:lvl6pPr marL="2743200" lvl="5" indent="-342900" algn="l">
              <a:lnSpc>
                <a:spcPct val="90000"/>
              </a:lnSpc>
              <a:spcBef>
                <a:spcPts val="375"/>
              </a:spcBef>
              <a:spcAft>
                <a:spcPct val="0"/>
              </a:spcAft>
              <a:buClr>
                <a:schemeClr val="dk1"/>
              </a:buClr>
              <a:buSzPts val="1800"/>
              <a:buChar char="•"/>
              <a:defRPr/>
            </a:lvl6pPr>
            <a:lvl7pPr marL="3200400" lvl="6" indent="-342900" algn="l">
              <a:lnSpc>
                <a:spcPct val="90000"/>
              </a:lnSpc>
              <a:spcBef>
                <a:spcPts val="375"/>
              </a:spcBef>
              <a:spcAft>
                <a:spcPct val="0"/>
              </a:spcAft>
              <a:buClr>
                <a:schemeClr val="dk1"/>
              </a:buClr>
              <a:buSzPts val="1800"/>
              <a:buChar char="•"/>
              <a:defRPr/>
            </a:lvl7pPr>
            <a:lvl8pPr marL="3657600" lvl="7" indent="-342900" algn="l">
              <a:lnSpc>
                <a:spcPct val="90000"/>
              </a:lnSpc>
              <a:spcBef>
                <a:spcPts val="375"/>
              </a:spcBef>
              <a:spcAft>
                <a:spcPct val="0"/>
              </a:spcAft>
              <a:buClr>
                <a:schemeClr val="dk1"/>
              </a:buClr>
              <a:buSzPts val="1800"/>
              <a:buChar char="•"/>
              <a:defRPr/>
            </a:lvl8pPr>
            <a:lvl9pPr marL="4114800" lvl="8" indent="-342900" algn="l">
              <a:lnSpc>
                <a:spcPct val="90000"/>
              </a:lnSpc>
              <a:spcBef>
                <a:spcPts val="375"/>
              </a:spcBef>
              <a:spcAft>
                <a:spcPct val="0"/>
              </a:spcAft>
              <a:buClr>
                <a:schemeClr val="dk1"/>
              </a:buClr>
              <a:buSzPts val="1800"/>
              <a:buChar char="•"/>
              <a:defRPr/>
            </a:lvl9pPr>
          </a:lstStyle>
          <a:p>
            <a:endParaRPr/>
          </a:p>
        </p:txBody>
      </p:sp>
      <p:sp>
        <p:nvSpPr>
          <p:cNvPr id="33" name="Google Shape;33;p6"/>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ct val="0"/>
              </a:spcBef>
              <a:spcAft>
                <a:spcPct val="0"/>
              </a:spcAft>
              <a:buSzPts val="1400"/>
              <a:buNone/>
              <a:defRPr/>
            </a:lvl1pPr>
            <a:lvl2pPr lvl="1" algn="l">
              <a:lnSpc>
                <a:spcPct val="100000"/>
              </a:lnSpc>
              <a:spcBef>
                <a:spcPct val="0"/>
              </a:spcBef>
              <a:spcAft>
                <a:spcPct val="0"/>
              </a:spcAft>
              <a:buSzPts val="1400"/>
              <a:buNone/>
              <a:defRPr/>
            </a:lvl2pPr>
            <a:lvl3pPr lvl="2" algn="l">
              <a:lnSpc>
                <a:spcPct val="100000"/>
              </a:lnSpc>
              <a:spcBef>
                <a:spcPct val="0"/>
              </a:spcBef>
              <a:spcAft>
                <a:spcPct val="0"/>
              </a:spcAft>
              <a:buSzPts val="1400"/>
              <a:buNone/>
              <a:defRPr/>
            </a:lvl3pPr>
            <a:lvl4pPr lvl="3" algn="l">
              <a:lnSpc>
                <a:spcPct val="100000"/>
              </a:lnSpc>
              <a:spcBef>
                <a:spcPct val="0"/>
              </a:spcBef>
              <a:spcAft>
                <a:spcPct val="0"/>
              </a:spcAft>
              <a:buSzPts val="1400"/>
              <a:buNone/>
              <a:defRPr/>
            </a:lvl4pPr>
            <a:lvl5pPr lvl="4" algn="l">
              <a:lnSpc>
                <a:spcPct val="100000"/>
              </a:lnSpc>
              <a:spcBef>
                <a:spcPct val="0"/>
              </a:spcBef>
              <a:spcAft>
                <a:spcPct val="0"/>
              </a:spcAft>
              <a:buSzPts val="1400"/>
              <a:buNone/>
              <a:defRPr/>
            </a:lvl5pPr>
            <a:lvl6pPr lvl="5" algn="l">
              <a:lnSpc>
                <a:spcPct val="100000"/>
              </a:lnSpc>
              <a:spcBef>
                <a:spcPct val="0"/>
              </a:spcBef>
              <a:spcAft>
                <a:spcPct val="0"/>
              </a:spcAft>
              <a:buSzPts val="1400"/>
              <a:buNone/>
              <a:defRPr/>
            </a:lvl6pPr>
            <a:lvl7pPr lvl="6" algn="l">
              <a:lnSpc>
                <a:spcPct val="100000"/>
              </a:lnSpc>
              <a:spcBef>
                <a:spcPct val="0"/>
              </a:spcBef>
              <a:spcAft>
                <a:spcPct val="0"/>
              </a:spcAft>
              <a:buSzPts val="1400"/>
              <a:buNone/>
              <a:defRPr/>
            </a:lvl7pPr>
            <a:lvl8pPr lvl="7" algn="l">
              <a:lnSpc>
                <a:spcPct val="100000"/>
              </a:lnSpc>
              <a:spcBef>
                <a:spcPct val="0"/>
              </a:spcBef>
              <a:spcAft>
                <a:spcPct val="0"/>
              </a:spcAft>
              <a:buSzPts val="1400"/>
              <a:buNone/>
              <a:defRPr/>
            </a:lvl8pPr>
            <a:lvl9pPr lvl="8" algn="l">
              <a:lnSpc>
                <a:spcPct val="100000"/>
              </a:lnSpc>
              <a:spcBef>
                <a:spcPct val="0"/>
              </a:spcBef>
              <a:spcAft>
                <a:spcPct val="0"/>
              </a:spcAft>
              <a:buSzPts val="1400"/>
              <a:buNone/>
              <a:defRPr/>
            </a:lvl9pPr>
          </a:lstStyle>
          <a:p>
            <a:endParaRPr/>
          </a:p>
        </p:txBody>
      </p:sp>
      <p:sp>
        <p:nvSpPr>
          <p:cNvPr id="34" name="Google Shape;34;p6"/>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ct val="0"/>
              </a:spcBef>
              <a:spcAft>
                <a:spcPct val="0"/>
              </a:spcAft>
              <a:buSzPts val="1400"/>
              <a:buNone/>
              <a:defRPr/>
            </a:lvl1pPr>
            <a:lvl2pPr lvl="1" algn="l">
              <a:lnSpc>
                <a:spcPct val="100000"/>
              </a:lnSpc>
              <a:spcBef>
                <a:spcPct val="0"/>
              </a:spcBef>
              <a:spcAft>
                <a:spcPct val="0"/>
              </a:spcAft>
              <a:buSzPts val="1400"/>
              <a:buNone/>
              <a:defRPr/>
            </a:lvl2pPr>
            <a:lvl3pPr lvl="2" algn="l">
              <a:lnSpc>
                <a:spcPct val="100000"/>
              </a:lnSpc>
              <a:spcBef>
                <a:spcPct val="0"/>
              </a:spcBef>
              <a:spcAft>
                <a:spcPct val="0"/>
              </a:spcAft>
              <a:buSzPts val="1400"/>
              <a:buNone/>
              <a:defRPr/>
            </a:lvl3pPr>
            <a:lvl4pPr lvl="3" algn="l">
              <a:lnSpc>
                <a:spcPct val="100000"/>
              </a:lnSpc>
              <a:spcBef>
                <a:spcPct val="0"/>
              </a:spcBef>
              <a:spcAft>
                <a:spcPct val="0"/>
              </a:spcAft>
              <a:buSzPts val="1400"/>
              <a:buNone/>
              <a:defRPr/>
            </a:lvl4pPr>
            <a:lvl5pPr lvl="4" algn="l">
              <a:lnSpc>
                <a:spcPct val="100000"/>
              </a:lnSpc>
              <a:spcBef>
                <a:spcPct val="0"/>
              </a:spcBef>
              <a:spcAft>
                <a:spcPct val="0"/>
              </a:spcAft>
              <a:buSzPts val="1400"/>
              <a:buNone/>
              <a:defRPr/>
            </a:lvl5pPr>
            <a:lvl6pPr lvl="5" algn="l">
              <a:lnSpc>
                <a:spcPct val="100000"/>
              </a:lnSpc>
              <a:spcBef>
                <a:spcPct val="0"/>
              </a:spcBef>
              <a:spcAft>
                <a:spcPct val="0"/>
              </a:spcAft>
              <a:buSzPts val="1400"/>
              <a:buNone/>
              <a:defRPr/>
            </a:lvl6pPr>
            <a:lvl7pPr lvl="6" algn="l">
              <a:lnSpc>
                <a:spcPct val="100000"/>
              </a:lnSpc>
              <a:spcBef>
                <a:spcPct val="0"/>
              </a:spcBef>
              <a:spcAft>
                <a:spcPct val="0"/>
              </a:spcAft>
              <a:buSzPts val="1400"/>
              <a:buNone/>
              <a:defRPr/>
            </a:lvl7pPr>
            <a:lvl8pPr lvl="7" algn="l">
              <a:lnSpc>
                <a:spcPct val="100000"/>
              </a:lnSpc>
              <a:spcBef>
                <a:spcPct val="0"/>
              </a:spcBef>
              <a:spcAft>
                <a:spcPct val="0"/>
              </a:spcAft>
              <a:buSzPts val="1400"/>
              <a:buNone/>
              <a:defRPr/>
            </a:lvl8pPr>
            <a:lvl9pPr lvl="8" algn="l">
              <a:lnSpc>
                <a:spcPct val="100000"/>
              </a:lnSpc>
              <a:spcBef>
                <a:spcPct val="0"/>
              </a:spcBef>
              <a:spcAft>
                <a:spcPct val="0"/>
              </a:spcAft>
              <a:buSzPts val="1400"/>
              <a:buNone/>
              <a:defRPr/>
            </a:lvl9pPr>
          </a:lstStyle>
          <a:p>
            <a:endParaRPr/>
          </a:p>
        </p:txBody>
      </p:sp>
      <p:sp>
        <p:nvSpPr>
          <p:cNvPr id="35" name="Google Shape;35;p6"/>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1pPr>
            <a:lvl2pPr marL="0" marR="0" lvl="1"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2pPr>
            <a:lvl3pPr marL="0" marR="0" lvl="2"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3pPr>
            <a:lvl4pPr marL="0" marR="0" lvl="3"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4pPr>
            <a:lvl5pPr marL="0" marR="0" lvl="4"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5pPr>
            <a:lvl6pPr marL="0" marR="0" lvl="5"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6pPr>
            <a:lvl7pPr marL="0" marR="0" lvl="6"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7pPr>
            <a:lvl8pPr marL="0" marR="0" lvl="7"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8pPr>
            <a:lvl9pPr marL="0" marR="0" lvl="8"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9pPr>
          </a:lstStyle>
          <a:p>
            <a:pPr marL="0" lvl="0" indent="0" algn="r" rtl="0">
              <a:spcBef>
                <a:spcPct val="0"/>
              </a:spcBef>
              <a:spcAft>
                <a:spcPct val="0"/>
              </a:spcAft>
              <a:buNone/>
            </a:pPr>
            <a:fld id="{00000000-1234-1234-1234-123412341234}" type="slidenum">
              <a:rPr lang="en-US"/>
              <a:t>‹#›</a:t>
            </a:fld>
            <a:endParaRPr/>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7"/>
          <p:cNvSpPr txBox="1">
            <a:spLocks noGrp="1"/>
          </p:cNvSpPr>
          <p:nvPr>
            <p:ph type="title"/>
          </p:nvPr>
        </p:nvSpPr>
        <p:spPr>
          <a:xfrm>
            <a:off x="472381"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ct val="0"/>
              </a:spcBef>
              <a:spcAft>
                <a:spcPct val="0"/>
              </a:spcAft>
              <a:buClr>
                <a:schemeClr val="dk1"/>
              </a:buClr>
              <a:buSzPts val="1800"/>
              <a:buNone/>
              <a:defRPr/>
            </a:lvl1pPr>
            <a:lvl2pPr lvl="1" algn="l">
              <a:lnSpc>
                <a:spcPct val="100000"/>
              </a:lnSpc>
              <a:spcBef>
                <a:spcPct val="0"/>
              </a:spcBef>
              <a:spcAft>
                <a:spcPct val="0"/>
              </a:spcAft>
              <a:buSzPts val="1400"/>
              <a:buNone/>
              <a:defRPr/>
            </a:lvl2pPr>
            <a:lvl3pPr lvl="2" algn="l">
              <a:lnSpc>
                <a:spcPct val="100000"/>
              </a:lnSpc>
              <a:spcBef>
                <a:spcPct val="0"/>
              </a:spcBef>
              <a:spcAft>
                <a:spcPct val="0"/>
              </a:spcAft>
              <a:buSzPts val="1400"/>
              <a:buNone/>
              <a:defRPr/>
            </a:lvl3pPr>
            <a:lvl4pPr lvl="3" algn="l">
              <a:lnSpc>
                <a:spcPct val="100000"/>
              </a:lnSpc>
              <a:spcBef>
                <a:spcPct val="0"/>
              </a:spcBef>
              <a:spcAft>
                <a:spcPct val="0"/>
              </a:spcAft>
              <a:buSzPts val="1400"/>
              <a:buNone/>
              <a:defRPr/>
            </a:lvl4pPr>
            <a:lvl5pPr lvl="4" algn="l">
              <a:lnSpc>
                <a:spcPct val="100000"/>
              </a:lnSpc>
              <a:spcBef>
                <a:spcPct val="0"/>
              </a:spcBef>
              <a:spcAft>
                <a:spcPct val="0"/>
              </a:spcAft>
              <a:buSzPts val="1400"/>
              <a:buNone/>
              <a:defRPr/>
            </a:lvl5pPr>
            <a:lvl6pPr lvl="5" algn="l">
              <a:lnSpc>
                <a:spcPct val="100000"/>
              </a:lnSpc>
              <a:spcBef>
                <a:spcPct val="0"/>
              </a:spcBef>
              <a:spcAft>
                <a:spcPct val="0"/>
              </a:spcAft>
              <a:buSzPts val="1400"/>
              <a:buNone/>
              <a:defRPr/>
            </a:lvl6pPr>
            <a:lvl7pPr lvl="6" algn="l">
              <a:lnSpc>
                <a:spcPct val="100000"/>
              </a:lnSpc>
              <a:spcBef>
                <a:spcPct val="0"/>
              </a:spcBef>
              <a:spcAft>
                <a:spcPct val="0"/>
              </a:spcAft>
              <a:buSzPts val="1400"/>
              <a:buNone/>
              <a:defRPr/>
            </a:lvl7pPr>
            <a:lvl8pPr lvl="7" algn="l">
              <a:lnSpc>
                <a:spcPct val="100000"/>
              </a:lnSpc>
              <a:spcBef>
                <a:spcPct val="0"/>
              </a:spcBef>
              <a:spcAft>
                <a:spcPct val="0"/>
              </a:spcAft>
              <a:buSzPts val="1400"/>
              <a:buNone/>
              <a:defRPr/>
            </a:lvl8pPr>
            <a:lvl9pPr lvl="8" algn="l">
              <a:lnSpc>
                <a:spcPct val="100000"/>
              </a:lnSpc>
              <a:spcBef>
                <a:spcPct val="0"/>
              </a:spcBef>
              <a:spcAft>
                <a:spcPct val="0"/>
              </a:spcAft>
              <a:buSzPts val="1400"/>
              <a:buNone/>
              <a:defRPr/>
            </a:lvl9pPr>
          </a:lstStyle>
          <a:p>
            <a:endParaRPr/>
          </a:p>
        </p:txBody>
      </p:sp>
      <p:sp>
        <p:nvSpPr>
          <p:cNvPr id="38" name="Google Shape;38;p7"/>
          <p:cNvSpPr txBox="1">
            <a:spLocks noGrp="1"/>
          </p:cNvSpPr>
          <p:nvPr>
            <p:ph type="body" idx="1"/>
          </p:nvPr>
        </p:nvSpPr>
        <p:spPr>
          <a:xfrm>
            <a:off x="472381" y="2428347"/>
            <a:ext cx="2901255" cy="119009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ct val="0"/>
              </a:spcAft>
              <a:buClr>
                <a:schemeClr val="dk1"/>
              </a:buClr>
              <a:buSzPts val="1800"/>
              <a:buNone/>
              <a:defRPr sz="1800" b="1"/>
            </a:lvl1pPr>
            <a:lvl2pPr marL="914400" lvl="1" indent="-228600" algn="l">
              <a:lnSpc>
                <a:spcPct val="90000"/>
              </a:lnSpc>
              <a:spcBef>
                <a:spcPts val="375"/>
              </a:spcBef>
              <a:spcAft>
                <a:spcPct val="0"/>
              </a:spcAft>
              <a:buClr>
                <a:schemeClr val="dk1"/>
              </a:buClr>
              <a:buSzPts val="1500"/>
              <a:buNone/>
              <a:defRPr sz="1500" b="1"/>
            </a:lvl2pPr>
            <a:lvl3pPr marL="1371600" lvl="2" indent="-228600" algn="l">
              <a:lnSpc>
                <a:spcPct val="90000"/>
              </a:lnSpc>
              <a:spcBef>
                <a:spcPts val="375"/>
              </a:spcBef>
              <a:spcAft>
                <a:spcPct val="0"/>
              </a:spcAft>
              <a:buClr>
                <a:schemeClr val="dk1"/>
              </a:buClr>
              <a:buSzPts val="1350"/>
              <a:buNone/>
              <a:defRPr sz="1350" b="1"/>
            </a:lvl3pPr>
            <a:lvl4pPr marL="1828800" lvl="3" indent="-228600" algn="l">
              <a:lnSpc>
                <a:spcPct val="90000"/>
              </a:lnSpc>
              <a:spcBef>
                <a:spcPts val="375"/>
              </a:spcBef>
              <a:spcAft>
                <a:spcPct val="0"/>
              </a:spcAft>
              <a:buClr>
                <a:schemeClr val="dk1"/>
              </a:buClr>
              <a:buSzPts val="1200"/>
              <a:buNone/>
              <a:defRPr sz="1200" b="1"/>
            </a:lvl4pPr>
            <a:lvl5pPr marL="2286000" lvl="4" indent="-228600" algn="l">
              <a:lnSpc>
                <a:spcPct val="90000"/>
              </a:lnSpc>
              <a:spcBef>
                <a:spcPts val="375"/>
              </a:spcBef>
              <a:spcAft>
                <a:spcPct val="0"/>
              </a:spcAft>
              <a:buClr>
                <a:schemeClr val="dk1"/>
              </a:buClr>
              <a:buSzPts val="1200"/>
              <a:buNone/>
              <a:defRPr sz="1200" b="1"/>
            </a:lvl5pPr>
            <a:lvl6pPr marL="2743200" lvl="5" indent="-228600" algn="l">
              <a:lnSpc>
                <a:spcPct val="90000"/>
              </a:lnSpc>
              <a:spcBef>
                <a:spcPts val="375"/>
              </a:spcBef>
              <a:spcAft>
                <a:spcPct val="0"/>
              </a:spcAft>
              <a:buClr>
                <a:schemeClr val="dk1"/>
              </a:buClr>
              <a:buSzPts val="1200"/>
              <a:buNone/>
              <a:defRPr sz="1200" b="1"/>
            </a:lvl6pPr>
            <a:lvl7pPr marL="3200400" lvl="6" indent="-228600" algn="l">
              <a:lnSpc>
                <a:spcPct val="90000"/>
              </a:lnSpc>
              <a:spcBef>
                <a:spcPts val="375"/>
              </a:spcBef>
              <a:spcAft>
                <a:spcPct val="0"/>
              </a:spcAft>
              <a:buClr>
                <a:schemeClr val="dk1"/>
              </a:buClr>
              <a:buSzPts val="1200"/>
              <a:buNone/>
              <a:defRPr sz="1200" b="1"/>
            </a:lvl7pPr>
            <a:lvl8pPr marL="3657600" lvl="7" indent="-228600" algn="l">
              <a:lnSpc>
                <a:spcPct val="90000"/>
              </a:lnSpc>
              <a:spcBef>
                <a:spcPts val="375"/>
              </a:spcBef>
              <a:spcAft>
                <a:spcPct val="0"/>
              </a:spcAft>
              <a:buClr>
                <a:schemeClr val="dk1"/>
              </a:buClr>
              <a:buSzPts val="1200"/>
              <a:buNone/>
              <a:defRPr sz="1200" b="1"/>
            </a:lvl8pPr>
            <a:lvl9pPr marL="4114800" lvl="8" indent="-228600" algn="l">
              <a:lnSpc>
                <a:spcPct val="90000"/>
              </a:lnSpc>
              <a:spcBef>
                <a:spcPts val="375"/>
              </a:spcBef>
              <a:spcAft>
                <a:spcPct val="0"/>
              </a:spcAft>
              <a:buClr>
                <a:schemeClr val="dk1"/>
              </a:buClr>
              <a:buSzPts val="1200"/>
              <a:buNone/>
              <a:defRPr sz="1200" b="1"/>
            </a:lvl9pPr>
          </a:lstStyle>
          <a:p>
            <a:endParaRPr/>
          </a:p>
        </p:txBody>
      </p:sp>
      <p:sp>
        <p:nvSpPr>
          <p:cNvPr id="39" name="Google Shape;39;p7"/>
          <p:cNvSpPr txBox="1">
            <a:spLocks noGrp="1"/>
          </p:cNvSpPr>
          <p:nvPr>
            <p:ph type="body" idx="2"/>
          </p:nvPr>
        </p:nvSpPr>
        <p:spPr>
          <a:xfrm>
            <a:off x="472381" y="3618442"/>
            <a:ext cx="2901255" cy="532218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ct val="0"/>
              </a:spcAft>
              <a:buClr>
                <a:schemeClr val="dk1"/>
              </a:buClr>
              <a:buSzPts val="1800"/>
              <a:buChar char="•"/>
              <a:defRPr/>
            </a:lvl1pPr>
            <a:lvl2pPr marL="914400" lvl="1" indent="-342900" algn="l">
              <a:lnSpc>
                <a:spcPct val="90000"/>
              </a:lnSpc>
              <a:spcBef>
                <a:spcPts val="375"/>
              </a:spcBef>
              <a:spcAft>
                <a:spcPct val="0"/>
              </a:spcAft>
              <a:buClr>
                <a:schemeClr val="dk1"/>
              </a:buClr>
              <a:buSzPts val="1800"/>
              <a:buChar char="•"/>
              <a:defRPr/>
            </a:lvl2pPr>
            <a:lvl3pPr marL="1371600" lvl="2" indent="-342900" algn="l">
              <a:lnSpc>
                <a:spcPct val="90000"/>
              </a:lnSpc>
              <a:spcBef>
                <a:spcPts val="375"/>
              </a:spcBef>
              <a:spcAft>
                <a:spcPct val="0"/>
              </a:spcAft>
              <a:buClr>
                <a:schemeClr val="dk1"/>
              </a:buClr>
              <a:buSzPts val="1800"/>
              <a:buChar char="•"/>
              <a:defRPr/>
            </a:lvl3pPr>
            <a:lvl4pPr marL="1828800" lvl="3" indent="-342900" algn="l">
              <a:lnSpc>
                <a:spcPct val="90000"/>
              </a:lnSpc>
              <a:spcBef>
                <a:spcPts val="375"/>
              </a:spcBef>
              <a:spcAft>
                <a:spcPct val="0"/>
              </a:spcAft>
              <a:buClr>
                <a:schemeClr val="dk1"/>
              </a:buClr>
              <a:buSzPts val="1800"/>
              <a:buChar char="•"/>
              <a:defRPr/>
            </a:lvl4pPr>
            <a:lvl5pPr marL="2286000" lvl="4" indent="-342900" algn="l">
              <a:lnSpc>
                <a:spcPct val="90000"/>
              </a:lnSpc>
              <a:spcBef>
                <a:spcPts val="375"/>
              </a:spcBef>
              <a:spcAft>
                <a:spcPct val="0"/>
              </a:spcAft>
              <a:buClr>
                <a:schemeClr val="dk1"/>
              </a:buClr>
              <a:buSzPts val="1800"/>
              <a:buChar char="•"/>
              <a:defRPr/>
            </a:lvl5pPr>
            <a:lvl6pPr marL="2743200" lvl="5" indent="-342900" algn="l">
              <a:lnSpc>
                <a:spcPct val="90000"/>
              </a:lnSpc>
              <a:spcBef>
                <a:spcPts val="375"/>
              </a:spcBef>
              <a:spcAft>
                <a:spcPct val="0"/>
              </a:spcAft>
              <a:buClr>
                <a:schemeClr val="dk1"/>
              </a:buClr>
              <a:buSzPts val="1800"/>
              <a:buChar char="•"/>
              <a:defRPr/>
            </a:lvl6pPr>
            <a:lvl7pPr marL="3200400" lvl="6" indent="-342900" algn="l">
              <a:lnSpc>
                <a:spcPct val="90000"/>
              </a:lnSpc>
              <a:spcBef>
                <a:spcPts val="375"/>
              </a:spcBef>
              <a:spcAft>
                <a:spcPct val="0"/>
              </a:spcAft>
              <a:buClr>
                <a:schemeClr val="dk1"/>
              </a:buClr>
              <a:buSzPts val="1800"/>
              <a:buChar char="•"/>
              <a:defRPr/>
            </a:lvl7pPr>
            <a:lvl8pPr marL="3657600" lvl="7" indent="-342900" algn="l">
              <a:lnSpc>
                <a:spcPct val="90000"/>
              </a:lnSpc>
              <a:spcBef>
                <a:spcPts val="375"/>
              </a:spcBef>
              <a:spcAft>
                <a:spcPct val="0"/>
              </a:spcAft>
              <a:buClr>
                <a:schemeClr val="dk1"/>
              </a:buClr>
              <a:buSzPts val="1800"/>
              <a:buChar char="•"/>
              <a:defRPr/>
            </a:lvl8pPr>
            <a:lvl9pPr marL="4114800" lvl="8" indent="-342900" algn="l">
              <a:lnSpc>
                <a:spcPct val="90000"/>
              </a:lnSpc>
              <a:spcBef>
                <a:spcPts val="375"/>
              </a:spcBef>
              <a:spcAft>
                <a:spcPct val="0"/>
              </a:spcAft>
              <a:buClr>
                <a:schemeClr val="dk1"/>
              </a:buClr>
              <a:buSzPts val="1800"/>
              <a:buChar char="•"/>
              <a:defRPr/>
            </a:lvl9pPr>
          </a:lstStyle>
          <a:p>
            <a:endParaRPr/>
          </a:p>
        </p:txBody>
      </p:sp>
      <p:sp>
        <p:nvSpPr>
          <p:cNvPr id="40" name="Google Shape;40;p7"/>
          <p:cNvSpPr txBox="1">
            <a:spLocks noGrp="1"/>
          </p:cNvSpPr>
          <p:nvPr>
            <p:ph type="body" idx="3"/>
          </p:nvPr>
        </p:nvSpPr>
        <p:spPr>
          <a:xfrm>
            <a:off x="3471863" y="2428347"/>
            <a:ext cx="2915543" cy="119009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ct val="0"/>
              </a:spcAft>
              <a:buClr>
                <a:schemeClr val="dk1"/>
              </a:buClr>
              <a:buSzPts val="1800"/>
              <a:buNone/>
              <a:defRPr sz="1800" b="1"/>
            </a:lvl1pPr>
            <a:lvl2pPr marL="914400" lvl="1" indent="-228600" algn="l">
              <a:lnSpc>
                <a:spcPct val="90000"/>
              </a:lnSpc>
              <a:spcBef>
                <a:spcPts val="375"/>
              </a:spcBef>
              <a:spcAft>
                <a:spcPct val="0"/>
              </a:spcAft>
              <a:buClr>
                <a:schemeClr val="dk1"/>
              </a:buClr>
              <a:buSzPts val="1500"/>
              <a:buNone/>
              <a:defRPr sz="1500" b="1"/>
            </a:lvl2pPr>
            <a:lvl3pPr marL="1371600" lvl="2" indent="-228600" algn="l">
              <a:lnSpc>
                <a:spcPct val="90000"/>
              </a:lnSpc>
              <a:spcBef>
                <a:spcPts val="375"/>
              </a:spcBef>
              <a:spcAft>
                <a:spcPct val="0"/>
              </a:spcAft>
              <a:buClr>
                <a:schemeClr val="dk1"/>
              </a:buClr>
              <a:buSzPts val="1350"/>
              <a:buNone/>
              <a:defRPr sz="1350" b="1"/>
            </a:lvl3pPr>
            <a:lvl4pPr marL="1828800" lvl="3" indent="-228600" algn="l">
              <a:lnSpc>
                <a:spcPct val="90000"/>
              </a:lnSpc>
              <a:spcBef>
                <a:spcPts val="375"/>
              </a:spcBef>
              <a:spcAft>
                <a:spcPct val="0"/>
              </a:spcAft>
              <a:buClr>
                <a:schemeClr val="dk1"/>
              </a:buClr>
              <a:buSzPts val="1200"/>
              <a:buNone/>
              <a:defRPr sz="1200" b="1"/>
            </a:lvl4pPr>
            <a:lvl5pPr marL="2286000" lvl="4" indent="-228600" algn="l">
              <a:lnSpc>
                <a:spcPct val="90000"/>
              </a:lnSpc>
              <a:spcBef>
                <a:spcPts val="375"/>
              </a:spcBef>
              <a:spcAft>
                <a:spcPct val="0"/>
              </a:spcAft>
              <a:buClr>
                <a:schemeClr val="dk1"/>
              </a:buClr>
              <a:buSzPts val="1200"/>
              <a:buNone/>
              <a:defRPr sz="1200" b="1"/>
            </a:lvl5pPr>
            <a:lvl6pPr marL="2743200" lvl="5" indent="-228600" algn="l">
              <a:lnSpc>
                <a:spcPct val="90000"/>
              </a:lnSpc>
              <a:spcBef>
                <a:spcPts val="375"/>
              </a:spcBef>
              <a:spcAft>
                <a:spcPct val="0"/>
              </a:spcAft>
              <a:buClr>
                <a:schemeClr val="dk1"/>
              </a:buClr>
              <a:buSzPts val="1200"/>
              <a:buNone/>
              <a:defRPr sz="1200" b="1"/>
            </a:lvl6pPr>
            <a:lvl7pPr marL="3200400" lvl="6" indent="-228600" algn="l">
              <a:lnSpc>
                <a:spcPct val="90000"/>
              </a:lnSpc>
              <a:spcBef>
                <a:spcPts val="375"/>
              </a:spcBef>
              <a:spcAft>
                <a:spcPct val="0"/>
              </a:spcAft>
              <a:buClr>
                <a:schemeClr val="dk1"/>
              </a:buClr>
              <a:buSzPts val="1200"/>
              <a:buNone/>
              <a:defRPr sz="1200" b="1"/>
            </a:lvl7pPr>
            <a:lvl8pPr marL="3657600" lvl="7" indent="-228600" algn="l">
              <a:lnSpc>
                <a:spcPct val="90000"/>
              </a:lnSpc>
              <a:spcBef>
                <a:spcPts val="375"/>
              </a:spcBef>
              <a:spcAft>
                <a:spcPct val="0"/>
              </a:spcAft>
              <a:buClr>
                <a:schemeClr val="dk1"/>
              </a:buClr>
              <a:buSzPts val="1200"/>
              <a:buNone/>
              <a:defRPr sz="1200" b="1"/>
            </a:lvl8pPr>
            <a:lvl9pPr marL="4114800" lvl="8" indent="-228600" algn="l">
              <a:lnSpc>
                <a:spcPct val="90000"/>
              </a:lnSpc>
              <a:spcBef>
                <a:spcPts val="375"/>
              </a:spcBef>
              <a:spcAft>
                <a:spcPct val="0"/>
              </a:spcAft>
              <a:buClr>
                <a:schemeClr val="dk1"/>
              </a:buClr>
              <a:buSzPts val="1200"/>
              <a:buNone/>
              <a:defRPr sz="1200" b="1"/>
            </a:lvl9pPr>
          </a:lstStyle>
          <a:p>
            <a:endParaRPr/>
          </a:p>
        </p:txBody>
      </p:sp>
      <p:sp>
        <p:nvSpPr>
          <p:cNvPr id="41" name="Google Shape;41;p7"/>
          <p:cNvSpPr txBox="1">
            <a:spLocks noGrp="1"/>
          </p:cNvSpPr>
          <p:nvPr>
            <p:ph type="body" idx="4"/>
          </p:nvPr>
        </p:nvSpPr>
        <p:spPr>
          <a:xfrm>
            <a:off x="3471863" y="3618442"/>
            <a:ext cx="2915543" cy="532218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ct val="0"/>
              </a:spcAft>
              <a:buClr>
                <a:schemeClr val="dk1"/>
              </a:buClr>
              <a:buSzPts val="1800"/>
              <a:buChar char="•"/>
              <a:defRPr/>
            </a:lvl1pPr>
            <a:lvl2pPr marL="914400" lvl="1" indent="-342900" algn="l">
              <a:lnSpc>
                <a:spcPct val="90000"/>
              </a:lnSpc>
              <a:spcBef>
                <a:spcPts val="375"/>
              </a:spcBef>
              <a:spcAft>
                <a:spcPct val="0"/>
              </a:spcAft>
              <a:buClr>
                <a:schemeClr val="dk1"/>
              </a:buClr>
              <a:buSzPts val="1800"/>
              <a:buChar char="•"/>
              <a:defRPr/>
            </a:lvl2pPr>
            <a:lvl3pPr marL="1371600" lvl="2" indent="-342900" algn="l">
              <a:lnSpc>
                <a:spcPct val="90000"/>
              </a:lnSpc>
              <a:spcBef>
                <a:spcPts val="375"/>
              </a:spcBef>
              <a:spcAft>
                <a:spcPct val="0"/>
              </a:spcAft>
              <a:buClr>
                <a:schemeClr val="dk1"/>
              </a:buClr>
              <a:buSzPts val="1800"/>
              <a:buChar char="•"/>
              <a:defRPr/>
            </a:lvl3pPr>
            <a:lvl4pPr marL="1828800" lvl="3" indent="-342900" algn="l">
              <a:lnSpc>
                <a:spcPct val="90000"/>
              </a:lnSpc>
              <a:spcBef>
                <a:spcPts val="375"/>
              </a:spcBef>
              <a:spcAft>
                <a:spcPct val="0"/>
              </a:spcAft>
              <a:buClr>
                <a:schemeClr val="dk1"/>
              </a:buClr>
              <a:buSzPts val="1800"/>
              <a:buChar char="•"/>
              <a:defRPr/>
            </a:lvl4pPr>
            <a:lvl5pPr marL="2286000" lvl="4" indent="-342900" algn="l">
              <a:lnSpc>
                <a:spcPct val="90000"/>
              </a:lnSpc>
              <a:spcBef>
                <a:spcPts val="375"/>
              </a:spcBef>
              <a:spcAft>
                <a:spcPct val="0"/>
              </a:spcAft>
              <a:buClr>
                <a:schemeClr val="dk1"/>
              </a:buClr>
              <a:buSzPts val="1800"/>
              <a:buChar char="•"/>
              <a:defRPr/>
            </a:lvl5pPr>
            <a:lvl6pPr marL="2743200" lvl="5" indent="-342900" algn="l">
              <a:lnSpc>
                <a:spcPct val="90000"/>
              </a:lnSpc>
              <a:spcBef>
                <a:spcPts val="375"/>
              </a:spcBef>
              <a:spcAft>
                <a:spcPct val="0"/>
              </a:spcAft>
              <a:buClr>
                <a:schemeClr val="dk1"/>
              </a:buClr>
              <a:buSzPts val="1800"/>
              <a:buChar char="•"/>
              <a:defRPr/>
            </a:lvl6pPr>
            <a:lvl7pPr marL="3200400" lvl="6" indent="-342900" algn="l">
              <a:lnSpc>
                <a:spcPct val="90000"/>
              </a:lnSpc>
              <a:spcBef>
                <a:spcPts val="375"/>
              </a:spcBef>
              <a:spcAft>
                <a:spcPct val="0"/>
              </a:spcAft>
              <a:buClr>
                <a:schemeClr val="dk1"/>
              </a:buClr>
              <a:buSzPts val="1800"/>
              <a:buChar char="•"/>
              <a:defRPr/>
            </a:lvl7pPr>
            <a:lvl8pPr marL="3657600" lvl="7" indent="-342900" algn="l">
              <a:lnSpc>
                <a:spcPct val="90000"/>
              </a:lnSpc>
              <a:spcBef>
                <a:spcPts val="375"/>
              </a:spcBef>
              <a:spcAft>
                <a:spcPct val="0"/>
              </a:spcAft>
              <a:buClr>
                <a:schemeClr val="dk1"/>
              </a:buClr>
              <a:buSzPts val="1800"/>
              <a:buChar char="•"/>
              <a:defRPr/>
            </a:lvl8pPr>
            <a:lvl9pPr marL="4114800" lvl="8" indent="-342900" algn="l">
              <a:lnSpc>
                <a:spcPct val="90000"/>
              </a:lnSpc>
              <a:spcBef>
                <a:spcPts val="375"/>
              </a:spcBef>
              <a:spcAft>
                <a:spcPct val="0"/>
              </a:spcAft>
              <a:buClr>
                <a:schemeClr val="dk1"/>
              </a:buClr>
              <a:buSzPts val="1800"/>
              <a:buChar char="•"/>
              <a:defRPr/>
            </a:lvl9pPr>
          </a:lstStyle>
          <a:p>
            <a:endParaRPr/>
          </a:p>
        </p:txBody>
      </p:sp>
      <p:sp>
        <p:nvSpPr>
          <p:cNvPr id="42" name="Google Shape;42;p7"/>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ct val="0"/>
              </a:spcBef>
              <a:spcAft>
                <a:spcPct val="0"/>
              </a:spcAft>
              <a:buSzPts val="1400"/>
              <a:buNone/>
              <a:defRPr/>
            </a:lvl1pPr>
            <a:lvl2pPr lvl="1" algn="l">
              <a:lnSpc>
                <a:spcPct val="100000"/>
              </a:lnSpc>
              <a:spcBef>
                <a:spcPct val="0"/>
              </a:spcBef>
              <a:spcAft>
                <a:spcPct val="0"/>
              </a:spcAft>
              <a:buSzPts val="1400"/>
              <a:buNone/>
              <a:defRPr/>
            </a:lvl2pPr>
            <a:lvl3pPr lvl="2" algn="l">
              <a:lnSpc>
                <a:spcPct val="100000"/>
              </a:lnSpc>
              <a:spcBef>
                <a:spcPct val="0"/>
              </a:spcBef>
              <a:spcAft>
                <a:spcPct val="0"/>
              </a:spcAft>
              <a:buSzPts val="1400"/>
              <a:buNone/>
              <a:defRPr/>
            </a:lvl3pPr>
            <a:lvl4pPr lvl="3" algn="l">
              <a:lnSpc>
                <a:spcPct val="100000"/>
              </a:lnSpc>
              <a:spcBef>
                <a:spcPct val="0"/>
              </a:spcBef>
              <a:spcAft>
                <a:spcPct val="0"/>
              </a:spcAft>
              <a:buSzPts val="1400"/>
              <a:buNone/>
              <a:defRPr/>
            </a:lvl4pPr>
            <a:lvl5pPr lvl="4" algn="l">
              <a:lnSpc>
                <a:spcPct val="100000"/>
              </a:lnSpc>
              <a:spcBef>
                <a:spcPct val="0"/>
              </a:spcBef>
              <a:spcAft>
                <a:spcPct val="0"/>
              </a:spcAft>
              <a:buSzPts val="1400"/>
              <a:buNone/>
              <a:defRPr/>
            </a:lvl5pPr>
            <a:lvl6pPr lvl="5" algn="l">
              <a:lnSpc>
                <a:spcPct val="100000"/>
              </a:lnSpc>
              <a:spcBef>
                <a:spcPct val="0"/>
              </a:spcBef>
              <a:spcAft>
                <a:spcPct val="0"/>
              </a:spcAft>
              <a:buSzPts val="1400"/>
              <a:buNone/>
              <a:defRPr/>
            </a:lvl6pPr>
            <a:lvl7pPr lvl="6" algn="l">
              <a:lnSpc>
                <a:spcPct val="100000"/>
              </a:lnSpc>
              <a:spcBef>
                <a:spcPct val="0"/>
              </a:spcBef>
              <a:spcAft>
                <a:spcPct val="0"/>
              </a:spcAft>
              <a:buSzPts val="1400"/>
              <a:buNone/>
              <a:defRPr/>
            </a:lvl7pPr>
            <a:lvl8pPr lvl="7" algn="l">
              <a:lnSpc>
                <a:spcPct val="100000"/>
              </a:lnSpc>
              <a:spcBef>
                <a:spcPct val="0"/>
              </a:spcBef>
              <a:spcAft>
                <a:spcPct val="0"/>
              </a:spcAft>
              <a:buSzPts val="1400"/>
              <a:buNone/>
              <a:defRPr/>
            </a:lvl8pPr>
            <a:lvl9pPr lvl="8" algn="l">
              <a:lnSpc>
                <a:spcPct val="100000"/>
              </a:lnSpc>
              <a:spcBef>
                <a:spcPct val="0"/>
              </a:spcBef>
              <a:spcAft>
                <a:spcPct val="0"/>
              </a:spcAft>
              <a:buSzPts val="1400"/>
              <a:buNone/>
              <a:defRPr/>
            </a:lvl9pPr>
          </a:lstStyle>
          <a:p>
            <a:endParaRPr/>
          </a:p>
        </p:txBody>
      </p:sp>
      <p:sp>
        <p:nvSpPr>
          <p:cNvPr id="43" name="Google Shape;43;p7"/>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ct val="0"/>
              </a:spcBef>
              <a:spcAft>
                <a:spcPct val="0"/>
              </a:spcAft>
              <a:buSzPts val="1400"/>
              <a:buNone/>
              <a:defRPr/>
            </a:lvl1pPr>
            <a:lvl2pPr lvl="1" algn="l">
              <a:lnSpc>
                <a:spcPct val="100000"/>
              </a:lnSpc>
              <a:spcBef>
                <a:spcPct val="0"/>
              </a:spcBef>
              <a:spcAft>
                <a:spcPct val="0"/>
              </a:spcAft>
              <a:buSzPts val="1400"/>
              <a:buNone/>
              <a:defRPr/>
            </a:lvl2pPr>
            <a:lvl3pPr lvl="2" algn="l">
              <a:lnSpc>
                <a:spcPct val="100000"/>
              </a:lnSpc>
              <a:spcBef>
                <a:spcPct val="0"/>
              </a:spcBef>
              <a:spcAft>
                <a:spcPct val="0"/>
              </a:spcAft>
              <a:buSzPts val="1400"/>
              <a:buNone/>
              <a:defRPr/>
            </a:lvl3pPr>
            <a:lvl4pPr lvl="3" algn="l">
              <a:lnSpc>
                <a:spcPct val="100000"/>
              </a:lnSpc>
              <a:spcBef>
                <a:spcPct val="0"/>
              </a:spcBef>
              <a:spcAft>
                <a:spcPct val="0"/>
              </a:spcAft>
              <a:buSzPts val="1400"/>
              <a:buNone/>
              <a:defRPr/>
            </a:lvl4pPr>
            <a:lvl5pPr lvl="4" algn="l">
              <a:lnSpc>
                <a:spcPct val="100000"/>
              </a:lnSpc>
              <a:spcBef>
                <a:spcPct val="0"/>
              </a:spcBef>
              <a:spcAft>
                <a:spcPct val="0"/>
              </a:spcAft>
              <a:buSzPts val="1400"/>
              <a:buNone/>
              <a:defRPr/>
            </a:lvl5pPr>
            <a:lvl6pPr lvl="5" algn="l">
              <a:lnSpc>
                <a:spcPct val="100000"/>
              </a:lnSpc>
              <a:spcBef>
                <a:spcPct val="0"/>
              </a:spcBef>
              <a:spcAft>
                <a:spcPct val="0"/>
              </a:spcAft>
              <a:buSzPts val="1400"/>
              <a:buNone/>
              <a:defRPr/>
            </a:lvl6pPr>
            <a:lvl7pPr lvl="6" algn="l">
              <a:lnSpc>
                <a:spcPct val="100000"/>
              </a:lnSpc>
              <a:spcBef>
                <a:spcPct val="0"/>
              </a:spcBef>
              <a:spcAft>
                <a:spcPct val="0"/>
              </a:spcAft>
              <a:buSzPts val="1400"/>
              <a:buNone/>
              <a:defRPr/>
            </a:lvl7pPr>
            <a:lvl8pPr lvl="7" algn="l">
              <a:lnSpc>
                <a:spcPct val="100000"/>
              </a:lnSpc>
              <a:spcBef>
                <a:spcPct val="0"/>
              </a:spcBef>
              <a:spcAft>
                <a:spcPct val="0"/>
              </a:spcAft>
              <a:buSzPts val="1400"/>
              <a:buNone/>
              <a:defRPr/>
            </a:lvl8pPr>
            <a:lvl9pPr lvl="8" algn="l">
              <a:lnSpc>
                <a:spcPct val="100000"/>
              </a:lnSpc>
              <a:spcBef>
                <a:spcPct val="0"/>
              </a:spcBef>
              <a:spcAft>
                <a:spcPct val="0"/>
              </a:spcAft>
              <a:buSzPts val="1400"/>
              <a:buNone/>
              <a:defRPr/>
            </a:lvl9pPr>
          </a:lstStyle>
          <a:p>
            <a:endParaRPr/>
          </a:p>
        </p:txBody>
      </p:sp>
      <p:sp>
        <p:nvSpPr>
          <p:cNvPr id="44" name="Google Shape;44;p7"/>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1pPr>
            <a:lvl2pPr marL="0" marR="0" lvl="1"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2pPr>
            <a:lvl3pPr marL="0" marR="0" lvl="2"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3pPr>
            <a:lvl4pPr marL="0" marR="0" lvl="3"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4pPr>
            <a:lvl5pPr marL="0" marR="0" lvl="4"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5pPr>
            <a:lvl6pPr marL="0" marR="0" lvl="5"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6pPr>
            <a:lvl7pPr marL="0" marR="0" lvl="6"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7pPr>
            <a:lvl8pPr marL="0" marR="0" lvl="7"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8pPr>
            <a:lvl9pPr marL="0" marR="0" lvl="8"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9pPr>
          </a:lstStyle>
          <a:p>
            <a:pPr marL="0" lvl="0" indent="0" algn="r" rtl="0">
              <a:spcBef>
                <a:spcPct val="0"/>
              </a:spcBef>
              <a:spcAft>
                <a:spcPct val="0"/>
              </a:spcAft>
              <a:buNone/>
            </a:pPr>
            <a:fld id="{00000000-1234-1234-1234-123412341234}" type="slidenum">
              <a:rPr lang="en-US"/>
              <a:t>‹#›</a:t>
            </a:fld>
            <a:endParaRP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8"/>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ct val="0"/>
              </a:spcBef>
              <a:spcAft>
                <a:spcPct val="0"/>
              </a:spcAft>
              <a:buClr>
                <a:schemeClr val="dk1"/>
              </a:buClr>
              <a:buSzPts val="1800"/>
              <a:buNone/>
              <a:defRPr/>
            </a:lvl1pPr>
            <a:lvl2pPr lvl="1" algn="l">
              <a:lnSpc>
                <a:spcPct val="100000"/>
              </a:lnSpc>
              <a:spcBef>
                <a:spcPct val="0"/>
              </a:spcBef>
              <a:spcAft>
                <a:spcPct val="0"/>
              </a:spcAft>
              <a:buSzPts val="1400"/>
              <a:buNone/>
              <a:defRPr/>
            </a:lvl2pPr>
            <a:lvl3pPr lvl="2" algn="l">
              <a:lnSpc>
                <a:spcPct val="100000"/>
              </a:lnSpc>
              <a:spcBef>
                <a:spcPct val="0"/>
              </a:spcBef>
              <a:spcAft>
                <a:spcPct val="0"/>
              </a:spcAft>
              <a:buSzPts val="1400"/>
              <a:buNone/>
              <a:defRPr/>
            </a:lvl3pPr>
            <a:lvl4pPr lvl="3" algn="l">
              <a:lnSpc>
                <a:spcPct val="100000"/>
              </a:lnSpc>
              <a:spcBef>
                <a:spcPct val="0"/>
              </a:spcBef>
              <a:spcAft>
                <a:spcPct val="0"/>
              </a:spcAft>
              <a:buSzPts val="1400"/>
              <a:buNone/>
              <a:defRPr/>
            </a:lvl4pPr>
            <a:lvl5pPr lvl="4" algn="l">
              <a:lnSpc>
                <a:spcPct val="100000"/>
              </a:lnSpc>
              <a:spcBef>
                <a:spcPct val="0"/>
              </a:spcBef>
              <a:spcAft>
                <a:spcPct val="0"/>
              </a:spcAft>
              <a:buSzPts val="1400"/>
              <a:buNone/>
              <a:defRPr/>
            </a:lvl5pPr>
            <a:lvl6pPr lvl="5" algn="l">
              <a:lnSpc>
                <a:spcPct val="100000"/>
              </a:lnSpc>
              <a:spcBef>
                <a:spcPct val="0"/>
              </a:spcBef>
              <a:spcAft>
                <a:spcPct val="0"/>
              </a:spcAft>
              <a:buSzPts val="1400"/>
              <a:buNone/>
              <a:defRPr/>
            </a:lvl6pPr>
            <a:lvl7pPr lvl="6" algn="l">
              <a:lnSpc>
                <a:spcPct val="100000"/>
              </a:lnSpc>
              <a:spcBef>
                <a:spcPct val="0"/>
              </a:spcBef>
              <a:spcAft>
                <a:spcPct val="0"/>
              </a:spcAft>
              <a:buSzPts val="1400"/>
              <a:buNone/>
              <a:defRPr/>
            </a:lvl7pPr>
            <a:lvl8pPr lvl="7" algn="l">
              <a:lnSpc>
                <a:spcPct val="100000"/>
              </a:lnSpc>
              <a:spcBef>
                <a:spcPct val="0"/>
              </a:spcBef>
              <a:spcAft>
                <a:spcPct val="0"/>
              </a:spcAft>
              <a:buSzPts val="1400"/>
              <a:buNone/>
              <a:defRPr/>
            </a:lvl8pPr>
            <a:lvl9pPr lvl="8" algn="l">
              <a:lnSpc>
                <a:spcPct val="100000"/>
              </a:lnSpc>
              <a:spcBef>
                <a:spcPct val="0"/>
              </a:spcBef>
              <a:spcAft>
                <a:spcPct val="0"/>
              </a:spcAft>
              <a:buSzPts val="1400"/>
              <a:buNone/>
              <a:defRPr/>
            </a:lvl9pPr>
          </a:lstStyle>
          <a:p>
            <a:endParaRPr/>
          </a:p>
        </p:txBody>
      </p:sp>
      <p:sp>
        <p:nvSpPr>
          <p:cNvPr id="47" name="Google Shape;47;p8"/>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ct val="0"/>
              </a:spcBef>
              <a:spcAft>
                <a:spcPct val="0"/>
              </a:spcAft>
              <a:buSzPts val="1400"/>
              <a:buNone/>
              <a:defRPr/>
            </a:lvl1pPr>
            <a:lvl2pPr lvl="1" algn="l">
              <a:lnSpc>
                <a:spcPct val="100000"/>
              </a:lnSpc>
              <a:spcBef>
                <a:spcPct val="0"/>
              </a:spcBef>
              <a:spcAft>
                <a:spcPct val="0"/>
              </a:spcAft>
              <a:buSzPts val="1400"/>
              <a:buNone/>
              <a:defRPr/>
            </a:lvl2pPr>
            <a:lvl3pPr lvl="2" algn="l">
              <a:lnSpc>
                <a:spcPct val="100000"/>
              </a:lnSpc>
              <a:spcBef>
                <a:spcPct val="0"/>
              </a:spcBef>
              <a:spcAft>
                <a:spcPct val="0"/>
              </a:spcAft>
              <a:buSzPts val="1400"/>
              <a:buNone/>
              <a:defRPr/>
            </a:lvl3pPr>
            <a:lvl4pPr lvl="3" algn="l">
              <a:lnSpc>
                <a:spcPct val="100000"/>
              </a:lnSpc>
              <a:spcBef>
                <a:spcPct val="0"/>
              </a:spcBef>
              <a:spcAft>
                <a:spcPct val="0"/>
              </a:spcAft>
              <a:buSzPts val="1400"/>
              <a:buNone/>
              <a:defRPr/>
            </a:lvl4pPr>
            <a:lvl5pPr lvl="4" algn="l">
              <a:lnSpc>
                <a:spcPct val="100000"/>
              </a:lnSpc>
              <a:spcBef>
                <a:spcPct val="0"/>
              </a:spcBef>
              <a:spcAft>
                <a:spcPct val="0"/>
              </a:spcAft>
              <a:buSzPts val="1400"/>
              <a:buNone/>
              <a:defRPr/>
            </a:lvl5pPr>
            <a:lvl6pPr lvl="5" algn="l">
              <a:lnSpc>
                <a:spcPct val="100000"/>
              </a:lnSpc>
              <a:spcBef>
                <a:spcPct val="0"/>
              </a:spcBef>
              <a:spcAft>
                <a:spcPct val="0"/>
              </a:spcAft>
              <a:buSzPts val="1400"/>
              <a:buNone/>
              <a:defRPr/>
            </a:lvl6pPr>
            <a:lvl7pPr lvl="6" algn="l">
              <a:lnSpc>
                <a:spcPct val="100000"/>
              </a:lnSpc>
              <a:spcBef>
                <a:spcPct val="0"/>
              </a:spcBef>
              <a:spcAft>
                <a:spcPct val="0"/>
              </a:spcAft>
              <a:buSzPts val="1400"/>
              <a:buNone/>
              <a:defRPr/>
            </a:lvl7pPr>
            <a:lvl8pPr lvl="7" algn="l">
              <a:lnSpc>
                <a:spcPct val="100000"/>
              </a:lnSpc>
              <a:spcBef>
                <a:spcPct val="0"/>
              </a:spcBef>
              <a:spcAft>
                <a:spcPct val="0"/>
              </a:spcAft>
              <a:buSzPts val="1400"/>
              <a:buNone/>
              <a:defRPr/>
            </a:lvl8pPr>
            <a:lvl9pPr lvl="8" algn="l">
              <a:lnSpc>
                <a:spcPct val="100000"/>
              </a:lnSpc>
              <a:spcBef>
                <a:spcPct val="0"/>
              </a:spcBef>
              <a:spcAft>
                <a:spcPct val="0"/>
              </a:spcAft>
              <a:buSzPts val="1400"/>
              <a:buNone/>
              <a:defRPr/>
            </a:lvl9pPr>
          </a:lstStyle>
          <a:p>
            <a:endParaRPr/>
          </a:p>
        </p:txBody>
      </p:sp>
      <p:sp>
        <p:nvSpPr>
          <p:cNvPr id="48" name="Google Shape;48;p8"/>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ct val="0"/>
              </a:spcBef>
              <a:spcAft>
                <a:spcPct val="0"/>
              </a:spcAft>
              <a:buSzPts val="1400"/>
              <a:buNone/>
              <a:defRPr/>
            </a:lvl1pPr>
            <a:lvl2pPr lvl="1" algn="l">
              <a:lnSpc>
                <a:spcPct val="100000"/>
              </a:lnSpc>
              <a:spcBef>
                <a:spcPct val="0"/>
              </a:spcBef>
              <a:spcAft>
                <a:spcPct val="0"/>
              </a:spcAft>
              <a:buSzPts val="1400"/>
              <a:buNone/>
              <a:defRPr/>
            </a:lvl2pPr>
            <a:lvl3pPr lvl="2" algn="l">
              <a:lnSpc>
                <a:spcPct val="100000"/>
              </a:lnSpc>
              <a:spcBef>
                <a:spcPct val="0"/>
              </a:spcBef>
              <a:spcAft>
                <a:spcPct val="0"/>
              </a:spcAft>
              <a:buSzPts val="1400"/>
              <a:buNone/>
              <a:defRPr/>
            </a:lvl3pPr>
            <a:lvl4pPr lvl="3" algn="l">
              <a:lnSpc>
                <a:spcPct val="100000"/>
              </a:lnSpc>
              <a:spcBef>
                <a:spcPct val="0"/>
              </a:spcBef>
              <a:spcAft>
                <a:spcPct val="0"/>
              </a:spcAft>
              <a:buSzPts val="1400"/>
              <a:buNone/>
              <a:defRPr/>
            </a:lvl4pPr>
            <a:lvl5pPr lvl="4" algn="l">
              <a:lnSpc>
                <a:spcPct val="100000"/>
              </a:lnSpc>
              <a:spcBef>
                <a:spcPct val="0"/>
              </a:spcBef>
              <a:spcAft>
                <a:spcPct val="0"/>
              </a:spcAft>
              <a:buSzPts val="1400"/>
              <a:buNone/>
              <a:defRPr/>
            </a:lvl5pPr>
            <a:lvl6pPr lvl="5" algn="l">
              <a:lnSpc>
                <a:spcPct val="100000"/>
              </a:lnSpc>
              <a:spcBef>
                <a:spcPct val="0"/>
              </a:spcBef>
              <a:spcAft>
                <a:spcPct val="0"/>
              </a:spcAft>
              <a:buSzPts val="1400"/>
              <a:buNone/>
              <a:defRPr/>
            </a:lvl6pPr>
            <a:lvl7pPr lvl="6" algn="l">
              <a:lnSpc>
                <a:spcPct val="100000"/>
              </a:lnSpc>
              <a:spcBef>
                <a:spcPct val="0"/>
              </a:spcBef>
              <a:spcAft>
                <a:spcPct val="0"/>
              </a:spcAft>
              <a:buSzPts val="1400"/>
              <a:buNone/>
              <a:defRPr/>
            </a:lvl7pPr>
            <a:lvl8pPr lvl="7" algn="l">
              <a:lnSpc>
                <a:spcPct val="100000"/>
              </a:lnSpc>
              <a:spcBef>
                <a:spcPct val="0"/>
              </a:spcBef>
              <a:spcAft>
                <a:spcPct val="0"/>
              </a:spcAft>
              <a:buSzPts val="1400"/>
              <a:buNone/>
              <a:defRPr/>
            </a:lvl8pPr>
            <a:lvl9pPr lvl="8" algn="l">
              <a:lnSpc>
                <a:spcPct val="100000"/>
              </a:lnSpc>
              <a:spcBef>
                <a:spcPct val="0"/>
              </a:spcBef>
              <a:spcAft>
                <a:spcPct val="0"/>
              </a:spcAft>
              <a:buSzPts val="1400"/>
              <a:buNone/>
              <a:defRPr/>
            </a:lvl9pPr>
          </a:lstStyle>
          <a:p>
            <a:endParaRPr/>
          </a:p>
        </p:txBody>
      </p:sp>
      <p:sp>
        <p:nvSpPr>
          <p:cNvPr id="49" name="Google Shape;49;p8"/>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1pPr>
            <a:lvl2pPr marL="0" marR="0" lvl="1"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2pPr>
            <a:lvl3pPr marL="0" marR="0" lvl="2"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3pPr>
            <a:lvl4pPr marL="0" marR="0" lvl="3"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4pPr>
            <a:lvl5pPr marL="0" marR="0" lvl="4"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5pPr>
            <a:lvl6pPr marL="0" marR="0" lvl="5"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6pPr>
            <a:lvl7pPr marL="0" marR="0" lvl="6"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7pPr>
            <a:lvl8pPr marL="0" marR="0" lvl="7"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8pPr>
            <a:lvl9pPr marL="0" marR="0" lvl="8"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9pPr>
          </a:lstStyle>
          <a:p>
            <a:pPr marL="0" lvl="0" indent="0" algn="r" rtl="0">
              <a:spcBef>
                <a:spcPct val="0"/>
              </a:spcBef>
              <a:spcAft>
                <a:spcPct val="0"/>
              </a:spcAft>
              <a:buNone/>
            </a:pPr>
            <a:fld id="{00000000-1234-1234-1234-123412341234}" type="slidenum">
              <a:rPr lang="en-US"/>
              <a:t>‹#›</a:t>
            </a:fld>
            <a:endParaRP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9"/>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ct val="0"/>
              </a:spcBef>
              <a:spcAft>
                <a:spcPct val="0"/>
              </a:spcAft>
              <a:buSzPts val="1400"/>
              <a:buNone/>
              <a:defRPr/>
            </a:lvl1pPr>
            <a:lvl2pPr lvl="1" algn="l">
              <a:lnSpc>
                <a:spcPct val="100000"/>
              </a:lnSpc>
              <a:spcBef>
                <a:spcPct val="0"/>
              </a:spcBef>
              <a:spcAft>
                <a:spcPct val="0"/>
              </a:spcAft>
              <a:buSzPts val="1400"/>
              <a:buNone/>
              <a:defRPr/>
            </a:lvl2pPr>
            <a:lvl3pPr lvl="2" algn="l">
              <a:lnSpc>
                <a:spcPct val="100000"/>
              </a:lnSpc>
              <a:spcBef>
                <a:spcPct val="0"/>
              </a:spcBef>
              <a:spcAft>
                <a:spcPct val="0"/>
              </a:spcAft>
              <a:buSzPts val="1400"/>
              <a:buNone/>
              <a:defRPr/>
            </a:lvl3pPr>
            <a:lvl4pPr lvl="3" algn="l">
              <a:lnSpc>
                <a:spcPct val="100000"/>
              </a:lnSpc>
              <a:spcBef>
                <a:spcPct val="0"/>
              </a:spcBef>
              <a:spcAft>
                <a:spcPct val="0"/>
              </a:spcAft>
              <a:buSzPts val="1400"/>
              <a:buNone/>
              <a:defRPr/>
            </a:lvl4pPr>
            <a:lvl5pPr lvl="4" algn="l">
              <a:lnSpc>
                <a:spcPct val="100000"/>
              </a:lnSpc>
              <a:spcBef>
                <a:spcPct val="0"/>
              </a:spcBef>
              <a:spcAft>
                <a:spcPct val="0"/>
              </a:spcAft>
              <a:buSzPts val="1400"/>
              <a:buNone/>
              <a:defRPr/>
            </a:lvl5pPr>
            <a:lvl6pPr lvl="5" algn="l">
              <a:lnSpc>
                <a:spcPct val="100000"/>
              </a:lnSpc>
              <a:spcBef>
                <a:spcPct val="0"/>
              </a:spcBef>
              <a:spcAft>
                <a:spcPct val="0"/>
              </a:spcAft>
              <a:buSzPts val="1400"/>
              <a:buNone/>
              <a:defRPr/>
            </a:lvl6pPr>
            <a:lvl7pPr lvl="6" algn="l">
              <a:lnSpc>
                <a:spcPct val="100000"/>
              </a:lnSpc>
              <a:spcBef>
                <a:spcPct val="0"/>
              </a:spcBef>
              <a:spcAft>
                <a:spcPct val="0"/>
              </a:spcAft>
              <a:buSzPts val="1400"/>
              <a:buNone/>
              <a:defRPr/>
            </a:lvl7pPr>
            <a:lvl8pPr lvl="7" algn="l">
              <a:lnSpc>
                <a:spcPct val="100000"/>
              </a:lnSpc>
              <a:spcBef>
                <a:spcPct val="0"/>
              </a:spcBef>
              <a:spcAft>
                <a:spcPct val="0"/>
              </a:spcAft>
              <a:buSzPts val="1400"/>
              <a:buNone/>
              <a:defRPr/>
            </a:lvl8pPr>
            <a:lvl9pPr lvl="8" algn="l">
              <a:lnSpc>
                <a:spcPct val="100000"/>
              </a:lnSpc>
              <a:spcBef>
                <a:spcPct val="0"/>
              </a:spcBef>
              <a:spcAft>
                <a:spcPct val="0"/>
              </a:spcAft>
              <a:buSzPts val="1400"/>
              <a:buNone/>
              <a:defRPr/>
            </a:lvl9pPr>
          </a:lstStyle>
          <a:p>
            <a:endParaRPr/>
          </a:p>
        </p:txBody>
      </p:sp>
      <p:sp>
        <p:nvSpPr>
          <p:cNvPr id="52" name="Google Shape;52;p9"/>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ct val="0"/>
              </a:spcBef>
              <a:spcAft>
                <a:spcPct val="0"/>
              </a:spcAft>
              <a:buSzPts val="1400"/>
              <a:buNone/>
              <a:defRPr/>
            </a:lvl1pPr>
            <a:lvl2pPr lvl="1" algn="l">
              <a:lnSpc>
                <a:spcPct val="100000"/>
              </a:lnSpc>
              <a:spcBef>
                <a:spcPct val="0"/>
              </a:spcBef>
              <a:spcAft>
                <a:spcPct val="0"/>
              </a:spcAft>
              <a:buSzPts val="1400"/>
              <a:buNone/>
              <a:defRPr/>
            </a:lvl2pPr>
            <a:lvl3pPr lvl="2" algn="l">
              <a:lnSpc>
                <a:spcPct val="100000"/>
              </a:lnSpc>
              <a:spcBef>
                <a:spcPct val="0"/>
              </a:spcBef>
              <a:spcAft>
                <a:spcPct val="0"/>
              </a:spcAft>
              <a:buSzPts val="1400"/>
              <a:buNone/>
              <a:defRPr/>
            </a:lvl3pPr>
            <a:lvl4pPr lvl="3" algn="l">
              <a:lnSpc>
                <a:spcPct val="100000"/>
              </a:lnSpc>
              <a:spcBef>
                <a:spcPct val="0"/>
              </a:spcBef>
              <a:spcAft>
                <a:spcPct val="0"/>
              </a:spcAft>
              <a:buSzPts val="1400"/>
              <a:buNone/>
              <a:defRPr/>
            </a:lvl4pPr>
            <a:lvl5pPr lvl="4" algn="l">
              <a:lnSpc>
                <a:spcPct val="100000"/>
              </a:lnSpc>
              <a:spcBef>
                <a:spcPct val="0"/>
              </a:spcBef>
              <a:spcAft>
                <a:spcPct val="0"/>
              </a:spcAft>
              <a:buSzPts val="1400"/>
              <a:buNone/>
              <a:defRPr/>
            </a:lvl5pPr>
            <a:lvl6pPr lvl="5" algn="l">
              <a:lnSpc>
                <a:spcPct val="100000"/>
              </a:lnSpc>
              <a:spcBef>
                <a:spcPct val="0"/>
              </a:spcBef>
              <a:spcAft>
                <a:spcPct val="0"/>
              </a:spcAft>
              <a:buSzPts val="1400"/>
              <a:buNone/>
              <a:defRPr/>
            </a:lvl6pPr>
            <a:lvl7pPr lvl="6" algn="l">
              <a:lnSpc>
                <a:spcPct val="100000"/>
              </a:lnSpc>
              <a:spcBef>
                <a:spcPct val="0"/>
              </a:spcBef>
              <a:spcAft>
                <a:spcPct val="0"/>
              </a:spcAft>
              <a:buSzPts val="1400"/>
              <a:buNone/>
              <a:defRPr/>
            </a:lvl7pPr>
            <a:lvl8pPr lvl="7" algn="l">
              <a:lnSpc>
                <a:spcPct val="100000"/>
              </a:lnSpc>
              <a:spcBef>
                <a:spcPct val="0"/>
              </a:spcBef>
              <a:spcAft>
                <a:spcPct val="0"/>
              </a:spcAft>
              <a:buSzPts val="1400"/>
              <a:buNone/>
              <a:defRPr/>
            </a:lvl8pPr>
            <a:lvl9pPr lvl="8" algn="l">
              <a:lnSpc>
                <a:spcPct val="100000"/>
              </a:lnSpc>
              <a:spcBef>
                <a:spcPct val="0"/>
              </a:spcBef>
              <a:spcAft>
                <a:spcPct val="0"/>
              </a:spcAft>
              <a:buSzPts val="1400"/>
              <a:buNone/>
              <a:defRPr/>
            </a:lvl9pPr>
          </a:lstStyle>
          <a:p>
            <a:endParaRPr/>
          </a:p>
        </p:txBody>
      </p:sp>
      <p:sp>
        <p:nvSpPr>
          <p:cNvPr id="53" name="Google Shape;53;p9"/>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1pPr>
            <a:lvl2pPr marL="0" marR="0" lvl="1"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2pPr>
            <a:lvl3pPr marL="0" marR="0" lvl="2"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3pPr>
            <a:lvl4pPr marL="0" marR="0" lvl="3"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4pPr>
            <a:lvl5pPr marL="0" marR="0" lvl="4"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5pPr>
            <a:lvl6pPr marL="0" marR="0" lvl="5"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6pPr>
            <a:lvl7pPr marL="0" marR="0" lvl="6"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7pPr>
            <a:lvl8pPr marL="0" marR="0" lvl="7"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8pPr>
            <a:lvl9pPr marL="0" marR="0" lvl="8"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9pPr>
          </a:lstStyle>
          <a:p>
            <a:pPr marL="0" lvl="0" indent="0" algn="r" rtl="0">
              <a:spcBef>
                <a:spcPct val="0"/>
              </a:spcBef>
              <a:spcAft>
                <a:spcPct val="0"/>
              </a:spcAft>
              <a:buNone/>
            </a:pPr>
            <a:fld id="{00000000-1234-1234-1234-123412341234}" type="slidenum">
              <a:rPr lang="en-US"/>
              <a:t>‹#›</a:t>
            </a:fld>
            <a:endParaRPr/>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0"/>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ct val="0"/>
              </a:spcBef>
              <a:spcAft>
                <a:spcPct val="0"/>
              </a:spcAft>
              <a:buClr>
                <a:schemeClr val="dk1"/>
              </a:buClr>
              <a:buSzPts val="2400"/>
              <a:buFont typeface="Play"/>
              <a:buNone/>
              <a:defRPr sz="2400"/>
            </a:lvl1pPr>
            <a:lvl2pPr lvl="1" algn="l">
              <a:lnSpc>
                <a:spcPct val="100000"/>
              </a:lnSpc>
              <a:spcBef>
                <a:spcPct val="0"/>
              </a:spcBef>
              <a:spcAft>
                <a:spcPct val="0"/>
              </a:spcAft>
              <a:buSzPts val="1400"/>
              <a:buNone/>
              <a:defRPr/>
            </a:lvl2pPr>
            <a:lvl3pPr lvl="2" algn="l">
              <a:lnSpc>
                <a:spcPct val="100000"/>
              </a:lnSpc>
              <a:spcBef>
                <a:spcPct val="0"/>
              </a:spcBef>
              <a:spcAft>
                <a:spcPct val="0"/>
              </a:spcAft>
              <a:buSzPts val="1400"/>
              <a:buNone/>
              <a:defRPr/>
            </a:lvl3pPr>
            <a:lvl4pPr lvl="3" algn="l">
              <a:lnSpc>
                <a:spcPct val="100000"/>
              </a:lnSpc>
              <a:spcBef>
                <a:spcPct val="0"/>
              </a:spcBef>
              <a:spcAft>
                <a:spcPct val="0"/>
              </a:spcAft>
              <a:buSzPts val="1400"/>
              <a:buNone/>
              <a:defRPr/>
            </a:lvl4pPr>
            <a:lvl5pPr lvl="4" algn="l">
              <a:lnSpc>
                <a:spcPct val="100000"/>
              </a:lnSpc>
              <a:spcBef>
                <a:spcPct val="0"/>
              </a:spcBef>
              <a:spcAft>
                <a:spcPct val="0"/>
              </a:spcAft>
              <a:buSzPts val="1400"/>
              <a:buNone/>
              <a:defRPr/>
            </a:lvl5pPr>
            <a:lvl6pPr lvl="5" algn="l">
              <a:lnSpc>
                <a:spcPct val="100000"/>
              </a:lnSpc>
              <a:spcBef>
                <a:spcPct val="0"/>
              </a:spcBef>
              <a:spcAft>
                <a:spcPct val="0"/>
              </a:spcAft>
              <a:buSzPts val="1400"/>
              <a:buNone/>
              <a:defRPr/>
            </a:lvl6pPr>
            <a:lvl7pPr lvl="6" algn="l">
              <a:lnSpc>
                <a:spcPct val="100000"/>
              </a:lnSpc>
              <a:spcBef>
                <a:spcPct val="0"/>
              </a:spcBef>
              <a:spcAft>
                <a:spcPct val="0"/>
              </a:spcAft>
              <a:buSzPts val="1400"/>
              <a:buNone/>
              <a:defRPr/>
            </a:lvl7pPr>
            <a:lvl8pPr lvl="7" algn="l">
              <a:lnSpc>
                <a:spcPct val="100000"/>
              </a:lnSpc>
              <a:spcBef>
                <a:spcPct val="0"/>
              </a:spcBef>
              <a:spcAft>
                <a:spcPct val="0"/>
              </a:spcAft>
              <a:buSzPts val="1400"/>
              <a:buNone/>
              <a:defRPr/>
            </a:lvl8pPr>
            <a:lvl9pPr lvl="8" algn="l">
              <a:lnSpc>
                <a:spcPct val="100000"/>
              </a:lnSpc>
              <a:spcBef>
                <a:spcPct val="0"/>
              </a:spcBef>
              <a:spcAft>
                <a:spcPct val="0"/>
              </a:spcAft>
              <a:buSzPts val="1400"/>
              <a:buNone/>
              <a:defRPr/>
            </a:lvl9pPr>
          </a:lstStyle>
          <a:p>
            <a:endParaRPr/>
          </a:p>
        </p:txBody>
      </p:sp>
      <p:sp>
        <p:nvSpPr>
          <p:cNvPr id="56" name="Google Shape;56;p10"/>
          <p:cNvSpPr txBox="1">
            <a:spLocks noGrp="1"/>
          </p:cNvSpPr>
          <p:nvPr>
            <p:ph type="body" idx="1"/>
          </p:nvPr>
        </p:nvSpPr>
        <p:spPr>
          <a:xfrm>
            <a:off x="2915543" y="1426283"/>
            <a:ext cx="3471863" cy="7039681"/>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750"/>
              </a:spcBef>
              <a:spcAft>
                <a:spcPct val="0"/>
              </a:spcAft>
              <a:buClr>
                <a:schemeClr val="dk1"/>
              </a:buClr>
              <a:buSzPts val="2400"/>
              <a:buChar char="•"/>
              <a:defRPr sz="2400"/>
            </a:lvl1pPr>
            <a:lvl2pPr marL="914400" lvl="1" indent="-361950" algn="l">
              <a:lnSpc>
                <a:spcPct val="90000"/>
              </a:lnSpc>
              <a:spcBef>
                <a:spcPts val="375"/>
              </a:spcBef>
              <a:spcAft>
                <a:spcPct val="0"/>
              </a:spcAft>
              <a:buClr>
                <a:schemeClr val="dk1"/>
              </a:buClr>
              <a:buSzPts val="2100"/>
              <a:buChar char="•"/>
              <a:defRPr sz="2100"/>
            </a:lvl2pPr>
            <a:lvl3pPr marL="1371600" lvl="2" indent="-342900" algn="l">
              <a:lnSpc>
                <a:spcPct val="90000"/>
              </a:lnSpc>
              <a:spcBef>
                <a:spcPts val="375"/>
              </a:spcBef>
              <a:spcAft>
                <a:spcPct val="0"/>
              </a:spcAft>
              <a:buClr>
                <a:schemeClr val="dk1"/>
              </a:buClr>
              <a:buSzPts val="1800"/>
              <a:buChar char="•"/>
              <a:defRPr sz="1800"/>
            </a:lvl3pPr>
            <a:lvl4pPr marL="1828800" lvl="3" indent="-323850" algn="l">
              <a:lnSpc>
                <a:spcPct val="90000"/>
              </a:lnSpc>
              <a:spcBef>
                <a:spcPts val="375"/>
              </a:spcBef>
              <a:spcAft>
                <a:spcPct val="0"/>
              </a:spcAft>
              <a:buClr>
                <a:schemeClr val="dk1"/>
              </a:buClr>
              <a:buSzPts val="1500"/>
              <a:buChar char="•"/>
              <a:defRPr sz="1500"/>
            </a:lvl4pPr>
            <a:lvl5pPr marL="2286000" lvl="4" indent="-323850" algn="l">
              <a:lnSpc>
                <a:spcPct val="90000"/>
              </a:lnSpc>
              <a:spcBef>
                <a:spcPts val="375"/>
              </a:spcBef>
              <a:spcAft>
                <a:spcPct val="0"/>
              </a:spcAft>
              <a:buClr>
                <a:schemeClr val="dk1"/>
              </a:buClr>
              <a:buSzPts val="1500"/>
              <a:buChar char="•"/>
              <a:defRPr sz="1500"/>
            </a:lvl5pPr>
            <a:lvl6pPr marL="2743200" lvl="5" indent="-323850" algn="l">
              <a:lnSpc>
                <a:spcPct val="90000"/>
              </a:lnSpc>
              <a:spcBef>
                <a:spcPts val="375"/>
              </a:spcBef>
              <a:spcAft>
                <a:spcPct val="0"/>
              </a:spcAft>
              <a:buClr>
                <a:schemeClr val="dk1"/>
              </a:buClr>
              <a:buSzPts val="1500"/>
              <a:buChar char="•"/>
              <a:defRPr sz="1500"/>
            </a:lvl6pPr>
            <a:lvl7pPr marL="3200400" lvl="6" indent="-323850" algn="l">
              <a:lnSpc>
                <a:spcPct val="90000"/>
              </a:lnSpc>
              <a:spcBef>
                <a:spcPts val="375"/>
              </a:spcBef>
              <a:spcAft>
                <a:spcPct val="0"/>
              </a:spcAft>
              <a:buClr>
                <a:schemeClr val="dk1"/>
              </a:buClr>
              <a:buSzPts val="1500"/>
              <a:buChar char="•"/>
              <a:defRPr sz="1500"/>
            </a:lvl7pPr>
            <a:lvl8pPr marL="3657600" lvl="7" indent="-323850" algn="l">
              <a:lnSpc>
                <a:spcPct val="90000"/>
              </a:lnSpc>
              <a:spcBef>
                <a:spcPts val="375"/>
              </a:spcBef>
              <a:spcAft>
                <a:spcPct val="0"/>
              </a:spcAft>
              <a:buClr>
                <a:schemeClr val="dk1"/>
              </a:buClr>
              <a:buSzPts val="1500"/>
              <a:buChar char="•"/>
              <a:defRPr sz="1500"/>
            </a:lvl8pPr>
            <a:lvl9pPr marL="4114800" lvl="8" indent="-323850" algn="l">
              <a:lnSpc>
                <a:spcPct val="90000"/>
              </a:lnSpc>
              <a:spcBef>
                <a:spcPts val="375"/>
              </a:spcBef>
              <a:spcAft>
                <a:spcPct val="0"/>
              </a:spcAft>
              <a:buClr>
                <a:schemeClr val="dk1"/>
              </a:buClr>
              <a:buSzPts val="1500"/>
              <a:buChar char="•"/>
              <a:defRPr sz="1500"/>
            </a:lvl9pPr>
          </a:lstStyle>
          <a:p>
            <a:endParaRPr/>
          </a:p>
        </p:txBody>
      </p:sp>
      <p:sp>
        <p:nvSpPr>
          <p:cNvPr id="57" name="Google Shape;57;p10"/>
          <p:cNvSpPr txBox="1">
            <a:spLocks noGrp="1"/>
          </p:cNvSpPr>
          <p:nvPr>
            <p:ph type="body" idx="2"/>
          </p:nvPr>
        </p:nvSpPr>
        <p:spPr>
          <a:xfrm>
            <a:off x="472381" y="2971800"/>
            <a:ext cx="2211884" cy="550562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ct val="0"/>
              </a:spcAft>
              <a:buClr>
                <a:schemeClr val="dk1"/>
              </a:buClr>
              <a:buSzPts val="1200"/>
              <a:buNone/>
              <a:defRPr sz="1200"/>
            </a:lvl1pPr>
            <a:lvl2pPr marL="914400" lvl="1" indent="-228600" algn="l">
              <a:lnSpc>
                <a:spcPct val="90000"/>
              </a:lnSpc>
              <a:spcBef>
                <a:spcPts val="375"/>
              </a:spcBef>
              <a:spcAft>
                <a:spcPct val="0"/>
              </a:spcAft>
              <a:buClr>
                <a:schemeClr val="dk1"/>
              </a:buClr>
              <a:buSzPts val="1050"/>
              <a:buNone/>
              <a:defRPr sz="1050"/>
            </a:lvl2pPr>
            <a:lvl3pPr marL="1371600" lvl="2" indent="-228600" algn="l">
              <a:lnSpc>
                <a:spcPct val="90000"/>
              </a:lnSpc>
              <a:spcBef>
                <a:spcPts val="375"/>
              </a:spcBef>
              <a:spcAft>
                <a:spcPct val="0"/>
              </a:spcAft>
              <a:buClr>
                <a:schemeClr val="dk1"/>
              </a:buClr>
              <a:buSzPts val="900"/>
              <a:buNone/>
              <a:defRPr sz="900"/>
            </a:lvl3pPr>
            <a:lvl4pPr marL="1828800" lvl="3" indent="-228600" algn="l">
              <a:lnSpc>
                <a:spcPct val="90000"/>
              </a:lnSpc>
              <a:spcBef>
                <a:spcPts val="375"/>
              </a:spcBef>
              <a:spcAft>
                <a:spcPct val="0"/>
              </a:spcAft>
              <a:buClr>
                <a:schemeClr val="dk1"/>
              </a:buClr>
              <a:buSzPts val="750"/>
              <a:buNone/>
              <a:defRPr sz="750"/>
            </a:lvl4pPr>
            <a:lvl5pPr marL="2286000" lvl="4" indent="-228600" algn="l">
              <a:lnSpc>
                <a:spcPct val="90000"/>
              </a:lnSpc>
              <a:spcBef>
                <a:spcPts val="375"/>
              </a:spcBef>
              <a:spcAft>
                <a:spcPct val="0"/>
              </a:spcAft>
              <a:buClr>
                <a:schemeClr val="dk1"/>
              </a:buClr>
              <a:buSzPts val="750"/>
              <a:buNone/>
              <a:defRPr sz="750"/>
            </a:lvl5pPr>
            <a:lvl6pPr marL="2743200" lvl="5" indent="-228600" algn="l">
              <a:lnSpc>
                <a:spcPct val="90000"/>
              </a:lnSpc>
              <a:spcBef>
                <a:spcPts val="375"/>
              </a:spcBef>
              <a:spcAft>
                <a:spcPct val="0"/>
              </a:spcAft>
              <a:buClr>
                <a:schemeClr val="dk1"/>
              </a:buClr>
              <a:buSzPts val="750"/>
              <a:buNone/>
              <a:defRPr sz="750"/>
            </a:lvl6pPr>
            <a:lvl7pPr marL="3200400" lvl="6" indent="-228600" algn="l">
              <a:lnSpc>
                <a:spcPct val="90000"/>
              </a:lnSpc>
              <a:spcBef>
                <a:spcPts val="375"/>
              </a:spcBef>
              <a:spcAft>
                <a:spcPct val="0"/>
              </a:spcAft>
              <a:buClr>
                <a:schemeClr val="dk1"/>
              </a:buClr>
              <a:buSzPts val="750"/>
              <a:buNone/>
              <a:defRPr sz="750"/>
            </a:lvl7pPr>
            <a:lvl8pPr marL="3657600" lvl="7" indent="-228600" algn="l">
              <a:lnSpc>
                <a:spcPct val="90000"/>
              </a:lnSpc>
              <a:spcBef>
                <a:spcPts val="375"/>
              </a:spcBef>
              <a:spcAft>
                <a:spcPct val="0"/>
              </a:spcAft>
              <a:buClr>
                <a:schemeClr val="dk1"/>
              </a:buClr>
              <a:buSzPts val="750"/>
              <a:buNone/>
              <a:defRPr sz="750"/>
            </a:lvl8pPr>
            <a:lvl9pPr marL="4114800" lvl="8" indent="-228600" algn="l">
              <a:lnSpc>
                <a:spcPct val="90000"/>
              </a:lnSpc>
              <a:spcBef>
                <a:spcPts val="375"/>
              </a:spcBef>
              <a:spcAft>
                <a:spcPct val="0"/>
              </a:spcAft>
              <a:buClr>
                <a:schemeClr val="dk1"/>
              </a:buClr>
              <a:buSzPts val="750"/>
              <a:buNone/>
              <a:defRPr sz="750"/>
            </a:lvl9pPr>
          </a:lstStyle>
          <a:p>
            <a:endParaRPr/>
          </a:p>
        </p:txBody>
      </p:sp>
      <p:sp>
        <p:nvSpPr>
          <p:cNvPr id="58" name="Google Shape;58;p10"/>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ct val="0"/>
              </a:spcBef>
              <a:spcAft>
                <a:spcPct val="0"/>
              </a:spcAft>
              <a:buSzPts val="1400"/>
              <a:buNone/>
              <a:defRPr/>
            </a:lvl1pPr>
            <a:lvl2pPr lvl="1" algn="l">
              <a:lnSpc>
                <a:spcPct val="100000"/>
              </a:lnSpc>
              <a:spcBef>
                <a:spcPct val="0"/>
              </a:spcBef>
              <a:spcAft>
                <a:spcPct val="0"/>
              </a:spcAft>
              <a:buSzPts val="1400"/>
              <a:buNone/>
              <a:defRPr/>
            </a:lvl2pPr>
            <a:lvl3pPr lvl="2" algn="l">
              <a:lnSpc>
                <a:spcPct val="100000"/>
              </a:lnSpc>
              <a:spcBef>
                <a:spcPct val="0"/>
              </a:spcBef>
              <a:spcAft>
                <a:spcPct val="0"/>
              </a:spcAft>
              <a:buSzPts val="1400"/>
              <a:buNone/>
              <a:defRPr/>
            </a:lvl3pPr>
            <a:lvl4pPr lvl="3" algn="l">
              <a:lnSpc>
                <a:spcPct val="100000"/>
              </a:lnSpc>
              <a:spcBef>
                <a:spcPct val="0"/>
              </a:spcBef>
              <a:spcAft>
                <a:spcPct val="0"/>
              </a:spcAft>
              <a:buSzPts val="1400"/>
              <a:buNone/>
              <a:defRPr/>
            </a:lvl4pPr>
            <a:lvl5pPr lvl="4" algn="l">
              <a:lnSpc>
                <a:spcPct val="100000"/>
              </a:lnSpc>
              <a:spcBef>
                <a:spcPct val="0"/>
              </a:spcBef>
              <a:spcAft>
                <a:spcPct val="0"/>
              </a:spcAft>
              <a:buSzPts val="1400"/>
              <a:buNone/>
              <a:defRPr/>
            </a:lvl5pPr>
            <a:lvl6pPr lvl="5" algn="l">
              <a:lnSpc>
                <a:spcPct val="100000"/>
              </a:lnSpc>
              <a:spcBef>
                <a:spcPct val="0"/>
              </a:spcBef>
              <a:spcAft>
                <a:spcPct val="0"/>
              </a:spcAft>
              <a:buSzPts val="1400"/>
              <a:buNone/>
              <a:defRPr/>
            </a:lvl6pPr>
            <a:lvl7pPr lvl="6" algn="l">
              <a:lnSpc>
                <a:spcPct val="100000"/>
              </a:lnSpc>
              <a:spcBef>
                <a:spcPct val="0"/>
              </a:spcBef>
              <a:spcAft>
                <a:spcPct val="0"/>
              </a:spcAft>
              <a:buSzPts val="1400"/>
              <a:buNone/>
              <a:defRPr/>
            </a:lvl7pPr>
            <a:lvl8pPr lvl="7" algn="l">
              <a:lnSpc>
                <a:spcPct val="100000"/>
              </a:lnSpc>
              <a:spcBef>
                <a:spcPct val="0"/>
              </a:spcBef>
              <a:spcAft>
                <a:spcPct val="0"/>
              </a:spcAft>
              <a:buSzPts val="1400"/>
              <a:buNone/>
              <a:defRPr/>
            </a:lvl8pPr>
            <a:lvl9pPr lvl="8" algn="l">
              <a:lnSpc>
                <a:spcPct val="100000"/>
              </a:lnSpc>
              <a:spcBef>
                <a:spcPct val="0"/>
              </a:spcBef>
              <a:spcAft>
                <a:spcPct val="0"/>
              </a:spcAft>
              <a:buSzPts val="1400"/>
              <a:buNone/>
              <a:defRPr/>
            </a:lvl9pPr>
          </a:lstStyle>
          <a:p>
            <a:endParaRPr/>
          </a:p>
        </p:txBody>
      </p:sp>
      <p:sp>
        <p:nvSpPr>
          <p:cNvPr id="59" name="Google Shape;59;p10"/>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ct val="0"/>
              </a:spcBef>
              <a:spcAft>
                <a:spcPct val="0"/>
              </a:spcAft>
              <a:buSzPts val="1400"/>
              <a:buNone/>
              <a:defRPr/>
            </a:lvl1pPr>
            <a:lvl2pPr lvl="1" algn="l">
              <a:lnSpc>
                <a:spcPct val="100000"/>
              </a:lnSpc>
              <a:spcBef>
                <a:spcPct val="0"/>
              </a:spcBef>
              <a:spcAft>
                <a:spcPct val="0"/>
              </a:spcAft>
              <a:buSzPts val="1400"/>
              <a:buNone/>
              <a:defRPr/>
            </a:lvl2pPr>
            <a:lvl3pPr lvl="2" algn="l">
              <a:lnSpc>
                <a:spcPct val="100000"/>
              </a:lnSpc>
              <a:spcBef>
                <a:spcPct val="0"/>
              </a:spcBef>
              <a:spcAft>
                <a:spcPct val="0"/>
              </a:spcAft>
              <a:buSzPts val="1400"/>
              <a:buNone/>
              <a:defRPr/>
            </a:lvl3pPr>
            <a:lvl4pPr lvl="3" algn="l">
              <a:lnSpc>
                <a:spcPct val="100000"/>
              </a:lnSpc>
              <a:spcBef>
                <a:spcPct val="0"/>
              </a:spcBef>
              <a:spcAft>
                <a:spcPct val="0"/>
              </a:spcAft>
              <a:buSzPts val="1400"/>
              <a:buNone/>
              <a:defRPr/>
            </a:lvl4pPr>
            <a:lvl5pPr lvl="4" algn="l">
              <a:lnSpc>
                <a:spcPct val="100000"/>
              </a:lnSpc>
              <a:spcBef>
                <a:spcPct val="0"/>
              </a:spcBef>
              <a:spcAft>
                <a:spcPct val="0"/>
              </a:spcAft>
              <a:buSzPts val="1400"/>
              <a:buNone/>
              <a:defRPr/>
            </a:lvl5pPr>
            <a:lvl6pPr lvl="5" algn="l">
              <a:lnSpc>
                <a:spcPct val="100000"/>
              </a:lnSpc>
              <a:spcBef>
                <a:spcPct val="0"/>
              </a:spcBef>
              <a:spcAft>
                <a:spcPct val="0"/>
              </a:spcAft>
              <a:buSzPts val="1400"/>
              <a:buNone/>
              <a:defRPr/>
            </a:lvl6pPr>
            <a:lvl7pPr lvl="6" algn="l">
              <a:lnSpc>
                <a:spcPct val="100000"/>
              </a:lnSpc>
              <a:spcBef>
                <a:spcPct val="0"/>
              </a:spcBef>
              <a:spcAft>
                <a:spcPct val="0"/>
              </a:spcAft>
              <a:buSzPts val="1400"/>
              <a:buNone/>
              <a:defRPr/>
            </a:lvl7pPr>
            <a:lvl8pPr lvl="7" algn="l">
              <a:lnSpc>
                <a:spcPct val="100000"/>
              </a:lnSpc>
              <a:spcBef>
                <a:spcPct val="0"/>
              </a:spcBef>
              <a:spcAft>
                <a:spcPct val="0"/>
              </a:spcAft>
              <a:buSzPts val="1400"/>
              <a:buNone/>
              <a:defRPr/>
            </a:lvl8pPr>
            <a:lvl9pPr lvl="8" algn="l">
              <a:lnSpc>
                <a:spcPct val="100000"/>
              </a:lnSpc>
              <a:spcBef>
                <a:spcPct val="0"/>
              </a:spcBef>
              <a:spcAft>
                <a:spcPct val="0"/>
              </a:spcAft>
              <a:buSzPts val="1400"/>
              <a:buNone/>
              <a:defRPr/>
            </a:lvl9pPr>
          </a:lstStyle>
          <a:p>
            <a:endParaRPr/>
          </a:p>
        </p:txBody>
      </p:sp>
      <p:sp>
        <p:nvSpPr>
          <p:cNvPr id="60" name="Google Shape;60;p10"/>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1pPr>
            <a:lvl2pPr marL="0" marR="0" lvl="1"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2pPr>
            <a:lvl3pPr marL="0" marR="0" lvl="2"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3pPr>
            <a:lvl4pPr marL="0" marR="0" lvl="3"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4pPr>
            <a:lvl5pPr marL="0" marR="0" lvl="4"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5pPr>
            <a:lvl6pPr marL="0" marR="0" lvl="5"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6pPr>
            <a:lvl7pPr marL="0" marR="0" lvl="6"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7pPr>
            <a:lvl8pPr marL="0" marR="0" lvl="7"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8pPr>
            <a:lvl9pPr marL="0" marR="0" lvl="8"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9pPr>
          </a:lstStyle>
          <a:p>
            <a:pPr marL="0" lvl="0" indent="0" algn="r" rtl="0">
              <a:spcBef>
                <a:spcPct val="0"/>
              </a:spcBef>
              <a:spcAft>
                <a:spcPct val="0"/>
              </a:spcAft>
              <a:buNone/>
            </a:pPr>
            <a:fld id="{00000000-1234-1234-1234-123412341234}" type="slidenum">
              <a:rPr lang="en-US"/>
              <a:t>‹#›</a:t>
            </a:fld>
            <a:endParaRP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1"/>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ct val="0"/>
              </a:spcBef>
              <a:spcAft>
                <a:spcPct val="0"/>
              </a:spcAft>
              <a:buClr>
                <a:schemeClr val="dk1"/>
              </a:buClr>
              <a:buSzPts val="2400"/>
              <a:buFont typeface="Play"/>
              <a:buNone/>
              <a:defRPr sz="2400"/>
            </a:lvl1pPr>
            <a:lvl2pPr lvl="1" algn="l">
              <a:lnSpc>
                <a:spcPct val="100000"/>
              </a:lnSpc>
              <a:spcBef>
                <a:spcPct val="0"/>
              </a:spcBef>
              <a:spcAft>
                <a:spcPct val="0"/>
              </a:spcAft>
              <a:buSzPts val="1400"/>
              <a:buNone/>
              <a:defRPr/>
            </a:lvl2pPr>
            <a:lvl3pPr lvl="2" algn="l">
              <a:lnSpc>
                <a:spcPct val="100000"/>
              </a:lnSpc>
              <a:spcBef>
                <a:spcPct val="0"/>
              </a:spcBef>
              <a:spcAft>
                <a:spcPct val="0"/>
              </a:spcAft>
              <a:buSzPts val="1400"/>
              <a:buNone/>
              <a:defRPr/>
            </a:lvl3pPr>
            <a:lvl4pPr lvl="3" algn="l">
              <a:lnSpc>
                <a:spcPct val="100000"/>
              </a:lnSpc>
              <a:spcBef>
                <a:spcPct val="0"/>
              </a:spcBef>
              <a:spcAft>
                <a:spcPct val="0"/>
              </a:spcAft>
              <a:buSzPts val="1400"/>
              <a:buNone/>
              <a:defRPr/>
            </a:lvl4pPr>
            <a:lvl5pPr lvl="4" algn="l">
              <a:lnSpc>
                <a:spcPct val="100000"/>
              </a:lnSpc>
              <a:spcBef>
                <a:spcPct val="0"/>
              </a:spcBef>
              <a:spcAft>
                <a:spcPct val="0"/>
              </a:spcAft>
              <a:buSzPts val="1400"/>
              <a:buNone/>
              <a:defRPr/>
            </a:lvl5pPr>
            <a:lvl6pPr lvl="5" algn="l">
              <a:lnSpc>
                <a:spcPct val="100000"/>
              </a:lnSpc>
              <a:spcBef>
                <a:spcPct val="0"/>
              </a:spcBef>
              <a:spcAft>
                <a:spcPct val="0"/>
              </a:spcAft>
              <a:buSzPts val="1400"/>
              <a:buNone/>
              <a:defRPr/>
            </a:lvl6pPr>
            <a:lvl7pPr lvl="6" algn="l">
              <a:lnSpc>
                <a:spcPct val="100000"/>
              </a:lnSpc>
              <a:spcBef>
                <a:spcPct val="0"/>
              </a:spcBef>
              <a:spcAft>
                <a:spcPct val="0"/>
              </a:spcAft>
              <a:buSzPts val="1400"/>
              <a:buNone/>
              <a:defRPr/>
            </a:lvl7pPr>
            <a:lvl8pPr lvl="7" algn="l">
              <a:lnSpc>
                <a:spcPct val="100000"/>
              </a:lnSpc>
              <a:spcBef>
                <a:spcPct val="0"/>
              </a:spcBef>
              <a:spcAft>
                <a:spcPct val="0"/>
              </a:spcAft>
              <a:buSzPts val="1400"/>
              <a:buNone/>
              <a:defRPr/>
            </a:lvl8pPr>
            <a:lvl9pPr lvl="8" algn="l">
              <a:lnSpc>
                <a:spcPct val="100000"/>
              </a:lnSpc>
              <a:spcBef>
                <a:spcPct val="0"/>
              </a:spcBef>
              <a:spcAft>
                <a:spcPct val="0"/>
              </a:spcAft>
              <a:buSzPts val="1400"/>
              <a:buNone/>
              <a:defRPr/>
            </a:lvl9pPr>
          </a:lstStyle>
          <a:p>
            <a:endParaRPr/>
          </a:p>
        </p:txBody>
      </p:sp>
      <p:sp>
        <p:nvSpPr>
          <p:cNvPr id="63" name="Google Shape;63;p11"/>
          <p:cNvSpPr>
            <a:spLocks noGrp="1"/>
          </p:cNvSpPr>
          <p:nvPr>
            <p:ph type="pic" idx="2"/>
          </p:nvPr>
        </p:nvSpPr>
        <p:spPr>
          <a:xfrm>
            <a:off x="2915543" y="1426283"/>
            <a:ext cx="3471863" cy="7039681"/>
          </a:xfrm>
          <a:prstGeom prst="rect">
            <a:avLst/>
          </a:prstGeom>
          <a:noFill/>
          <a:ln>
            <a:noFill/>
          </a:ln>
        </p:spPr>
        <p:txBody>
          <a:bodyPr/>
          <a:lstStyle/>
          <a:p>
            <a:endParaRPr/>
          </a:p>
        </p:txBody>
      </p:sp>
      <p:sp>
        <p:nvSpPr>
          <p:cNvPr id="64" name="Google Shape;64;p11"/>
          <p:cNvSpPr txBox="1">
            <a:spLocks noGrp="1"/>
          </p:cNvSpPr>
          <p:nvPr>
            <p:ph type="body" idx="1"/>
          </p:nvPr>
        </p:nvSpPr>
        <p:spPr>
          <a:xfrm>
            <a:off x="472381" y="2971800"/>
            <a:ext cx="2211884" cy="550562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ct val="0"/>
              </a:spcAft>
              <a:buClr>
                <a:schemeClr val="dk1"/>
              </a:buClr>
              <a:buSzPts val="1200"/>
              <a:buNone/>
              <a:defRPr sz="1200"/>
            </a:lvl1pPr>
            <a:lvl2pPr marL="914400" lvl="1" indent="-228600" algn="l">
              <a:lnSpc>
                <a:spcPct val="90000"/>
              </a:lnSpc>
              <a:spcBef>
                <a:spcPts val="375"/>
              </a:spcBef>
              <a:spcAft>
                <a:spcPct val="0"/>
              </a:spcAft>
              <a:buClr>
                <a:schemeClr val="dk1"/>
              </a:buClr>
              <a:buSzPts val="1050"/>
              <a:buNone/>
              <a:defRPr sz="1050"/>
            </a:lvl2pPr>
            <a:lvl3pPr marL="1371600" lvl="2" indent="-228600" algn="l">
              <a:lnSpc>
                <a:spcPct val="90000"/>
              </a:lnSpc>
              <a:spcBef>
                <a:spcPts val="375"/>
              </a:spcBef>
              <a:spcAft>
                <a:spcPct val="0"/>
              </a:spcAft>
              <a:buClr>
                <a:schemeClr val="dk1"/>
              </a:buClr>
              <a:buSzPts val="900"/>
              <a:buNone/>
              <a:defRPr sz="900"/>
            </a:lvl3pPr>
            <a:lvl4pPr marL="1828800" lvl="3" indent="-228600" algn="l">
              <a:lnSpc>
                <a:spcPct val="90000"/>
              </a:lnSpc>
              <a:spcBef>
                <a:spcPts val="375"/>
              </a:spcBef>
              <a:spcAft>
                <a:spcPct val="0"/>
              </a:spcAft>
              <a:buClr>
                <a:schemeClr val="dk1"/>
              </a:buClr>
              <a:buSzPts val="750"/>
              <a:buNone/>
              <a:defRPr sz="750"/>
            </a:lvl4pPr>
            <a:lvl5pPr marL="2286000" lvl="4" indent="-228600" algn="l">
              <a:lnSpc>
                <a:spcPct val="90000"/>
              </a:lnSpc>
              <a:spcBef>
                <a:spcPts val="375"/>
              </a:spcBef>
              <a:spcAft>
                <a:spcPct val="0"/>
              </a:spcAft>
              <a:buClr>
                <a:schemeClr val="dk1"/>
              </a:buClr>
              <a:buSzPts val="750"/>
              <a:buNone/>
              <a:defRPr sz="750"/>
            </a:lvl5pPr>
            <a:lvl6pPr marL="2743200" lvl="5" indent="-228600" algn="l">
              <a:lnSpc>
                <a:spcPct val="90000"/>
              </a:lnSpc>
              <a:spcBef>
                <a:spcPts val="375"/>
              </a:spcBef>
              <a:spcAft>
                <a:spcPct val="0"/>
              </a:spcAft>
              <a:buClr>
                <a:schemeClr val="dk1"/>
              </a:buClr>
              <a:buSzPts val="750"/>
              <a:buNone/>
              <a:defRPr sz="750"/>
            </a:lvl6pPr>
            <a:lvl7pPr marL="3200400" lvl="6" indent="-228600" algn="l">
              <a:lnSpc>
                <a:spcPct val="90000"/>
              </a:lnSpc>
              <a:spcBef>
                <a:spcPts val="375"/>
              </a:spcBef>
              <a:spcAft>
                <a:spcPct val="0"/>
              </a:spcAft>
              <a:buClr>
                <a:schemeClr val="dk1"/>
              </a:buClr>
              <a:buSzPts val="750"/>
              <a:buNone/>
              <a:defRPr sz="750"/>
            </a:lvl7pPr>
            <a:lvl8pPr marL="3657600" lvl="7" indent="-228600" algn="l">
              <a:lnSpc>
                <a:spcPct val="90000"/>
              </a:lnSpc>
              <a:spcBef>
                <a:spcPts val="375"/>
              </a:spcBef>
              <a:spcAft>
                <a:spcPct val="0"/>
              </a:spcAft>
              <a:buClr>
                <a:schemeClr val="dk1"/>
              </a:buClr>
              <a:buSzPts val="750"/>
              <a:buNone/>
              <a:defRPr sz="750"/>
            </a:lvl8pPr>
            <a:lvl9pPr marL="4114800" lvl="8" indent="-228600" algn="l">
              <a:lnSpc>
                <a:spcPct val="90000"/>
              </a:lnSpc>
              <a:spcBef>
                <a:spcPts val="375"/>
              </a:spcBef>
              <a:spcAft>
                <a:spcPct val="0"/>
              </a:spcAft>
              <a:buClr>
                <a:schemeClr val="dk1"/>
              </a:buClr>
              <a:buSzPts val="750"/>
              <a:buNone/>
              <a:defRPr sz="750"/>
            </a:lvl9pPr>
          </a:lstStyle>
          <a:p>
            <a:endParaRPr/>
          </a:p>
        </p:txBody>
      </p:sp>
      <p:sp>
        <p:nvSpPr>
          <p:cNvPr id="65" name="Google Shape;65;p11"/>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ct val="0"/>
              </a:spcBef>
              <a:spcAft>
                <a:spcPct val="0"/>
              </a:spcAft>
              <a:buSzPts val="1400"/>
              <a:buNone/>
              <a:defRPr/>
            </a:lvl1pPr>
            <a:lvl2pPr lvl="1" algn="l">
              <a:lnSpc>
                <a:spcPct val="100000"/>
              </a:lnSpc>
              <a:spcBef>
                <a:spcPct val="0"/>
              </a:spcBef>
              <a:spcAft>
                <a:spcPct val="0"/>
              </a:spcAft>
              <a:buSzPts val="1400"/>
              <a:buNone/>
              <a:defRPr/>
            </a:lvl2pPr>
            <a:lvl3pPr lvl="2" algn="l">
              <a:lnSpc>
                <a:spcPct val="100000"/>
              </a:lnSpc>
              <a:spcBef>
                <a:spcPct val="0"/>
              </a:spcBef>
              <a:spcAft>
                <a:spcPct val="0"/>
              </a:spcAft>
              <a:buSzPts val="1400"/>
              <a:buNone/>
              <a:defRPr/>
            </a:lvl3pPr>
            <a:lvl4pPr lvl="3" algn="l">
              <a:lnSpc>
                <a:spcPct val="100000"/>
              </a:lnSpc>
              <a:spcBef>
                <a:spcPct val="0"/>
              </a:spcBef>
              <a:spcAft>
                <a:spcPct val="0"/>
              </a:spcAft>
              <a:buSzPts val="1400"/>
              <a:buNone/>
              <a:defRPr/>
            </a:lvl4pPr>
            <a:lvl5pPr lvl="4" algn="l">
              <a:lnSpc>
                <a:spcPct val="100000"/>
              </a:lnSpc>
              <a:spcBef>
                <a:spcPct val="0"/>
              </a:spcBef>
              <a:spcAft>
                <a:spcPct val="0"/>
              </a:spcAft>
              <a:buSzPts val="1400"/>
              <a:buNone/>
              <a:defRPr/>
            </a:lvl5pPr>
            <a:lvl6pPr lvl="5" algn="l">
              <a:lnSpc>
                <a:spcPct val="100000"/>
              </a:lnSpc>
              <a:spcBef>
                <a:spcPct val="0"/>
              </a:spcBef>
              <a:spcAft>
                <a:spcPct val="0"/>
              </a:spcAft>
              <a:buSzPts val="1400"/>
              <a:buNone/>
              <a:defRPr/>
            </a:lvl6pPr>
            <a:lvl7pPr lvl="6" algn="l">
              <a:lnSpc>
                <a:spcPct val="100000"/>
              </a:lnSpc>
              <a:spcBef>
                <a:spcPct val="0"/>
              </a:spcBef>
              <a:spcAft>
                <a:spcPct val="0"/>
              </a:spcAft>
              <a:buSzPts val="1400"/>
              <a:buNone/>
              <a:defRPr/>
            </a:lvl7pPr>
            <a:lvl8pPr lvl="7" algn="l">
              <a:lnSpc>
                <a:spcPct val="100000"/>
              </a:lnSpc>
              <a:spcBef>
                <a:spcPct val="0"/>
              </a:spcBef>
              <a:spcAft>
                <a:spcPct val="0"/>
              </a:spcAft>
              <a:buSzPts val="1400"/>
              <a:buNone/>
              <a:defRPr/>
            </a:lvl8pPr>
            <a:lvl9pPr lvl="8" algn="l">
              <a:lnSpc>
                <a:spcPct val="100000"/>
              </a:lnSpc>
              <a:spcBef>
                <a:spcPct val="0"/>
              </a:spcBef>
              <a:spcAft>
                <a:spcPct val="0"/>
              </a:spcAft>
              <a:buSzPts val="1400"/>
              <a:buNone/>
              <a:defRPr/>
            </a:lvl9pPr>
          </a:lstStyle>
          <a:p>
            <a:endParaRPr/>
          </a:p>
        </p:txBody>
      </p:sp>
      <p:sp>
        <p:nvSpPr>
          <p:cNvPr id="66" name="Google Shape;66;p11"/>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ct val="0"/>
              </a:spcBef>
              <a:spcAft>
                <a:spcPct val="0"/>
              </a:spcAft>
              <a:buSzPts val="1400"/>
              <a:buNone/>
              <a:defRPr/>
            </a:lvl1pPr>
            <a:lvl2pPr lvl="1" algn="l">
              <a:lnSpc>
                <a:spcPct val="100000"/>
              </a:lnSpc>
              <a:spcBef>
                <a:spcPct val="0"/>
              </a:spcBef>
              <a:spcAft>
                <a:spcPct val="0"/>
              </a:spcAft>
              <a:buSzPts val="1400"/>
              <a:buNone/>
              <a:defRPr/>
            </a:lvl2pPr>
            <a:lvl3pPr lvl="2" algn="l">
              <a:lnSpc>
                <a:spcPct val="100000"/>
              </a:lnSpc>
              <a:spcBef>
                <a:spcPct val="0"/>
              </a:spcBef>
              <a:spcAft>
                <a:spcPct val="0"/>
              </a:spcAft>
              <a:buSzPts val="1400"/>
              <a:buNone/>
              <a:defRPr/>
            </a:lvl3pPr>
            <a:lvl4pPr lvl="3" algn="l">
              <a:lnSpc>
                <a:spcPct val="100000"/>
              </a:lnSpc>
              <a:spcBef>
                <a:spcPct val="0"/>
              </a:spcBef>
              <a:spcAft>
                <a:spcPct val="0"/>
              </a:spcAft>
              <a:buSzPts val="1400"/>
              <a:buNone/>
              <a:defRPr/>
            </a:lvl4pPr>
            <a:lvl5pPr lvl="4" algn="l">
              <a:lnSpc>
                <a:spcPct val="100000"/>
              </a:lnSpc>
              <a:spcBef>
                <a:spcPct val="0"/>
              </a:spcBef>
              <a:spcAft>
                <a:spcPct val="0"/>
              </a:spcAft>
              <a:buSzPts val="1400"/>
              <a:buNone/>
              <a:defRPr/>
            </a:lvl5pPr>
            <a:lvl6pPr lvl="5" algn="l">
              <a:lnSpc>
                <a:spcPct val="100000"/>
              </a:lnSpc>
              <a:spcBef>
                <a:spcPct val="0"/>
              </a:spcBef>
              <a:spcAft>
                <a:spcPct val="0"/>
              </a:spcAft>
              <a:buSzPts val="1400"/>
              <a:buNone/>
              <a:defRPr/>
            </a:lvl6pPr>
            <a:lvl7pPr lvl="6" algn="l">
              <a:lnSpc>
                <a:spcPct val="100000"/>
              </a:lnSpc>
              <a:spcBef>
                <a:spcPct val="0"/>
              </a:spcBef>
              <a:spcAft>
                <a:spcPct val="0"/>
              </a:spcAft>
              <a:buSzPts val="1400"/>
              <a:buNone/>
              <a:defRPr/>
            </a:lvl7pPr>
            <a:lvl8pPr lvl="7" algn="l">
              <a:lnSpc>
                <a:spcPct val="100000"/>
              </a:lnSpc>
              <a:spcBef>
                <a:spcPct val="0"/>
              </a:spcBef>
              <a:spcAft>
                <a:spcPct val="0"/>
              </a:spcAft>
              <a:buSzPts val="1400"/>
              <a:buNone/>
              <a:defRPr/>
            </a:lvl8pPr>
            <a:lvl9pPr lvl="8" algn="l">
              <a:lnSpc>
                <a:spcPct val="100000"/>
              </a:lnSpc>
              <a:spcBef>
                <a:spcPct val="0"/>
              </a:spcBef>
              <a:spcAft>
                <a:spcPct val="0"/>
              </a:spcAft>
              <a:buSzPts val="1400"/>
              <a:buNone/>
              <a:defRPr/>
            </a:lvl9pPr>
          </a:lstStyle>
          <a:p>
            <a:endParaRPr/>
          </a:p>
        </p:txBody>
      </p:sp>
      <p:sp>
        <p:nvSpPr>
          <p:cNvPr id="67" name="Google Shape;67;p11"/>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1pPr>
            <a:lvl2pPr marL="0" marR="0" lvl="1"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2pPr>
            <a:lvl3pPr marL="0" marR="0" lvl="2"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3pPr>
            <a:lvl4pPr marL="0" marR="0" lvl="3"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4pPr>
            <a:lvl5pPr marL="0" marR="0" lvl="4"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5pPr>
            <a:lvl6pPr marL="0" marR="0" lvl="5"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6pPr>
            <a:lvl7pPr marL="0" marR="0" lvl="6"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7pPr>
            <a:lvl8pPr marL="0" marR="0" lvl="7"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8pPr>
            <a:lvl9pPr marL="0" marR="0" lvl="8" indent="0" algn="r">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9pPr>
          </a:lstStyle>
          <a:p>
            <a:pPr marL="0" lvl="0" indent="0" algn="r" rtl="0">
              <a:spcBef>
                <a:spcPct val="0"/>
              </a:spcBef>
              <a:spcAft>
                <a:spcPct val="0"/>
              </a:spcAft>
              <a:buNone/>
            </a:pPr>
            <a:fld id="{00000000-1234-1234-1234-123412341234}" type="slidenum">
              <a:rPr lang="en-US"/>
              <a:t>‹#›</a:t>
            </a:fld>
            <a:endParaRP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ct val="0"/>
              </a:spcBef>
              <a:spcAft>
                <a:spcPct val="0"/>
              </a:spcAft>
              <a:buClr>
                <a:schemeClr val="dk1"/>
              </a:buClr>
              <a:buSzPts val="3300"/>
              <a:buFont typeface="Play"/>
              <a:buNone/>
              <a:defRPr sz="3300" b="0" i="0" u="none" strike="noStrike" cap="none">
                <a:solidFill>
                  <a:schemeClr val="dk1"/>
                </a:solidFill>
                <a:latin typeface="Play"/>
                <a:ea typeface="Play"/>
                <a:cs typeface="Play"/>
                <a:sym typeface="Play"/>
              </a:defRPr>
            </a:lvl1pPr>
            <a:lvl2pPr marR="0" lvl="1" algn="l" rtl="0">
              <a:lnSpc>
                <a:spcPct val="100000"/>
              </a:lnSpc>
              <a:spcBef>
                <a:spcPct val="0"/>
              </a:spcBef>
              <a:spcAft>
                <a:spcPct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ct val="0"/>
              </a:spcBef>
              <a:spcAft>
                <a:spcPct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ct val="0"/>
              </a:spcBef>
              <a:spcAft>
                <a:spcPct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ct val="0"/>
              </a:spcBef>
              <a:spcAft>
                <a:spcPct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ct val="0"/>
              </a:spcBef>
              <a:spcAft>
                <a:spcPct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ct val="0"/>
              </a:spcBef>
              <a:spcAft>
                <a:spcPct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ct val="0"/>
              </a:spcBef>
              <a:spcAft>
                <a:spcPct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ct val="0"/>
              </a:spcBef>
              <a:spcAft>
                <a:spcPct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2"/>
          <p:cNvSpPr txBox="1">
            <a:spLocks noGrp="1"/>
          </p:cNvSpPr>
          <p:nvPr>
            <p:ph type="body" idx="1"/>
          </p:nvPr>
        </p:nvSpPr>
        <p:spPr>
          <a:xfrm>
            <a:off x="471488" y="2637014"/>
            <a:ext cx="5915025" cy="6285266"/>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ct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375"/>
              </a:spcBef>
              <a:spcAft>
                <a:spcPct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375"/>
              </a:spcBef>
              <a:spcAft>
                <a:spcPct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4325" algn="l" rtl="0">
              <a:lnSpc>
                <a:spcPct val="90000"/>
              </a:lnSpc>
              <a:spcBef>
                <a:spcPts val="375"/>
              </a:spcBef>
              <a:spcAft>
                <a:spcPct val="0"/>
              </a:spcAft>
              <a:buClr>
                <a:schemeClr val="dk1"/>
              </a:buClr>
              <a:buSzPts val="1350"/>
              <a:buFont typeface="Arial"/>
              <a:buChar char="•"/>
              <a:defRPr sz="1350" b="0" i="0" u="none" strike="noStrike" cap="none">
                <a:solidFill>
                  <a:schemeClr val="dk1"/>
                </a:solidFill>
                <a:latin typeface="Arial"/>
                <a:ea typeface="Arial"/>
                <a:cs typeface="Arial"/>
                <a:sym typeface="Arial"/>
              </a:defRPr>
            </a:lvl4pPr>
            <a:lvl5pPr marL="2286000" marR="0" lvl="4" indent="-314325" algn="l" rtl="0">
              <a:lnSpc>
                <a:spcPct val="90000"/>
              </a:lnSpc>
              <a:spcBef>
                <a:spcPts val="375"/>
              </a:spcBef>
              <a:spcAft>
                <a:spcPct val="0"/>
              </a:spcAft>
              <a:buClr>
                <a:schemeClr val="dk1"/>
              </a:buClr>
              <a:buSzPts val="1350"/>
              <a:buFont typeface="Arial"/>
              <a:buChar char="•"/>
              <a:defRPr sz="1350" b="0" i="0" u="none" strike="noStrike" cap="none">
                <a:solidFill>
                  <a:schemeClr val="dk1"/>
                </a:solidFill>
                <a:latin typeface="Arial"/>
                <a:ea typeface="Arial"/>
                <a:cs typeface="Arial"/>
                <a:sym typeface="Arial"/>
              </a:defRPr>
            </a:lvl5pPr>
            <a:lvl6pPr marL="2743200" marR="0" lvl="5" indent="-314325" algn="l" rtl="0">
              <a:lnSpc>
                <a:spcPct val="90000"/>
              </a:lnSpc>
              <a:spcBef>
                <a:spcPts val="375"/>
              </a:spcBef>
              <a:spcAft>
                <a:spcPct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ct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ct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ct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
        <p:nvSpPr>
          <p:cNvPr id="8" name="Google Shape;8;p2"/>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ct val="0"/>
              </a:spcBef>
              <a:spcAft>
                <a:spcPct val="0"/>
              </a:spcAft>
              <a:buClr>
                <a:srgbClr val="000000"/>
              </a:buClr>
              <a:buSzPts val="1400"/>
              <a:buFont typeface="Arial"/>
              <a:buNone/>
              <a:defRPr sz="900" b="0" i="0" u="none" strike="noStrike" cap="none">
                <a:solidFill>
                  <a:srgbClr val="757575"/>
                </a:solidFill>
                <a:latin typeface="Arial"/>
                <a:ea typeface="Arial"/>
                <a:cs typeface="Arial"/>
                <a:sym typeface="Arial"/>
              </a:defRPr>
            </a:lvl1pPr>
            <a:lvl2pPr marR="0" lvl="1" algn="l" rtl="0">
              <a:lnSpc>
                <a:spcPct val="100000"/>
              </a:lnSpc>
              <a:spcBef>
                <a:spcPct val="0"/>
              </a:spcBef>
              <a:spcAft>
                <a:spcPct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ct val="0"/>
              </a:spcBef>
              <a:spcAft>
                <a:spcPct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ct val="0"/>
              </a:spcBef>
              <a:spcAft>
                <a:spcPct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ct val="0"/>
              </a:spcBef>
              <a:spcAft>
                <a:spcPct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ct val="0"/>
              </a:spcBef>
              <a:spcAft>
                <a:spcPct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ct val="0"/>
              </a:spcBef>
              <a:spcAft>
                <a:spcPct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ct val="0"/>
              </a:spcBef>
              <a:spcAft>
                <a:spcPct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ct val="0"/>
              </a:spcBef>
              <a:spcAft>
                <a:spcPct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9" name="Google Shape;9;p2"/>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ct val="0"/>
              </a:spcBef>
              <a:spcAft>
                <a:spcPct val="0"/>
              </a:spcAft>
              <a:buClr>
                <a:srgbClr val="000000"/>
              </a:buClr>
              <a:buSzPts val="1400"/>
              <a:buFont typeface="Arial"/>
              <a:buNone/>
              <a:defRPr sz="900" b="0" i="0" u="none" strike="noStrike" cap="none">
                <a:solidFill>
                  <a:srgbClr val="757575"/>
                </a:solidFill>
                <a:latin typeface="Arial"/>
                <a:ea typeface="Arial"/>
                <a:cs typeface="Arial"/>
                <a:sym typeface="Arial"/>
              </a:defRPr>
            </a:lvl1pPr>
            <a:lvl2pPr marR="0" lvl="1" algn="l" rtl="0">
              <a:lnSpc>
                <a:spcPct val="100000"/>
              </a:lnSpc>
              <a:spcBef>
                <a:spcPct val="0"/>
              </a:spcBef>
              <a:spcAft>
                <a:spcPct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ct val="0"/>
              </a:spcBef>
              <a:spcAft>
                <a:spcPct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ct val="0"/>
              </a:spcBef>
              <a:spcAft>
                <a:spcPct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ct val="0"/>
              </a:spcBef>
              <a:spcAft>
                <a:spcPct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ct val="0"/>
              </a:spcBef>
              <a:spcAft>
                <a:spcPct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ct val="0"/>
              </a:spcBef>
              <a:spcAft>
                <a:spcPct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ct val="0"/>
              </a:spcBef>
              <a:spcAft>
                <a:spcPct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ct val="0"/>
              </a:spcBef>
              <a:spcAft>
                <a:spcPct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0" name="Google Shape;10;p2"/>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1pPr>
            <a:lvl2pPr marL="0" marR="0" lvl="1" indent="0" algn="r" rtl="0">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2pPr>
            <a:lvl3pPr marL="0" marR="0" lvl="2" indent="0" algn="r" rtl="0">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3pPr>
            <a:lvl4pPr marL="0" marR="0" lvl="3" indent="0" algn="r" rtl="0">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4pPr>
            <a:lvl5pPr marL="0" marR="0" lvl="4" indent="0" algn="r" rtl="0">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5pPr>
            <a:lvl6pPr marL="0" marR="0" lvl="5" indent="0" algn="r" rtl="0">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6pPr>
            <a:lvl7pPr marL="0" marR="0" lvl="6" indent="0" algn="r" rtl="0">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7pPr>
            <a:lvl8pPr marL="0" marR="0" lvl="7" indent="0" algn="r" rtl="0">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8pPr>
            <a:lvl9pPr marL="0" marR="0" lvl="8" indent="0" algn="r" rtl="0">
              <a:lnSpc>
                <a:spcPct val="100000"/>
              </a:lnSpc>
              <a:spcBef>
                <a:spcPct val="0"/>
              </a:spcBef>
              <a:spcAft>
                <a:spcPct val="0"/>
              </a:spcAft>
              <a:buClr>
                <a:srgbClr val="000000"/>
              </a:buClr>
              <a:buSzPts val="900"/>
              <a:buFont typeface="Arial"/>
              <a:buNone/>
              <a:defRPr sz="900" b="0" i="0" u="none" strike="noStrike" cap="none">
                <a:solidFill>
                  <a:srgbClr val="757575"/>
                </a:solidFill>
                <a:latin typeface="Arial"/>
                <a:ea typeface="Arial"/>
                <a:cs typeface="Arial"/>
                <a:sym typeface="Arial"/>
              </a:defRPr>
            </a:lvl9pPr>
          </a:lstStyle>
          <a:p>
            <a:pPr marL="0" lvl="0" indent="0" algn="r" rtl="0">
              <a:spcBef>
                <a:spcPct val="0"/>
              </a:spcBef>
              <a:spcAft>
                <a:spcPct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defPPr marR="0" lvl="0" algn="l" rtl="0">
        <a:lnSpc>
          <a:spcPct val="100000"/>
        </a:lnSpc>
        <a:spcBef>
          <a:spcPct val="0"/>
        </a:spcBef>
        <a:spcAft>
          <a:spcPct val="0"/>
        </a:spcAft>
      </a:defPPr>
      <a:lvl1pPr marR="0" lvl="0"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ct val="0"/>
        </a:spcBef>
        <a:spcAft>
          <a:spcPct val="0"/>
        </a:spcAft>
      </a:defPPr>
      <a:lvl1pPr marR="0" lvl="0"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ct val="0"/>
        </a:spcBef>
        <a:spcAft>
          <a:spcPct val="0"/>
        </a:spcAft>
      </a:defPPr>
      <a:lvl1pPr marR="0" lvl="0"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graphicFrame>
        <p:nvGraphicFramePr>
          <p:cNvPr id="84" name="Google Shape;84;p1"/>
          <p:cNvGraphicFramePr>
            <a:graphicFrameLocks noGrp="1"/>
          </p:cNvGraphicFramePr>
          <p:nvPr>
            <p:extLst>
              <p:ext uri="{D42A27DB-BD31-4B8C-83A1-F6EECF244321}">
                <p14:modId xmlns:p14="http://schemas.microsoft.com/office/powerpoint/2010/main" val="882600728"/>
              </p:ext>
            </p:extLst>
          </p:nvPr>
        </p:nvGraphicFramePr>
        <p:xfrm>
          <a:off x="181536" y="147917"/>
          <a:ext cx="6553175" cy="9623200"/>
        </p:xfrm>
        <a:graphic>
          <a:graphicData uri="http://schemas.openxmlformats.org/drawingml/2006/table">
            <a:tbl>
              <a:tblPr firstRow="1" bandRow="1">
                <a:noFill/>
                <a:tableStyleId>{3B2E4773-9AF0-4651-94F4-B270864D0640}</a:tableStyleId>
              </a:tblPr>
              <a:tblGrid>
                <a:gridCol w="1826075">
                  <a:extLst>
                    <a:ext uri="{9D8B030D-6E8A-4147-A177-3AD203B41FA5}">
                      <a16:colId xmlns:a16="http://schemas.microsoft.com/office/drawing/2014/main" val="20000"/>
                    </a:ext>
                  </a:extLst>
                </a:gridCol>
                <a:gridCol w="4727100">
                  <a:extLst>
                    <a:ext uri="{9D8B030D-6E8A-4147-A177-3AD203B41FA5}">
                      <a16:colId xmlns:a16="http://schemas.microsoft.com/office/drawing/2014/main" val="20001"/>
                    </a:ext>
                  </a:extLst>
                </a:gridCol>
              </a:tblGrid>
              <a:tr h="529200">
                <a:tc gridSpan="2">
                  <a:txBody>
                    <a:bodyPr/>
                    <a:lstStyle/>
                    <a:p>
                      <a:pPr marL="0" marR="0" lvl="0" indent="0" algn="ctr" rtl="0">
                        <a:lnSpc>
                          <a:spcPct val="100000"/>
                        </a:lnSpc>
                        <a:spcBef>
                          <a:spcPct val="0"/>
                        </a:spcBef>
                        <a:spcAft>
                          <a:spcPct val="0"/>
                        </a:spcAft>
                        <a:buClr>
                          <a:srgbClr val="000000"/>
                        </a:buClr>
                        <a:buSzPts val="2100"/>
                        <a:buFont typeface="Arial"/>
                        <a:buNone/>
                      </a:pPr>
                      <a:r>
                        <a:rPr lang="cy-GB" sz="2100" b="1" i="0" u="none" strike="noStrike" cap="none" baseline="0" dirty="0">
                          <a:solidFill>
                            <a:srgbClr val="000000"/>
                          </a:solidFill>
                          <a:effectLst/>
                          <a:uFill>
                            <a:solidFill>
                              <a:prstClr val="black">
                                <a:alpha val="0"/>
                              </a:prstClr>
                            </a:solidFill>
                          </a:uFill>
                          <a:latin typeface="Arial"/>
                          <a:ea typeface="Arial"/>
                          <a:cs typeface="Arial"/>
                        </a:rPr>
                        <a:t>RTPI – 7-11 </a:t>
                      </a:r>
                      <a:r>
                        <a:rPr lang="cy-GB" sz="2100" b="1" i="0" u="none" strike="noStrike" cap="none" baseline="0">
                          <a:solidFill>
                            <a:srgbClr val="000000"/>
                          </a:solidFill>
                          <a:effectLst/>
                          <a:uFill>
                            <a:solidFill>
                              <a:prstClr val="black">
                                <a:alpha val="0"/>
                              </a:prstClr>
                            </a:solidFill>
                          </a:uFill>
                          <a:latin typeface="Arial"/>
                          <a:ea typeface="Arial"/>
                          <a:cs typeface="Arial"/>
                        </a:rPr>
                        <a:t>Cynllun y Sesiwn </a:t>
                      </a:r>
                      <a:endParaRPr sz="2100" u="none" strike="noStrike" cap="none" dirty="0">
                        <a:solidFill>
                          <a:schemeClr val="dk1"/>
                        </a:solidFill>
                        <a:latin typeface="Arial"/>
                        <a:ea typeface="Arial"/>
                        <a:cs typeface="Arial"/>
                        <a:sym typeface="Arial"/>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tc hMerge="1">
                  <a:txBody>
                    <a:bodyPr/>
                    <a:lstStyle/>
                    <a:p>
                      <a:endParaRPr/>
                    </a:p>
                  </a:txBody>
                  <a:tcPr/>
                </a:tc>
                <a:extLst>
                  <a:ext uri="{0D108BD9-81ED-4DB2-BD59-A6C34878D82A}">
                    <a16:rowId xmlns:a16="http://schemas.microsoft.com/office/drawing/2014/main" val="10000"/>
                  </a:ext>
                </a:extLst>
              </a:tr>
              <a:tr h="294525">
                <a:tc>
                  <a:txBody>
                    <a:bodyPr/>
                    <a:lstStyle/>
                    <a:p>
                      <a:pPr marL="0" marR="0" lvl="0" indent="0" algn="ctr" rtl="0">
                        <a:lnSpc>
                          <a:spcPct val="100000"/>
                        </a:lnSpc>
                        <a:spcBef>
                          <a:spcPct val="0"/>
                        </a:spcBef>
                        <a:spcAft>
                          <a:spcPct val="0"/>
                        </a:spcAft>
                        <a:buClr>
                          <a:srgbClr val="000000"/>
                        </a:buClr>
                        <a:buSzPts val="1300"/>
                        <a:buFont typeface="Arial"/>
                        <a:buNone/>
                      </a:pPr>
                      <a:r>
                        <a:rPr lang="cy-GB" sz="1100" b="1" i="0" u="none" strike="noStrike" cap="none" baseline="0" dirty="0">
                          <a:solidFill>
                            <a:srgbClr val="000000"/>
                          </a:solidFill>
                          <a:effectLst/>
                          <a:uFill>
                            <a:solidFill>
                              <a:prstClr val="black">
                                <a:alpha val="0"/>
                              </a:prstClr>
                            </a:solidFill>
                          </a:uFill>
                          <a:latin typeface="Arial"/>
                          <a:ea typeface="Arial"/>
                          <a:cs typeface="Arial"/>
                        </a:rPr>
                        <a:t>Adran</a:t>
                      </a:r>
                      <a:endParaRPr sz="1100" b="1" u="none" strike="noStrike" cap="none" dirty="0">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ct val="0"/>
                        </a:spcBef>
                        <a:spcAft>
                          <a:spcPct val="0"/>
                        </a:spcAft>
                        <a:buClr>
                          <a:srgbClr val="000000"/>
                        </a:buClr>
                        <a:buSzPts val="1300"/>
                        <a:buFont typeface="Arial"/>
                        <a:buNone/>
                      </a:pPr>
                      <a:r>
                        <a:rPr lang="cy-GB" sz="1100" b="1" i="0" u="none" strike="noStrike" cap="none" baseline="0">
                          <a:solidFill>
                            <a:srgbClr val="000000"/>
                          </a:solidFill>
                          <a:effectLst/>
                          <a:uFill>
                            <a:solidFill>
                              <a:prstClr val="black">
                                <a:alpha val="0"/>
                              </a:prstClr>
                            </a:solidFill>
                          </a:uFill>
                          <a:latin typeface="Arial"/>
                          <a:ea typeface="Arial"/>
                          <a:cs typeface="Arial"/>
                        </a:rPr>
                        <a:t>Disgrifiad</a:t>
                      </a:r>
                      <a:endParaRPr sz="1100" b="1" u="none" strike="noStrike" cap="none">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r h="1396375">
                <a:tc>
                  <a:txBody>
                    <a:bodyPr/>
                    <a:lstStyle/>
                    <a:p>
                      <a:pPr marL="0" marR="0" lvl="0" indent="0" algn="l" rtl="0">
                        <a:lnSpc>
                          <a:spcPct val="100000"/>
                        </a:lnSpc>
                        <a:spcBef>
                          <a:spcPct val="0"/>
                        </a:spcBef>
                        <a:spcAft>
                          <a:spcPct val="0"/>
                        </a:spcAft>
                        <a:buClr>
                          <a:srgbClr val="000000"/>
                        </a:buClr>
                        <a:buSzPts val="1300"/>
                        <a:buFont typeface="Arial"/>
                        <a:buNone/>
                      </a:pPr>
                      <a:r>
                        <a:rPr lang="cy-GB" sz="1100" b="1" i="0" u="none" strike="noStrike" cap="none" baseline="0">
                          <a:solidFill>
                            <a:srgbClr val="000000"/>
                          </a:solidFill>
                          <a:effectLst/>
                          <a:uFill>
                            <a:solidFill>
                              <a:prstClr val="black">
                                <a:alpha val="0"/>
                              </a:prstClr>
                            </a:solidFill>
                          </a:uFill>
                          <a:latin typeface="Arial"/>
                          <a:ea typeface="Arial"/>
                          <a:cs typeface="Arial"/>
                        </a:rPr>
                        <a:t>Adran 1</a:t>
                      </a:r>
                      <a:endParaRPr sz="1100" u="none" strike="noStrike" cap="none">
                        <a:latin typeface="Arial"/>
                        <a:ea typeface="Arial"/>
                        <a:cs typeface="Arial"/>
                        <a:sym typeface="Arial"/>
                      </a:endParaRPr>
                    </a:p>
                    <a:p>
                      <a:pPr marL="0" marR="0" lvl="0" indent="0" algn="l" rtl="0">
                        <a:lnSpc>
                          <a:spcPct val="100000"/>
                        </a:lnSpc>
                        <a:spcBef>
                          <a:spcPct val="0"/>
                        </a:spcBef>
                        <a:spcAft>
                          <a:spcPct val="0"/>
                        </a:spcAft>
                        <a:buClr>
                          <a:srgbClr val="000000"/>
                        </a:buClr>
                        <a:buSzPts val="1300"/>
                        <a:buFont typeface="Arial"/>
                        <a:buNone/>
                      </a:pPr>
                      <a:endParaRPr sz="1100" u="none" strike="noStrike" cap="none">
                        <a:latin typeface="Arial"/>
                        <a:ea typeface="Arial"/>
                        <a:cs typeface="Arial"/>
                        <a:sym typeface="Arial"/>
                      </a:endParaRPr>
                    </a:p>
                    <a:p>
                      <a:pPr marL="0" marR="0" lvl="0" indent="0" algn="l" rtl="0">
                        <a:lnSpc>
                          <a:spcPct val="100000"/>
                        </a:lnSpc>
                        <a:spcBef>
                          <a:spcPct val="0"/>
                        </a:spcBef>
                        <a:spcAft>
                          <a:spcPct val="0"/>
                        </a:spcAft>
                        <a:buClr>
                          <a:srgbClr val="000000"/>
                        </a:buClr>
                        <a:buSzPts val="1300"/>
                        <a:buFont typeface="Arial"/>
                        <a:buNone/>
                      </a:pPr>
                      <a:r>
                        <a:rPr lang="cy-GB" sz="1100" b="0" i="0" u="none" strike="noStrike" cap="none" baseline="0">
                          <a:solidFill>
                            <a:srgbClr val="000000"/>
                          </a:solidFill>
                          <a:effectLst/>
                          <a:uFill>
                            <a:solidFill>
                              <a:prstClr val="black">
                                <a:alpha val="0"/>
                              </a:prstClr>
                            </a:solidFill>
                          </a:uFill>
                          <a:latin typeface="Arial"/>
                          <a:ea typeface="Arial"/>
                          <a:cs typeface="Arial"/>
                        </a:rPr>
                        <a:t>Beth yw hyn yn eich barn chi?</a:t>
                      </a:r>
                      <a:endParaRPr sz="1100" i="1" u="none" strike="noStrike" cap="none">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tc>
                  <a:txBody>
                    <a:bodyPr/>
                    <a:lstStyle/>
                    <a:p>
                      <a:pPr marL="171450" marR="0" lvl="0" indent="-171450" algn="l" rtl="0">
                        <a:lnSpc>
                          <a:spcPct val="100000"/>
                        </a:lnSpc>
                        <a:spcBef>
                          <a:spcPct val="0"/>
                        </a:spcBef>
                        <a:spcAft>
                          <a:spcPct val="0"/>
                        </a:spcAft>
                        <a:buClr>
                          <a:schemeClr val="dk1"/>
                        </a:buClr>
                        <a:buSzPts val="1300"/>
                        <a:buFont typeface="Lexend"/>
                        <a:buChar char="•"/>
                      </a:pPr>
                      <a:r>
                        <a:rPr lang="cy-GB" sz="1100" b="0" i="0" u="none" strike="noStrike" cap="none" baseline="0" dirty="0">
                          <a:solidFill>
                            <a:srgbClr val="000000"/>
                          </a:solidFill>
                          <a:effectLst/>
                          <a:uFill>
                            <a:solidFill>
                              <a:prstClr val="black">
                                <a:alpha val="0"/>
                              </a:prstClr>
                            </a:solidFill>
                          </a:uFill>
                          <a:latin typeface="Arial"/>
                          <a:ea typeface="Arial"/>
                          <a:cs typeface="Arial"/>
                        </a:rPr>
                        <a:t>Dechreuol a llawn.</a:t>
                      </a:r>
                      <a:endParaRPr sz="1100" u="none" strike="noStrike" cap="none" dirty="0">
                        <a:latin typeface="Arial"/>
                        <a:ea typeface="Arial"/>
                        <a:cs typeface="Arial"/>
                        <a:sym typeface="Arial"/>
                      </a:endParaRPr>
                    </a:p>
                    <a:p>
                      <a:pPr marL="171450" marR="0" lvl="0" indent="-171450" algn="l" rtl="0">
                        <a:lnSpc>
                          <a:spcPct val="100000"/>
                        </a:lnSpc>
                        <a:spcBef>
                          <a:spcPct val="0"/>
                        </a:spcBef>
                        <a:spcAft>
                          <a:spcPct val="0"/>
                        </a:spcAft>
                        <a:buClr>
                          <a:schemeClr val="dk1"/>
                        </a:buClr>
                        <a:buSzPts val="1300"/>
                        <a:buFont typeface="Arial"/>
                        <a:buChar char="•"/>
                      </a:pPr>
                      <a:r>
                        <a:rPr lang="cy-GB" sz="1100" b="0" i="0" u="none" strike="noStrike" cap="none" baseline="0" dirty="0">
                          <a:solidFill>
                            <a:srgbClr val="000000"/>
                          </a:solidFill>
                          <a:effectLst/>
                          <a:uFill>
                            <a:solidFill>
                              <a:prstClr val="black">
                                <a:alpha val="0"/>
                              </a:prstClr>
                            </a:solidFill>
                          </a:uFill>
                          <a:latin typeface="Arial"/>
                          <a:ea typeface="Arial"/>
                          <a:cs typeface="Arial"/>
                        </a:rPr>
                        <a:t>A1 - Delwedd o astudiaeth achos go iawn y mae'r llysgennad wedi gweithio arni. Dylai'r myfyrwyr edrych a meddwl beth ydyw yn eu barn nhw. Dylid trafod syniadau mewn parau neu grwpiau bach.</a:t>
                      </a:r>
                      <a:endParaRPr sz="1100" u="none" strike="noStrike" cap="none" dirty="0">
                        <a:latin typeface="Arial"/>
                        <a:ea typeface="Arial"/>
                        <a:cs typeface="Arial"/>
                        <a:sym typeface="Arial"/>
                      </a:endParaRPr>
                    </a:p>
                    <a:p>
                      <a:pPr marL="171450" marR="0" lvl="0" indent="-171450" algn="l" rtl="0">
                        <a:lnSpc>
                          <a:spcPct val="100000"/>
                        </a:lnSpc>
                        <a:spcBef>
                          <a:spcPct val="0"/>
                        </a:spcBef>
                        <a:spcAft>
                          <a:spcPct val="0"/>
                        </a:spcAft>
                        <a:buClr>
                          <a:schemeClr val="dk1"/>
                        </a:buClr>
                        <a:buSzPts val="1300"/>
                        <a:buFont typeface="Lexend"/>
                        <a:buChar char="•"/>
                      </a:pPr>
                      <a:r>
                        <a:rPr lang="cy-GB" sz="1100" b="0" i="0" u="none" strike="noStrike" cap="none" baseline="0" dirty="0">
                          <a:solidFill>
                            <a:srgbClr val="000000"/>
                          </a:solidFill>
                          <a:effectLst/>
                          <a:uFill>
                            <a:solidFill>
                              <a:prstClr val="black">
                                <a:alpha val="0"/>
                              </a:prstClr>
                            </a:solidFill>
                          </a:uFill>
                          <a:latin typeface="Arial"/>
                          <a:ea typeface="Arial"/>
                          <a:cs typeface="Arial"/>
                        </a:rPr>
                        <a:t>A21 - Datgelir yr ateb ar ddiwedd y sesiwn.</a:t>
                      </a:r>
                      <a:endParaRPr sz="1100" u="none" strike="noStrike" cap="none" dirty="0">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2"/>
                  </a:ext>
                </a:extLst>
              </a:tr>
              <a:tr h="730675">
                <a:tc>
                  <a:txBody>
                    <a:bodyPr/>
                    <a:lstStyle/>
                    <a:p>
                      <a:pPr marL="0" marR="0" lvl="0" indent="0" algn="l" rtl="0">
                        <a:lnSpc>
                          <a:spcPct val="100000"/>
                        </a:lnSpc>
                        <a:spcBef>
                          <a:spcPct val="0"/>
                        </a:spcBef>
                        <a:spcAft>
                          <a:spcPct val="0"/>
                        </a:spcAft>
                        <a:buClr>
                          <a:srgbClr val="000000"/>
                        </a:buClr>
                        <a:buSzPts val="1300"/>
                        <a:buFont typeface="Arial"/>
                        <a:buNone/>
                      </a:pPr>
                      <a:r>
                        <a:rPr lang="cy-GB" sz="1100" b="1" i="0" u="none" strike="noStrike" cap="none" baseline="0" dirty="0">
                          <a:solidFill>
                            <a:srgbClr val="000000"/>
                          </a:solidFill>
                          <a:effectLst/>
                          <a:uFill>
                            <a:solidFill>
                              <a:prstClr val="black">
                                <a:alpha val="0"/>
                              </a:prstClr>
                            </a:solidFill>
                          </a:uFill>
                          <a:latin typeface="Arial"/>
                          <a:ea typeface="Arial"/>
                          <a:cs typeface="Arial"/>
                        </a:rPr>
                        <a:t>Adran 2</a:t>
                      </a:r>
                      <a:endParaRPr sz="1100" b="1" u="none" strike="noStrike" cap="none" dirty="0">
                        <a:latin typeface="Arial"/>
                        <a:ea typeface="Arial"/>
                        <a:cs typeface="Arial"/>
                        <a:sym typeface="Arial"/>
                      </a:endParaRPr>
                    </a:p>
                    <a:p>
                      <a:pPr marL="0" marR="0" lvl="0" indent="0" algn="l" rtl="0">
                        <a:lnSpc>
                          <a:spcPct val="100000"/>
                        </a:lnSpc>
                        <a:spcBef>
                          <a:spcPct val="0"/>
                        </a:spcBef>
                        <a:spcAft>
                          <a:spcPct val="0"/>
                        </a:spcAft>
                        <a:buClr>
                          <a:srgbClr val="000000"/>
                        </a:buClr>
                        <a:buSzPts val="1300"/>
                        <a:buFont typeface="Arial"/>
                        <a:buNone/>
                      </a:pPr>
                      <a:endParaRPr sz="1100" u="none" strike="noStrike" cap="none" dirty="0">
                        <a:latin typeface="Arial"/>
                        <a:ea typeface="Arial"/>
                        <a:cs typeface="Arial"/>
                        <a:sym typeface="Arial"/>
                      </a:endParaRPr>
                    </a:p>
                    <a:p>
                      <a:pPr marL="0" marR="0" lvl="0" indent="0" algn="l" rtl="0">
                        <a:lnSpc>
                          <a:spcPct val="100000"/>
                        </a:lnSpc>
                        <a:spcBef>
                          <a:spcPct val="0"/>
                        </a:spcBef>
                        <a:spcAft>
                          <a:spcPct val="0"/>
                        </a:spcAft>
                        <a:buClr>
                          <a:srgbClr val="000000"/>
                        </a:buClr>
                        <a:buSzPts val="1300"/>
                        <a:buFont typeface="Arial"/>
                        <a:buNone/>
                      </a:pPr>
                      <a:r>
                        <a:rPr lang="cy-GB" sz="1100" b="0" i="0" u="none" strike="noStrike" cap="none" baseline="0" dirty="0">
                          <a:solidFill>
                            <a:srgbClr val="000000"/>
                          </a:solidFill>
                          <a:effectLst/>
                          <a:uFill>
                            <a:solidFill>
                              <a:prstClr val="black">
                                <a:alpha val="0"/>
                              </a:prstClr>
                            </a:solidFill>
                          </a:uFill>
                          <a:latin typeface="Arial"/>
                          <a:ea typeface="Arial"/>
                          <a:cs typeface="Arial"/>
                        </a:rPr>
                        <a:t>Cyflwyniad</a:t>
                      </a:r>
                      <a:endParaRPr sz="1100" i="1" dirty="0">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tc>
                  <a:txBody>
                    <a:bodyPr/>
                    <a:lstStyle/>
                    <a:p>
                      <a:pPr marL="171450" marR="0" lvl="0" indent="-171450" algn="l" rtl="0">
                        <a:lnSpc>
                          <a:spcPct val="100000"/>
                        </a:lnSpc>
                        <a:spcBef>
                          <a:spcPct val="0"/>
                        </a:spcBef>
                        <a:spcAft>
                          <a:spcPct val="0"/>
                        </a:spcAft>
                        <a:buClr>
                          <a:schemeClr val="dk1"/>
                        </a:buClr>
                        <a:buSzPts val="1300"/>
                        <a:buFont typeface="Lexend"/>
                        <a:buChar char="•"/>
                      </a:pPr>
                      <a:r>
                        <a:rPr lang="cy-GB" sz="1100" b="0" i="0" u="none" strike="noStrike" cap="none" baseline="0" dirty="0">
                          <a:solidFill>
                            <a:srgbClr val="000000"/>
                          </a:solidFill>
                          <a:effectLst/>
                          <a:uFill>
                            <a:solidFill>
                              <a:prstClr val="black">
                                <a:alpha val="0"/>
                              </a:prstClr>
                            </a:solidFill>
                          </a:uFill>
                          <a:latin typeface="Arial"/>
                          <a:ea typeface="Arial"/>
                          <a:cs typeface="Arial"/>
                        </a:rPr>
                        <a:t>A2 - Cyflwyniad i'r Llysgennad</a:t>
                      </a:r>
                      <a:endParaRPr sz="1100" u="none" strike="noStrike" cap="none" dirty="0">
                        <a:latin typeface="Arial"/>
                        <a:ea typeface="Arial"/>
                        <a:cs typeface="Arial"/>
                        <a:sym typeface="Arial"/>
                      </a:endParaRPr>
                    </a:p>
                    <a:p>
                      <a:pPr marL="171450" marR="0" lvl="0" indent="-171450" algn="l" rtl="0">
                        <a:lnSpc>
                          <a:spcPct val="100000"/>
                        </a:lnSpc>
                        <a:spcBef>
                          <a:spcPct val="0"/>
                        </a:spcBef>
                        <a:spcAft>
                          <a:spcPct val="0"/>
                        </a:spcAft>
                        <a:buClr>
                          <a:schemeClr val="dk1"/>
                        </a:buClr>
                        <a:buSzPts val="1300"/>
                        <a:buFont typeface="Arial"/>
                        <a:buChar char="•"/>
                      </a:pPr>
                      <a:r>
                        <a:rPr lang="cy-GB" sz="1100" b="0" i="0" u="none" strike="noStrike" cap="none" baseline="0" dirty="0">
                          <a:solidFill>
                            <a:srgbClr val="000000"/>
                          </a:solidFill>
                          <a:effectLst/>
                          <a:uFill>
                            <a:solidFill>
                              <a:prstClr val="black">
                                <a:alpha val="0"/>
                              </a:prstClr>
                            </a:solidFill>
                          </a:uFill>
                          <a:latin typeface="Arial"/>
                          <a:ea typeface="Arial"/>
                          <a:cs typeface="Arial"/>
                        </a:rPr>
                        <a:t>A3-4 - Trafodaeth ar gemau cyfrifiadur sy'n dylunio lleoedd</a:t>
                      </a:r>
                      <a:endParaRPr sz="1100" dirty="0">
                        <a:latin typeface="Arial"/>
                        <a:ea typeface="Arial"/>
                        <a:cs typeface="Arial"/>
                        <a:sym typeface="Arial"/>
                      </a:endParaRPr>
                    </a:p>
                    <a:p>
                      <a:pPr marL="0" marR="0" lvl="0" indent="0" algn="l" rtl="0">
                        <a:lnSpc>
                          <a:spcPct val="100000"/>
                        </a:lnSpc>
                        <a:spcBef>
                          <a:spcPct val="0"/>
                        </a:spcBef>
                        <a:spcAft>
                          <a:spcPct val="0"/>
                        </a:spcAft>
                        <a:buNone/>
                      </a:pPr>
                      <a:endParaRPr sz="1100" dirty="0">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3"/>
                  </a:ext>
                </a:extLst>
              </a:tr>
              <a:tr h="810575">
                <a:tc>
                  <a:txBody>
                    <a:bodyPr/>
                    <a:lstStyle/>
                    <a:p>
                      <a:pPr marL="0" lvl="0" indent="0" algn="l" rtl="0">
                        <a:spcBef>
                          <a:spcPct val="0"/>
                        </a:spcBef>
                        <a:spcAft>
                          <a:spcPct val="0"/>
                        </a:spcAft>
                        <a:buClr>
                          <a:schemeClr val="dk1"/>
                        </a:buClr>
                        <a:buSzPts val="1300"/>
                        <a:buFont typeface="Arial"/>
                        <a:buNone/>
                      </a:pPr>
                      <a:r>
                        <a:rPr lang="cy-GB" sz="1100" b="1" i="0" u="none" strike="noStrike" cap="none" baseline="0">
                          <a:solidFill>
                            <a:srgbClr val="000000"/>
                          </a:solidFill>
                          <a:effectLst/>
                          <a:uFill>
                            <a:solidFill>
                              <a:prstClr val="black">
                                <a:alpha val="0"/>
                              </a:prstClr>
                            </a:solidFill>
                          </a:uFill>
                          <a:latin typeface="Arial"/>
                          <a:ea typeface="Arial"/>
                          <a:cs typeface="Arial"/>
                        </a:rPr>
                        <a:t>Adran 3</a:t>
                      </a:r>
                      <a:endParaRPr sz="1100" b="1">
                        <a:latin typeface="Arial"/>
                        <a:ea typeface="Arial"/>
                        <a:cs typeface="Arial"/>
                        <a:sym typeface="Arial"/>
                      </a:endParaRPr>
                    </a:p>
                    <a:p>
                      <a:pPr marL="0" lvl="0" indent="0" algn="l" rtl="0">
                        <a:spcBef>
                          <a:spcPct val="0"/>
                        </a:spcBef>
                        <a:spcAft>
                          <a:spcPct val="0"/>
                        </a:spcAft>
                        <a:buClr>
                          <a:schemeClr val="dk1"/>
                        </a:buClr>
                        <a:buSzPts val="1300"/>
                        <a:buFont typeface="Arial"/>
                        <a:buNone/>
                      </a:pPr>
                      <a:endParaRPr sz="1100" b="1">
                        <a:latin typeface="Arial"/>
                        <a:ea typeface="Arial"/>
                        <a:cs typeface="Arial"/>
                        <a:sym typeface="Arial"/>
                      </a:endParaRPr>
                    </a:p>
                    <a:p>
                      <a:pPr marL="0" lvl="0" indent="0" algn="l" rtl="0">
                        <a:spcBef>
                          <a:spcPct val="0"/>
                        </a:spcBef>
                        <a:spcAft>
                          <a:spcPct val="0"/>
                        </a:spcAft>
                        <a:buClr>
                          <a:schemeClr val="dk1"/>
                        </a:buClr>
                        <a:buSzPts val="1300"/>
                        <a:buFont typeface="Arial"/>
                        <a:buNone/>
                      </a:pPr>
                      <a:r>
                        <a:rPr lang="cy-GB" sz="1100" b="0" i="0" u="none" strike="noStrike" cap="none" baseline="0">
                          <a:solidFill>
                            <a:srgbClr val="000000"/>
                          </a:solidFill>
                          <a:effectLst/>
                          <a:uFill>
                            <a:solidFill>
                              <a:prstClr val="black">
                                <a:alpha val="0"/>
                              </a:prstClr>
                            </a:solidFill>
                          </a:uFill>
                          <a:latin typeface="Arial"/>
                          <a:ea typeface="Arial"/>
                          <a:cs typeface="Arial"/>
                        </a:rPr>
                        <a:t>Tref eich breuddwydion</a:t>
                      </a:r>
                      <a:endParaRPr sz="1100" b="1">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tc>
                  <a:txBody>
                    <a:bodyPr/>
                    <a:lstStyle/>
                    <a:p>
                      <a:pPr marL="171450" lvl="0" indent="-171450" algn="l" rtl="0">
                        <a:spcBef>
                          <a:spcPct val="0"/>
                        </a:spcBef>
                        <a:spcAft>
                          <a:spcPct val="0"/>
                        </a:spcAft>
                        <a:buClr>
                          <a:schemeClr val="dk1"/>
                        </a:buClr>
                        <a:buSzPts val="1300"/>
                        <a:buFont typeface="Lexend"/>
                        <a:buChar char="•"/>
                      </a:pPr>
                      <a:r>
                        <a:rPr lang="cy-GB" sz="1100" b="0" i="0" u="none" strike="noStrike" cap="none" baseline="0" dirty="0">
                          <a:solidFill>
                            <a:srgbClr val="000000"/>
                          </a:solidFill>
                          <a:effectLst/>
                          <a:uFill>
                            <a:solidFill>
                              <a:prstClr val="black">
                                <a:alpha val="0"/>
                              </a:prstClr>
                            </a:solidFill>
                          </a:uFill>
                          <a:latin typeface="Arial"/>
                          <a:ea typeface="Arial"/>
                          <a:cs typeface="Arial"/>
                        </a:rPr>
                        <a:t>A5-6 - Myfyrwyr i dynnu llun o dref eu breuddwydion ar ddarn o bapur gwag. Mae ganddynt 120 eiliad a gallant fod mor greadigol ag y dymunant. Dim cyfyngiadau na rheolau.</a:t>
                      </a:r>
                      <a:endParaRPr sz="1100" u="none" strike="noStrike" cap="none" dirty="0">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4"/>
                  </a:ext>
                </a:extLst>
              </a:tr>
              <a:tr h="1786100">
                <a:tc>
                  <a:txBody>
                    <a:bodyPr/>
                    <a:lstStyle/>
                    <a:p>
                      <a:pPr marL="0" lvl="0" indent="0" algn="l" rtl="0">
                        <a:spcBef>
                          <a:spcPct val="0"/>
                        </a:spcBef>
                        <a:spcAft>
                          <a:spcPct val="0"/>
                        </a:spcAft>
                        <a:buClr>
                          <a:schemeClr val="dk1"/>
                        </a:buClr>
                        <a:buSzPts val="1100"/>
                        <a:buFont typeface="Arial"/>
                        <a:buNone/>
                      </a:pPr>
                      <a:r>
                        <a:rPr lang="cy-GB" sz="1100" b="1" i="0" u="none" strike="noStrike" cap="none" baseline="0">
                          <a:solidFill>
                            <a:srgbClr val="000000"/>
                          </a:solidFill>
                          <a:effectLst/>
                          <a:uFill>
                            <a:solidFill>
                              <a:prstClr val="black">
                                <a:alpha val="0"/>
                              </a:prstClr>
                            </a:solidFill>
                          </a:uFill>
                          <a:latin typeface="Arial"/>
                          <a:ea typeface="Arial"/>
                          <a:cs typeface="Arial"/>
                        </a:rPr>
                        <a:t>Adran 4</a:t>
                      </a:r>
                      <a:endParaRPr sz="1100" b="1">
                        <a:latin typeface="Arial"/>
                        <a:ea typeface="Arial"/>
                        <a:cs typeface="Arial"/>
                        <a:sym typeface="Arial"/>
                      </a:endParaRPr>
                    </a:p>
                    <a:p>
                      <a:pPr marL="0" lvl="0" indent="0" algn="l" rtl="0">
                        <a:spcBef>
                          <a:spcPct val="0"/>
                        </a:spcBef>
                        <a:spcAft>
                          <a:spcPct val="0"/>
                        </a:spcAft>
                        <a:buClr>
                          <a:schemeClr val="dk1"/>
                        </a:buClr>
                        <a:buSzPts val="1100"/>
                        <a:buFont typeface="Arial"/>
                        <a:buNone/>
                      </a:pPr>
                      <a:endParaRPr sz="1100" b="1">
                        <a:latin typeface="Arial"/>
                        <a:ea typeface="Arial"/>
                        <a:cs typeface="Arial"/>
                        <a:sym typeface="Arial"/>
                      </a:endParaRPr>
                    </a:p>
                    <a:p>
                      <a:pPr marL="0" lvl="0" indent="0" algn="l" rtl="0">
                        <a:spcBef>
                          <a:spcPct val="0"/>
                        </a:spcBef>
                        <a:spcAft>
                          <a:spcPct val="0"/>
                        </a:spcAft>
                        <a:buClr>
                          <a:schemeClr val="dk1"/>
                        </a:buClr>
                        <a:buSzPts val="1100"/>
                        <a:buFont typeface="Arial"/>
                        <a:buNone/>
                      </a:pPr>
                      <a:r>
                        <a:rPr lang="cy-GB" sz="1100" b="0" i="0" u="none" strike="noStrike" cap="none" baseline="0">
                          <a:solidFill>
                            <a:srgbClr val="000000"/>
                          </a:solidFill>
                          <a:effectLst/>
                          <a:uFill>
                            <a:solidFill>
                              <a:prstClr val="black">
                                <a:alpha val="0"/>
                              </a:prstClr>
                            </a:solidFill>
                          </a:uFill>
                          <a:latin typeface="Arial"/>
                          <a:ea typeface="Arial"/>
                          <a:cs typeface="Arial"/>
                        </a:rPr>
                        <a:t>Byw, gweithio, chwarae</a:t>
                      </a:r>
                      <a:endParaRPr sz="1100" b="1">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tc>
                  <a:txBody>
                    <a:bodyPr/>
                    <a:lstStyle/>
                    <a:p>
                      <a:pPr marL="171450" lvl="0" indent="-171450" algn="l" rtl="0">
                        <a:spcBef>
                          <a:spcPct val="0"/>
                        </a:spcBef>
                        <a:spcAft>
                          <a:spcPct val="0"/>
                        </a:spcAft>
                        <a:buClr>
                          <a:schemeClr val="dk1"/>
                        </a:buClr>
                        <a:buSzPts val="1300"/>
                        <a:buFont typeface="Lexend"/>
                        <a:buChar char="•"/>
                      </a:pPr>
                      <a:r>
                        <a:rPr lang="cy-GB" sz="1100" b="0" i="0" u="none" strike="noStrike" cap="none" baseline="0" dirty="0">
                          <a:solidFill>
                            <a:srgbClr val="000000"/>
                          </a:solidFill>
                          <a:effectLst/>
                          <a:uFill>
                            <a:solidFill>
                              <a:prstClr val="black">
                                <a:alpha val="0"/>
                              </a:prstClr>
                            </a:solidFill>
                          </a:uFill>
                          <a:latin typeface="Arial"/>
                          <a:ea typeface="Arial"/>
                          <a:cs typeface="Arial"/>
                        </a:rPr>
                        <a:t>A7-9 - Cyflwyno'r syniad o fyw, gweithio, chwarae. Dosbarthwch daflenni gwaith ar y pwynt hwn.</a:t>
                      </a:r>
                      <a:endParaRPr sz="1100" dirty="0">
                        <a:latin typeface="Arial"/>
                        <a:ea typeface="Arial"/>
                        <a:cs typeface="Arial"/>
                        <a:sym typeface="Arial"/>
                      </a:endParaRPr>
                    </a:p>
                    <a:p>
                      <a:pPr marL="171450" lvl="0" indent="-171450" algn="l" rtl="0">
                        <a:spcBef>
                          <a:spcPct val="0"/>
                        </a:spcBef>
                        <a:spcAft>
                          <a:spcPct val="0"/>
                        </a:spcAft>
                        <a:buClr>
                          <a:schemeClr val="dk1"/>
                        </a:buClr>
                        <a:buSzPts val="1300"/>
                        <a:buFont typeface="Lexend"/>
                        <a:buChar char="•"/>
                      </a:pPr>
                      <a:r>
                        <a:rPr lang="cy-GB" sz="1100" b="0" i="0" u="none" strike="noStrike" cap="none" baseline="0" dirty="0">
                          <a:solidFill>
                            <a:srgbClr val="000000"/>
                          </a:solidFill>
                          <a:effectLst/>
                          <a:uFill>
                            <a:solidFill>
                              <a:prstClr val="black">
                                <a:alpha val="0"/>
                              </a:prstClr>
                            </a:solidFill>
                          </a:uFill>
                          <a:latin typeface="Arial"/>
                          <a:ea typeface="Arial"/>
                          <a:cs typeface="Arial"/>
                        </a:rPr>
                        <a:t>A10-11 - Myfyrwyr i feddwl, trafod ac ysgrifennu pethau sydd eu hangen ar bobl mewn tref i fyw. Gofynnwch am adborth ac ewch ati i drafod fel dosbarth. Yna nodwch leoedd o'r fath ar lun.</a:t>
                      </a:r>
                      <a:endParaRPr sz="1100" dirty="0">
                        <a:latin typeface="Arial"/>
                        <a:ea typeface="Arial"/>
                        <a:cs typeface="Arial"/>
                        <a:sym typeface="Arial"/>
                      </a:endParaRPr>
                    </a:p>
                    <a:p>
                      <a:pPr marL="171450" lvl="0" indent="-171450" algn="l" rtl="0">
                        <a:spcBef>
                          <a:spcPct val="0"/>
                        </a:spcBef>
                        <a:spcAft>
                          <a:spcPct val="0"/>
                        </a:spcAft>
                        <a:buClr>
                          <a:schemeClr val="dk1"/>
                        </a:buClr>
                        <a:buSzPts val="1300"/>
                        <a:buFont typeface="Lexend"/>
                        <a:buChar char="•"/>
                      </a:pPr>
                      <a:r>
                        <a:rPr lang="cy-GB" sz="1100" b="0" i="0" u="none" strike="noStrike" cap="none" baseline="0" dirty="0">
                          <a:solidFill>
                            <a:srgbClr val="000000"/>
                          </a:solidFill>
                          <a:effectLst/>
                          <a:uFill>
                            <a:solidFill>
                              <a:prstClr val="black">
                                <a:alpha val="0"/>
                              </a:prstClr>
                            </a:solidFill>
                          </a:uFill>
                          <a:latin typeface="Arial"/>
                          <a:ea typeface="Arial"/>
                          <a:cs typeface="Arial"/>
                        </a:rPr>
                        <a:t>A12-13 - Myfyrwyr i feddwl, trafod ac ysgrifennu pethau sydd eu hangen ar bobl mewn tref i weithio a chwarae. Gofynnwch am adborth ac ewch ati i drafod fel dosbarth. </a:t>
                      </a:r>
                      <a:endParaRPr sz="1100" dirty="0">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5"/>
                  </a:ext>
                </a:extLst>
              </a:tr>
              <a:tr h="1786100">
                <a:tc>
                  <a:txBody>
                    <a:bodyPr/>
                    <a:lstStyle/>
                    <a:p>
                      <a:pPr marL="0" lvl="0" indent="0" algn="l" rtl="0">
                        <a:spcBef>
                          <a:spcPct val="0"/>
                        </a:spcBef>
                        <a:spcAft>
                          <a:spcPct val="0"/>
                        </a:spcAft>
                        <a:buClr>
                          <a:schemeClr val="dk1"/>
                        </a:buClr>
                        <a:buSzPts val="1100"/>
                        <a:buFont typeface="Arial"/>
                        <a:buNone/>
                      </a:pPr>
                      <a:r>
                        <a:rPr lang="cy-GB" sz="1100" b="1" i="0" u="none" strike="noStrike" cap="none" baseline="0">
                          <a:solidFill>
                            <a:srgbClr val="000000"/>
                          </a:solidFill>
                          <a:effectLst/>
                          <a:uFill>
                            <a:solidFill>
                              <a:prstClr val="black">
                                <a:alpha val="0"/>
                              </a:prstClr>
                            </a:solidFill>
                          </a:uFill>
                          <a:latin typeface="Arial"/>
                          <a:ea typeface="Arial"/>
                          <a:cs typeface="Arial"/>
                        </a:rPr>
                        <a:t>Adran 5</a:t>
                      </a:r>
                      <a:endParaRPr sz="1100" b="1">
                        <a:latin typeface="Arial"/>
                        <a:ea typeface="Arial"/>
                        <a:cs typeface="Arial"/>
                        <a:sym typeface="Arial"/>
                      </a:endParaRPr>
                    </a:p>
                    <a:p>
                      <a:pPr marL="0" lvl="0" indent="0" algn="l" rtl="0">
                        <a:spcBef>
                          <a:spcPct val="0"/>
                        </a:spcBef>
                        <a:spcAft>
                          <a:spcPct val="0"/>
                        </a:spcAft>
                        <a:buClr>
                          <a:schemeClr val="dk1"/>
                        </a:buClr>
                        <a:buSzPts val="1100"/>
                        <a:buFont typeface="Arial"/>
                        <a:buNone/>
                      </a:pPr>
                      <a:endParaRPr sz="1100" b="1">
                        <a:latin typeface="Arial"/>
                        <a:ea typeface="Arial"/>
                        <a:cs typeface="Arial"/>
                        <a:sym typeface="Arial"/>
                      </a:endParaRPr>
                    </a:p>
                    <a:p>
                      <a:pPr marL="0" marR="0" lvl="0" indent="0" algn="l" rtl="0">
                        <a:lnSpc>
                          <a:spcPct val="100000"/>
                        </a:lnSpc>
                        <a:spcBef>
                          <a:spcPct val="0"/>
                        </a:spcBef>
                        <a:spcAft>
                          <a:spcPct val="0"/>
                        </a:spcAft>
                        <a:buClr>
                          <a:srgbClr val="000000"/>
                        </a:buClr>
                        <a:buSzPts val="1300"/>
                        <a:buFont typeface="Arial"/>
                        <a:buNone/>
                      </a:pPr>
                      <a:r>
                        <a:rPr lang="cy-GB" sz="1100" b="0" i="0" u="none" strike="noStrike" cap="none" baseline="0">
                          <a:solidFill>
                            <a:srgbClr val="000000"/>
                          </a:solidFill>
                          <a:effectLst/>
                          <a:uFill>
                            <a:solidFill>
                              <a:prstClr val="black">
                                <a:alpha val="0"/>
                              </a:prstClr>
                            </a:solidFill>
                          </a:uFill>
                          <a:latin typeface="Arial"/>
                          <a:ea typeface="Arial"/>
                          <a:cs typeface="Arial"/>
                        </a:rPr>
                        <a:t>Ail-lunio tref eich breuddwydion</a:t>
                      </a:r>
                      <a:endParaRPr sz="1100">
                        <a:latin typeface="Arial"/>
                        <a:ea typeface="Arial"/>
                        <a:cs typeface="Arial"/>
                        <a:sym typeface="Arial"/>
                      </a:endParaRPr>
                    </a:p>
                    <a:p>
                      <a:pPr marL="0" marR="0" lvl="0" indent="0" algn="l" rtl="0">
                        <a:lnSpc>
                          <a:spcPct val="100000"/>
                        </a:lnSpc>
                        <a:spcBef>
                          <a:spcPct val="0"/>
                        </a:spcBef>
                        <a:spcAft>
                          <a:spcPct val="0"/>
                        </a:spcAft>
                        <a:buClr>
                          <a:srgbClr val="000000"/>
                        </a:buClr>
                        <a:buSzPts val="1300"/>
                        <a:buFont typeface="Arial"/>
                        <a:buNone/>
                      </a:pPr>
                      <a:endParaRPr sz="1100">
                        <a:latin typeface="Arial"/>
                        <a:ea typeface="Arial"/>
                        <a:cs typeface="Arial"/>
                        <a:sym typeface="Arial"/>
                      </a:endParaRPr>
                    </a:p>
                    <a:p>
                      <a:pPr marL="0" marR="0" lvl="0" indent="0" algn="l" rtl="0">
                        <a:lnSpc>
                          <a:spcPct val="100000"/>
                        </a:lnSpc>
                        <a:spcBef>
                          <a:spcPct val="0"/>
                        </a:spcBef>
                        <a:spcAft>
                          <a:spcPct val="0"/>
                        </a:spcAft>
                        <a:buClr>
                          <a:srgbClr val="000000"/>
                        </a:buClr>
                        <a:buSzPts val="1300"/>
                        <a:buFont typeface="Arial"/>
                        <a:buNone/>
                      </a:pPr>
                      <a:r>
                        <a:rPr lang="cy-GB" sz="1100" b="1" i="0" u="none" strike="noStrike" cap="none" baseline="0">
                          <a:solidFill>
                            <a:srgbClr val="000000"/>
                          </a:solidFill>
                          <a:effectLst/>
                          <a:uFill>
                            <a:solidFill>
                              <a:prstClr val="black">
                                <a:alpha val="0"/>
                              </a:prstClr>
                            </a:solidFill>
                          </a:uFill>
                          <a:latin typeface="Arial"/>
                          <a:ea typeface="Arial"/>
                          <a:cs typeface="Arial"/>
                        </a:rPr>
                        <a:t>Dyma'r prif dasg a dylai fod y rhan hiraf o'r sesiwn.</a:t>
                      </a:r>
                      <a:endParaRPr sz="1100" b="1" i="1" u="none" strike="noStrike" cap="none">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tc>
                  <a:txBody>
                    <a:bodyPr/>
                    <a:lstStyle/>
                    <a:p>
                      <a:pPr marL="171450" marR="0" lvl="0" indent="-171450" algn="l" rtl="0">
                        <a:lnSpc>
                          <a:spcPct val="100000"/>
                        </a:lnSpc>
                        <a:spcBef>
                          <a:spcPct val="0"/>
                        </a:spcBef>
                        <a:spcAft>
                          <a:spcPct val="0"/>
                        </a:spcAft>
                        <a:buClr>
                          <a:schemeClr val="dk1"/>
                        </a:buClr>
                        <a:buSzPts val="1300"/>
                        <a:buFont typeface="Lexend"/>
                        <a:buChar char="•"/>
                      </a:pPr>
                      <a:r>
                        <a:rPr lang="cy-GB" sz="1100" b="1" i="0" u="none" strike="noStrike" cap="none" baseline="0" dirty="0">
                          <a:solidFill>
                            <a:srgbClr val="000000"/>
                          </a:solidFill>
                          <a:effectLst/>
                          <a:uFill>
                            <a:solidFill>
                              <a:prstClr val="black">
                                <a:alpha val="0"/>
                              </a:prstClr>
                            </a:solidFill>
                          </a:uFill>
                          <a:latin typeface="Arial"/>
                          <a:ea typeface="Arial"/>
                          <a:cs typeface="Arial"/>
                        </a:rPr>
                        <a:t>A14-16 - Myfyrwyr i ailystyried tref eu breuddwydion gychwynnol yn seiliedig ar y syniad byw, gweithio, chwarae. Yna ei ail-lunio gyda'r ystyriaethau newydd hyn</a:t>
                      </a:r>
                      <a:endParaRPr sz="1100" u="none" strike="noStrike" cap="none" dirty="0">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6"/>
                  </a:ext>
                </a:extLst>
              </a:tr>
              <a:tr h="1152825">
                <a:tc>
                  <a:txBody>
                    <a:bodyPr/>
                    <a:lstStyle/>
                    <a:p>
                      <a:pPr marL="0" lvl="0" indent="0" algn="l" rtl="0">
                        <a:spcBef>
                          <a:spcPct val="0"/>
                        </a:spcBef>
                        <a:spcAft>
                          <a:spcPct val="0"/>
                        </a:spcAft>
                        <a:buClr>
                          <a:schemeClr val="dk1"/>
                        </a:buClr>
                        <a:buSzPts val="1100"/>
                        <a:buFont typeface="Arial"/>
                        <a:buNone/>
                      </a:pPr>
                      <a:r>
                        <a:rPr lang="cy-GB" sz="1100" b="1" i="0" u="none" strike="noStrike" cap="none" baseline="0">
                          <a:solidFill>
                            <a:srgbClr val="000000"/>
                          </a:solidFill>
                          <a:effectLst/>
                          <a:uFill>
                            <a:solidFill>
                              <a:prstClr val="black">
                                <a:alpha val="0"/>
                              </a:prstClr>
                            </a:solidFill>
                          </a:uFill>
                          <a:latin typeface="Arial"/>
                          <a:ea typeface="Arial"/>
                          <a:cs typeface="Arial"/>
                        </a:rPr>
                        <a:t>Adran 6</a:t>
                      </a:r>
                      <a:endParaRPr sz="1100" b="1">
                        <a:latin typeface="Arial"/>
                        <a:ea typeface="Arial"/>
                        <a:cs typeface="Arial"/>
                        <a:sym typeface="Arial"/>
                      </a:endParaRPr>
                    </a:p>
                    <a:p>
                      <a:pPr marL="0" lvl="0" indent="0" algn="l" rtl="0">
                        <a:spcBef>
                          <a:spcPct val="0"/>
                        </a:spcBef>
                        <a:spcAft>
                          <a:spcPct val="0"/>
                        </a:spcAft>
                        <a:buClr>
                          <a:schemeClr val="dk1"/>
                        </a:buClr>
                        <a:buSzPts val="1100"/>
                        <a:buFont typeface="Arial"/>
                        <a:buNone/>
                      </a:pPr>
                      <a:endParaRPr sz="1100" b="1">
                        <a:latin typeface="Arial"/>
                        <a:ea typeface="Arial"/>
                        <a:cs typeface="Arial"/>
                        <a:sym typeface="Arial"/>
                      </a:endParaRPr>
                    </a:p>
                    <a:p>
                      <a:pPr marL="0" lvl="0" indent="0" algn="l" rtl="0">
                        <a:spcBef>
                          <a:spcPct val="0"/>
                        </a:spcBef>
                        <a:spcAft>
                          <a:spcPct val="0"/>
                        </a:spcAft>
                        <a:buClr>
                          <a:schemeClr val="dk1"/>
                        </a:buClr>
                        <a:buSzPts val="1300"/>
                        <a:buFont typeface="Arial"/>
                        <a:buNone/>
                      </a:pPr>
                      <a:r>
                        <a:rPr lang="cy-GB" sz="1100" b="0" i="0" u="none" strike="noStrike" cap="none" baseline="0">
                          <a:solidFill>
                            <a:srgbClr val="000000"/>
                          </a:solidFill>
                          <a:effectLst/>
                          <a:uFill>
                            <a:solidFill>
                              <a:prstClr val="black">
                                <a:alpha val="0"/>
                              </a:prstClr>
                            </a:solidFill>
                          </a:uFill>
                          <a:latin typeface="Arial"/>
                          <a:ea typeface="Arial"/>
                          <a:cs typeface="Arial"/>
                        </a:rPr>
                        <a:t>Adfyfyrio</a:t>
                      </a:r>
                      <a:endParaRPr sz="1100" b="1">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tc>
                  <a:txBody>
                    <a:bodyPr/>
                    <a:lstStyle/>
                    <a:p>
                      <a:pPr marL="171450" lvl="0" indent="-171450" algn="l" rtl="0">
                        <a:spcBef>
                          <a:spcPct val="0"/>
                        </a:spcBef>
                        <a:spcAft>
                          <a:spcPct val="0"/>
                        </a:spcAft>
                        <a:buClr>
                          <a:schemeClr val="dk1"/>
                        </a:buClr>
                        <a:buSzPts val="1300"/>
                        <a:buFont typeface="Lexend"/>
                        <a:buChar char="•"/>
                      </a:pPr>
                      <a:r>
                        <a:rPr lang="cy-GB" sz="1100" b="0" i="0" u="none" strike="noStrike" cap="none" baseline="0" dirty="0">
                          <a:solidFill>
                            <a:srgbClr val="000000"/>
                          </a:solidFill>
                          <a:effectLst/>
                          <a:uFill>
                            <a:solidFill>
                              <a:prstClr val="black">
                                <a:alpha val="0"/>
                              </a:prstClr>
                            </a:solidFill>
                          </a:uFill>
                          <a:latin typeface="Arial"/>
                          <a:ea typeface="Arial"/>
                          <a:cs typeface="Arial"/>
                        </a:rPr>
                        <a:t>A17 - Myfyrwyr i gerdded o gwmpas ac edrych ar waith pobl eraill ar dref eu breuddwydion a chymryd syniadau pellach.</a:t>
                      </a:r>
                      <a:endParaRPr sz="1100" dirty="0">
                        <a:latin typeface="Arial"/>
                        <a:ea typeface="Arial"/>
                        <a:cs typeface="Arial"/>
                        <a:sym typeface="Arial"/>
                      </a:endParaRPr>
                    </a:p>
                    <a:p>
                      <a:pPr marL="171450" lvl="0" indent="-171450" algn="l" rtl="0">
                        <a:spcBef>
                          <a:spcPct val="0"/>
                        </a:spcBef>
                        <a:spcAft>
                          <a:spcPct val="0"/>
                        </a:spcAft>
                        <a:buClr>
                          <a:schemeClr val="dk1"/>
                        </a:buClr>
                        <a:buSzPts val="1300"/>
                        <a:buFont typeface="Lexend"/>
                        <a:buChar char="•"/>
                      </a:pPr>
                      <a:r>
                        <a:rPr lang="cy-GB" sz="1100" b="0" i="0" u="none" strike="noStrike" cap="none" baseline="0" dirty="0">
                          <a:solidFill>
                            <a:srgbClr val="000000"/>
                          </a:solidFill>
                          <a:effectLst/>
                          <a:uFill>
                            <a:solidFill>
                              <a:prstClr val="black">
                                <a:alpha val="0"/>
                              </a:prstClr>
                            </a:solidFill>
                          </a:uFill>
                          <a:latin typeface="Arial"/>
                          <a:ea typeface="Arial"/>
                          <a:cs typeface="Arial"/>
                        </a:rPr>
                        <a:t>A18 - Trafodwch y cwestiynau ar y sleid, yna dylai'r myfyrwyr ateb y cwestiynau a osodir ar y daflen waith i adfyfyrio ar y dasg</a:t>
                      </a:r>
                      <a:endParaRPr sz="1100" b="1" dirty="0">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7"/>
                  </a:ext>
                </a:extLst>
              </a:tr>
              <a:tr h="1136825">
                <a:tc>
                  <a:txBody>
                    <a:bodyPr/>
                    <a:lstStyle/>
                    <a:p>
                      <a:pPr marL="0" marR="0" lvl="0" indent="0" algn="l" rtl="0">
                        <a:lnSpc>
                          <a:spcPct val="100000"/>
                        </a:lnSpc>
                        <a:spcBef>
                          <a:spcPct val="0"/>
                        </a:spcBef>
                        <a:spcAft>
                          <a:spcPct val="0"/>
                        </a:spcAft>
                        <a:buClr>
                          <a:srgbClr val="000000"/>
                        </a:buClr>
                        <a:buSzPts val="1300"/>
                        <a:buFont typeface="Arial"/>
                        <a:buNone/>
                      </a:pPr>
                      <a:r>
                        <a:rPr lang="cy-GB" sz="1100" b="1" i="0" u="none" strike="noStrike" cap="none" baseline="0">
                          <a:solidFill>
                            <a:srgbClr val="000000"/>
                          </a:solidFill>
                          <a:effectLst/>
                          <a:uFill>
                            <a:solidFill>
                              <a:prstClr val="black">
                                <a:alpha val="0"/>
                              </a:prstClr>
                            </a:solidFill>
                          </a:uFill>
                          <a:latin typeface="Arial"/>
                          <a:ea typeface="Arial"/>
                          <a:cs typeface="Arial"/>
                        </a:rPr>
                        <a:t>Adran 7</a:t>
                      </a:r>
                      <a:endParaRPr sz="1100" b="1" u="none" strike="noStrike" cap="none">
                        <a:latin typeface="Arial"/>
                        <a:ea typeface="Arial"/>
                        <a:cs typeface="Arial"/>
                        <a:sym typeface="Arial"/>
                      </a:endParaRPr>
                    </a:p>
                    <a:p>
                      <a:pPr marL="0" marR="0" lvl="0" indent="0" algn="l" rtl="0">
                        <a:lnSpc>
                          <a:spcPct val="100000"/>
                        </a:lnSpc>
                        <a:spcBef>
                          <a:spcPct val="0"/>
                        </a:spcBef>
                        <a:spcAft>
                          <a:spcPct val="0"/>
                        </a:spcAft>
                        <a:buClr>
                          <a:srgbClr val="000000"/>
                        </a:buClr>
                        <a:buSzPts val="1300"/>
                        <a:buFont typeface="Arial"/>
                        <a:buNone/>
                      </a:pPr>
                      <a:endParaRPr sz="1100" b="1" u="none" strike="noStrike" cap="none">
                        <a:latin typeface="Arial"/>
                        <a:ea typeface="Arial"/>
                        <a:cs typeface="Arial"/>
                        <a:sym typeface="Arial"/>
                      </a:endParaRPr>
                    </a:p>
                    <a:p>
                      <a:pPr marL="0" marR="0" lvl="0" indent="0" algn="l" rtl="0">
                        <a:lnSpc>
                          <a:spcPct val="100000"/>
                        </a:lnSpc>
                        <a:spcBef>
                          <a:spcPct val="0"/>
                        </a:spcBef>
                        <a:spcAft>
                          <a:spcPct val="0"/>
                        </a:spcAft>
                        <a:buClr>
                          <a:srgbClr val="000000"/>
                        </a:buClr>
                        <a:buSzPts val="1300"/>
                        <a:buFont typeface="Arial"/>
                        <a:buNone/>
                      </a:pPr>
                      <a:r>
                        <a:rPr lang="cy-GB" sz="1100" b="0" i="0" u="none" strike="noStrike" cap="none" baseline="0">
                          <a:solidFill>
                            <a:srgbClr val="000000"/>
                          </a:solidFill>
                          <a:effectLst/>
                          <a:uFill>
                            <a:solidFill>
                              <a:prstClr val="black">
                                <a:alpha val="0"/>
                              </a:prstClr>
                            </a:solidFill>
                          </a:uFill>
                          <a:latin typeface="Arial"/>
                          <a:ea typeface="Arial"/>
                          <a:cs typeface="Arial"/>
                        </a:rPr>
                        <a:t>Cynnwys y cyhoedd wrth gynllunio</a:t>
                      </a:r>
                      <a:endParaRPr sz="1100" u="none" strike="noStrike" cap="none">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tc>
                  <a:txBody>
                    <a:bodyPr/>
                    <a:lstStyle/>
                    <a:p>
                      <a:pPr marL="171450" marR="0" lvl="0" indent="-171450" algn="l" rtl="0">
                        <a:lnSpc>
                          <a:spcPct val="100000"/>
                        </a:lnSpc>
                        <a:spcBef>
                          <a:spcPct val="0"/>
                        </a:spcBef>
                        <a:spcAft>
                          <a:spcPct val="0"/>
                        </a:spcAft>
                        <a:buClr>
                          <a:schemeClr val="dk1"/>
                        </a:buClr>
                        <a:buSzPts val="1300"/>
                        <a:buFont typeface="Lexend"/>
                        <a:buChar char="•"/>
                      </a:pPr>
                      <a:r>
                        <a:rPr lang="cy-GB" sz="1100" b="0" i="0" u="none" strike="noStrike" cap="none" baseline="0" dirty="0">
                          <a:solidFill>
                            <a:srgbClr val="000000"/>
                          </a:solidFill>
                          <a:effectLst/>
                          <a:uFill>
                            <a:solidFill>
                              <a:prstClr val="black">
                                <a:alpha val="0"/>
                              </a:prstClr>
                            </a:solidFill>
                          </a:uFill>
                          <a:latin typeface="Arial"/>
                          <a:ea typeface="Arial"/>
                          <a:cs typeface="Arial"/>
                        </a:rPr>
                        <a:t> A19-20 - Esboniad o sut y gall aelodau'r cyhoedd a myfyrwyr gymryd rhan mewn cynllunio go iawn yn eu hardal leol.</a:t>
                      </a:r>
                      <a:endParaRPr sz="1100" u="none" strike="noStrike" cap="none" dirty="0">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8"/>
                  </a:ext>
                </a:extLst>
              </a:tr>
            </a:tbl>
          </a:graphicData>
        </a:graphic>
      </p:graphicFrame>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graphicFrame>
        <p:nvGraphicFramePr>
          <p:cNvPr id="89" name="Google Shape;89;g308e9f33e33_1_0"/>
          <p:cNvGraphicFramePr>
            <a:graphicFrameLocks noGrp="1"/>
          </p:cNvGraphicFramePr>
          <p:nvPr>
            <p:extLst>
              <p:ext uri="{D42A27DB-BD31-4B8C-83A1-F6EECF244321}">
                <p14:modId xmlns:p14="http://schemas.microsoft.com/office/powerpoint/2010/main" val="3934464473"/>
              </p:ext>
            </p:extLst>
          </p:nvPr>
        </p:nvGraphicFramePr>
        <p:xfrm>
          <a:off x="110200" y="54425"/>
          <a:ext cx="6637575" cy="9169545"/>
        </p:xfrm>
        <a:graphic>
          <a:graphicData uri="http://schemas.openxmlformats.org/drawingml/2006/table">
            <a:tbl>
              <a:tblPr>
                <a:noFill/>
                <a:tableStyleId>{DFCB69CF-B689-4667-89E8-DCCF5D2515D2}</a:tableStyleId>
              </a:tblPr>
              <a:tblGrid>
                <a:gridCol w="587850">
                  <a:extLst>
                    <a:ext uri="{9D8B030D-6E8A-4147-A177-3AD203B41FA5}">
                      <a16:colId xmlns:a16="http://schemas.microsoft.com/office/drawing/2014/main" val="20000"/>
                    </a:ext>
                  </a:extLst>
                </a:gridCol>
                <a:gridCol w="5179222">
                  <a:extLst>
                    <a:ext uri="{9D8B030D-6E8A-4147-A177-3AD203B41FA5}">
                      <a16:colId xmlns:a16="http://schemas.microsoft.com/office/drawing/2014/main" val="20001"/>
                    </a:ext>
                  </a:extLst>
                </a:gridCol>
                <a:gridCol w="870503">
                  <a:extLst>
                    <a:ext uri="{9D8B030D-6E8A-4147-A177-3AD203B41FA5}">
                      <a16:colId xmlns:a16="http://schemas.microsoft.com/office/drawing/2014/main" val="20002"/>
                    </a:ext>
                  </a:extLst>
                </a:gridCol>
              </a:tblGrid>
              <a:tr h="403850">
                <a:tc gridSpan="3">
                  <a:txBody>
                    <a:bodyPr/>
                    <a:lstStyle/>
                    <a:p>
                      <a:pPr marL="0" lvl="0" indent="0" algn="ctr" rtl="0">
                        <a:spcBef>
                          <a:spcPct val="0"/>
                        </a:spcBef>
                        <a:spcAft>
                          <a:spcPct val="0"/>
                        </a:spcAft>
                        <a:buNone/>
                      </a:pPr>
                      <a:r>
                        <a:rPr lang="cy-GB" sz="1100" b="1" i="0" u="none" strike="noStrike" cap="none" baseline="0" dirty="0">
                          <a:solidFill>
                            <a:srgbClr val="000000"/>
                          </a:solidFill>
                          <a:effectLst/>
                          <a:uFill>
                            <a:solidFill>
                              <a:prstClr val="black">
                                <a:alpha val="0"/>
                              </a:prstClr>
                            </a:solidFill>
                          </a:uFill>
                          <a:latin typeface="Arial"/>
                          <a:ea typeface="Arial"/>
                          <a:cs typeface="Arial"/>
                        </a:rPr>
                        <a:t>Adran 1 a 2</a:t>
                      </a:r>
                      <a:endParaRPr sz="1100" b="1" dirty="0"/>
                    </a:p>
                  </a:txBody>
                  <a:tcPr marL="91425" marR="91425" marT="91425" marB="91425"/>
                </a:tc>
                <a:tc hMerge="1">
                  <a:txBody>
                    <a:bodyPr/>
                    <a:lstStyle/>
                    <a:p>
                      <a:endParaRPr/>
                    </a:p>
                  </a:txBody>
                  <a:tcPr/>
                </a:tc>
                <a:tc hMerge="1">
                  <a:txBody>
                    <a:bodyPr/>
                    <a:lstStyle/>
                    <a:p>
                      <a:endParaRPr/>
                    </a:p>
                  </a:txBody>
                  <a:tcPr/>
                </a:tc>
                <a:extLst>
                  <a:ext uri="{0D108BD9-81ED-4DB2-BD59-A6C34878D82A}">
                    <a16:rowId xmlns:a16="http://schemas.microsoft.com/office/drawing/2014/main" val="10000"/>
                  </a:ext>
                </a:extLst>
              </a:tr>
              <a:tr h="372800">
                <a:tc>
                  <a:txBody>
                    <a:bodyPr/>
                    <a:lstStyle/>
                    <a:p>
                      <a:pPr marL="0" lvl="0" indent="0" algn="ctr" rtl="0">
                        <a:spcBef>
                          <a:spcPct val="0"/>
                        </a:spcBef>
                        <a:spcAft>
                          <a:spcPct val="0"/>
                        </a:spcAft>
                        <a:buNone/>
                      </a:pPr>
                      <a:r>
                        <a:rPr lang="cy-GB" sz="1100" b="1" i="0" u="none" strike="noStrike" cap="none" baseline="0">
                          <a:solidFill>
                            <a:srgbClr val="000000"/>
                          </a:solidFill>
                          <a:effectLst/>
                          <a:uFill>
                            <a:solidFill>
                              <a:prstClr val="black">
                                <a:alpha val="0"/>
                              </a:prstClr>
                            </a:solidFill>
                          </a:uFill>
                          <a:latin typeface="Arial"/>
                          <a:ea typeface="Arial"/>
                          <a:cs typeface="Arial"/>
                        </a:rPr>
                        <a:t>Sleid</a:t>
                      </a:r>
                      <a:endParaRPr sz="1100" b="1"/>
                    </a:p>
                  </a:txBody>
                  <a:tcPr marL="91425" marR="91425" marT="91425" marB="91425"/>
                </a:tc>
                <a:tc>
                  <a:txBody>
                    <a:bodyPr/>
                    <a:lstStyle/>
                    <a:p>
                      <a:pPr marL="0" lvl="0" indent="0" algn="ctr" rtl="0">
                        <a:spcBef>
                          <a:spcPct val="0"/>
                        </a:spcBef>
                        <a:spcAft>
                          <a:spcPct val="0"/>
                        </a:spcAft>
                        <a:buNone/>
                      </a:pPr>
                      <a:r>
                        <a:rPr lang="cy-GB" sz="1100" b="1" i="0" u="none" strike="noStrike" cap="none" baseline="0">
                          <a:solidFill>
                            <a:srgbClr val="000000"/>
                          </a:solidFill>
                          <a:effectLst/>
                          <a:uFill>
                            <a:solidFill>
                              <a:prstClr val="black">
                                <a:alpha val="0"/>
                              </a:prstClr>
                            </a:solidFill>
                          </a:uFill>
                          <a:latin typeface="Arial"/>
                          <a:ea typeface="Arial"/>
                          <a:cs typeface="Arial"/>
                        </a:rPr>
                        <a:t>Manylion</a:t>
                      </a:r>
                      <a:endParaRPr sz="1100" b="1"/>
                    </a:p>
                  </a:txBody>
                  <a:tcPr marL="91425" marR="91425" marT="91425" marB="91425"/>
                </a:tc>
                <a:tc>
                  <a:txBody>
                    <a:bodyPr/>
                    <a:lstStyle/>
                    <a:p>
                      <a:pPr marL="0" lvl="0" indent="0" algn="ctr" rtl="0">
                        <a:spcBef>
                          <a:spcPct val="0"/>
                        </a:spcBef>
                        <a:spcAft>
                          <a:spcPct val="0"/>
                        </a:spcAft>
                        <a:buNone/>
                      </a:pPr>
                      <a:r>
                        <a:rPr lang="cy-GB" sz="1200" b="1" i="0" u="none" strike="noStrike" cap="none" baseline="0">
                          <a:solidFill>
                            <a:srgbClr val="000000"/>
                          </a:solidFill>
                          <a:effectLst/>
                          <a:uFill>
                            <a:solidFill>
                              <a:prstClr val="black">
                                <a:alpha val="0"/>
                              </a:prstClr>
                            </a:solidFill>
                          </a:uFill>
                          <a:latin typeface="Arial"/>
                          <a:ea typeface="Arial"/>
                          <a:cs typeface="Arial"/>
                        </a:rPr>
                        <a:t>Amser</a:t>
                      </a:r>
                      <a:endParaRPr sz="1200" b="1"/>
                    </a:p>
                  </a:txBody>
                  <a:tcPr marL="91425" marR="91425" marT="91425" marB="91425"/>
                </a:tc>
                <a:extLst>
                  <a:ext uri="{0D108BD9-81ED-4DB2-BD59-A6C34878D82A}">
                    <a16:rowId xmlns:a16="http://schemas.microsoft.com/office/drawing/2014/main" val="10001"/>
                  </a:ext>
                </a:extLst>
              </a:tr>
              <a:tr h="1930700">
                <a:tc>
                  <a:txBody>
                    <a:bodyPr/>
                    <a:lstStyle/>
                    <a:p>
                      <a:pPr marL="0" lvl="0" indent="0" algn="l" rtl="0">
                        <a:spcBef>
                          <a:spcPct val="0"/>
                        </a:spcBef>
                        <a:spcAft>
                          <a:spcPct val="0"/>
                        </a:spcAft>
                        <a:buNone/>
                      </a:pPr>
                      <a:r>
                        <a:rPr lang="cy-GB" sz="1100" b="0" i="0" u="none" strike="noStrike" cap="none" baseline="0">
                          <a:solidFill>
                            <a:srgbClr val="000000"/>
                          </a:solidFill>
                          <a:effectLst/>
                          <a:uFill>
                            <a:solidFill>
                              <a:prstClr val="black">
                                <a:alpha val="0"/>
                              </a:prstClr>
                            </a:solidFill>
                          </a:uFill>
                          <a:latin typeface="Arial"/>
                          <a:ea typeface="Arial"/>
                          <a:cs typeface="Arial"/>
                        </a:rPr>
                        <a:t>1, 21</a:t>
                      </a:r>
                      <a:endParaRPr sz="1100"/>
                    </a:p>
                  </a:txBody>
                  <a:tcPr marL="91425" marR="91425" marT="91425" marB="91425"/>
                </a:tc>
                <a:tc>
                  <a:txBody>
                    <a:bodyPr/>
                    <a:lstStyle/>
                    <a:p>
                      <a:pPr marL="0" lvl="0" indent="0" algn="l" rtl="0">
                        <a:spcBef>
                          <a:spcPct val="0"/>
                        </a:spcBef>
                        <a:spcAft>
                          <a:spcPct val="0"/>
                        </a:spcAft>
                        <a:buClr>
                          <a:schemeClr val="dk1"/>
                        </a:buClr>
                        <a:buSzPts val="1400"/>
                        <a:buFont typeface="Arial"/>
                        <a:buNone/>
                      </a:pPr>
                      <a:r>
                        <a:rPr lang="cy-GB" sz="1100" b="0" i="0" u="none" strike="noStrike" cap="none" baseline="0" dirty="0">
                          <a:solidFill>
                            <a:srgbClr val="000000"/>
                          </a:solidFill>
                          <a:effectLst/>
                          <a:uFill>
                            <a:solidFill>
                              <a:prstClr val="black">
                                <a:alpha val="0"/>
                              </a:prstClr>
                            </a:solidFill>
                          </a:uFill>
                          <a:latin typeface="Arial"/>
                          <a:ea typeface="Arial"/>
                          <a:cs typeface="Arial"/>
                        </a:rPr>
                        <a:t>Gallwch chi fel llysgennad ddewis delwedd sy'n bersonol i'ch gyrfa gynllunio. Gall fod o brosiect presennol neu flaenorol, a gall fod yn unrhyw beth rydych yn teimlo'n gyfforddus yn ei arddangos a siarad amdano. Rhowch yr un ddelwedd ar y sleid ar ddiwedd y cyflwyniad.</a:t>
                      </a:r>
                      <a:endParaRPr sz="1100" dirty="0">
                        <a:solidFill>
                          <a:schemeClr val="dk1"/>
                        </a:solidFill>
                      </a:endParaRPr>
                    </a:p>
                    <a:p>
                      <a:pPr marL="0" lvl="0" indent="0" algn="l" rtl="0">
                        <a:spcBef>
                          <a:spcPct val="0"/>
                        </a:spcBef>
                        <a:spcAft>
                          <a:spcPct val="0"/>
                        </a:spcAft>
                        <a:buClr>
                          <a:schemeClr val="dk1"/>
                        </a:buClr>
                        <a:buSzPts val="1400"/>
                        <a:buFont typeface="Arial"/>
                        <a:buNone/>
                      </a:pPr>
                      <a:r>
                        <a:rPr lang="cy-GB" sz="1100" b="0" i="0" u="none" strike="noStrike" cap="none" baseline="0" dirty="0">
                          <a:solidFill>
                            <a:srgbClr val="000000"/>
                          </a:solidFill>
                          <a:effectLst/>
                          <a:uFill>
                            <a:solidFill>
                              <a:prstClr val="black">
                                <a:alpha val="0"/>
                              </a:prstClr>
                            </a:solidFill>
                          </a:uFill>
                          <a:latin typeface="Arial"/>
                          <a:ea typeface="Arial"/>
                          <a:cs typeface="Arial"/>
                        </a:rPr>
                        <a:t>Rhowch sleid ymlaen ar y dechrau i'r myfyrwyr edrych arni a meddwl amdani.</a:t>
                      </a:r>
                      <a:endParaRPr sz="1100" dirty="0">
                        <a:solidFill>
                          <a:schemeClr val="dk1"/>
                        </a:solidFill>
                      </a:endParaRPr>
                    </a:p>
                    <a:p>
                      <a:pPr marL="0" lvl="0" indent="0" algn="l" rtl="0">
                        <a:spcBef>
                          <a:spcPct val="0"/>
                        </a:spcBef>
                        <a:spcAft>
                          <a:spcPct val="0"/>
                        </a:spcAft>
                        <a:buClr>
                          <a:schemeClr val="dk1"/>
                        </a:buClr>
                        <a:buSzPts val="1400"/>
                        <a:buFont typeface="Arial"/>
                        <a:buNone/>
                      </a:pPr>
                      <a:r>
                        <a:rPr lang="cy-GB" sz="1100" b="0" i="0" u="none" strike="noStrike" cap="none" baseline="0" dirty="0">
                          <a:solidFill>
                            <a:srgbClr val="000000"/>
                          </a:solidFill>
                          <a:effectLst/>
                          <a:uFill>
                            <a:solidFill>
                              <a:prstClr val="black">
                                <a:alpha val="0"/>
                              </a:prstClr>
                            </a:solidFill>
                          </a:uFill>
                          <a:latin typeface="Arial"/>
                          <a:ea typeface="Arial"/>
                          <a:cs typeface="Arial"/>
                        </a:rPr>
                        <a:t>Gweithgaredd cyflwyniadol yw hwn i gael myfyrwyr i edrych yn ddwfn ar ddelwedd a meddwl beth allai fod. Gallant drafod hyn mewn parau neu grwpiau.</a:t>
                      </a:r>
                      <a:endParaRPr sz="1100" dirty="0">
                        <a:solidFill>
                          <a:schemeClr val="dk1"/>
                        </a:solidFill>
                      </a:endParaRPr>
                    </a:p>
                    <a:p>
                      <a:pPr marL="0" lvl="0" indent="0" algn="l" rtl="0">
                        <a:spcBef>
                          <a:spcPct val="0"/>
                        </a:spcBef>
                        <a:spcAft>
                          <a:spcPct val="0"/>
                        </a:spcAft>
                        <a:buNone/>
                      </a:pPr>
                      <a:r>
                        <a:rPr lang="cy-GB" sz="1100" b="0" i="0" u="none" strike="noStrike" cap="none" baseline="0" dirty="0">
                          <a:solidFill>
                            <a:srgbClr val="000000"/>
                          </a:solidFill>
                          <a:effectLst/>
                          <a:uFill>
                            <a:solidFill>
                              <a:prstClr val="black">
                                <a:alpha val="0"/>
                              </a:prstClr>
                            </a:solidFill>
                          </a:uFill>
                          <a:latin typeface="Arial"/>
                          <a:ea typeface="Arial"/>
                          <a:cs typeface="Arial"/>
                        </a:rPr>
                        <a:t>Peidiwch â dweud yr ateb wrthynt eto. Datgelir yr ateb hwn ar ddiwedd y sesiwn.</a:t>
                      </a:r>
                      <a:endParaRPr sz="1100" dirty="0">
                        <a:solidFill>
                          <a:schemeClr val="dk1"/>
                        </a:solidFill>
                      </a:endParaRPr>
                    </a:p>
                    <a:p>
                      <a:pPr marL="0" lvl="0" indent="0" algn="l" rtl="0">
                        <a:spcBef>
                          <a:spcPct val="0"/>
                        </a:spcBef>
                        <a:spcAft>
                          <a:spcPct val="0"/>
                        </a:spcAft>
                        <a:buNone/>
                      </a:pPr>
                      <a:endParaRPr sz="1100" dirty="0">
                        <a:solidFill>
                          <a:schemeClr val="dk1"/>
                        </a:solidFill>
                      </a:endParaRPr>
                    </a:p>
                    <a:p>
                      <a:pPr marL="0" lvl="0" indent="0" algn="l" rtl="0">
                        <a:spcBef>
                          <a:spcPct val="0"/>
                        </a:spcBef>
                        <a:spcAft>
                          <a:spcPct val="0"/>
                        </a:spcAft>
                        <a:buNone/>
                      </a:pPr>
                      <a:r>
                        <a:rPr lang="cy-GB" sz="1100" b="0" i="0" u="none" strike="noStrike" cap="none" baseline="0" dirty="0">
                          <a:solidFill>
                            <a:srgbClr val="000000"/>
                          </a:solidFill>
                          <a:effectLst/>
                          <a:uFill>
                            <a:solidFill>
                              <a:prstClr val="black">
                                <a:alpha val="0"/>
                              </a:prstClr>
                            </a:solidFill>
                          </a:uFill>
                          <a:latin typeface="Arial"/>
                          <a:ea typeface="Arial"/>
                          <a:cs typeface="Arial"/>
                        </a:rPr>
                        <a:t>Yn olaf, ar ddiwedd y sesiwn, rydych yn datgelu eich prosiect. Dangoswch rywbeth rydych wedi'i wneud a siaradwch yn angerddol amdano. Gall hyn fod yn ddatguddiad byr neu'n gyfle i chi siarad yn fanwl. I gyd yn ddibynnol ar amser.</a:t>
                      </a:r>
                      <a:endParaRPr sz="1100" dirty="0">
                        <a:solidFill>
                          <a:schemeClr val="dk1"/>
                        </a:solidFill>
                      </a:endParaRPr>
                    </a:p>
                  </a:txBody>
                  <a:tcPr marL="91425" marR="91425" marT="91425" marB="91425"/>
                </a:tc>
                <a:tc>
                  <a:txBody>
                    <a:bodyPr/>
                    <a:lstStyle/>
                    <a:p>
                      <a:pPr marL="0" lvl="0" indent="0" algn="l" rtl="0">
                        <a:spcBef>
                          <a:spcPct val="0"/>
                        </a:spcBef>
                        <a:spcAft>
                          <a:spcPct val="0"/>
                        </a:spcAft>
                        <a:buNone/>
                      </a:pPr>
                      <a:r>
                        <a:rPr lang="cy-GB" sz="1300" b="0" i="0" u="none" strike="noStrike" cap="none" baseline="0">
                          <a:solidFill>
                            <a:srgbClr val="000000"/>
                          </a:solidFill>
                          <a:effectLst/>
                          <a:uFill>
                            <a:solidFill>
                              <a:prstClr val="black">
                                <a:alpha val="0"/>
                              </a:prstClr>
                            </a:solidFill>
                          </a:uFill>
                          <a:latin typeface="Arial"/>
                          <a:ea typeface="Arial"/>
                          <a:cs typeface="Arial"/>
                        </a:rPr>
                        <a:t>A1 </a:t>
                      </a:r>
                      <a:endParaRPr sz="1300"/>
                    </a:p>
                    <a:p>
                      <a:pPr marL="0" lvl="0" indent="0" algn="l" rtl="0">
                        <a:spcBef>
                          <a:spcPct val="0"/>
                        </a:spcBef>
                        <a:spcAft>
                          <a:spcPct val="0"/>
                        </a:spcAft>
                        <a:buNone/>
                      </a:pPr>
                      <a:r>
                        <a:rPr lang="cy-GB" sz="1300" b="0" i="0" u="none" strike="noStrike" cap="none" baseline="0">
                          <a:solidFill>
                            <a:srgbClr val="000000"/>
                          </a:solidFill>
                          <a:effectLst/>
                          <a:uFill>
                            <a:solidFill>
                              <a:prstClr val="black">
                                <a:alpha val="0"/>
                              </a:prstClr>
                            </a:solidFill>
                          </a:uFill>
                          <a:latin typeface="Arial"/>
                          <a:ea typeface="Arial"/>
                          <a:cs typeface="Arial"/>
                        </a:rPr>
                        <a:t>2 - 5 munud</a:t>
                      </a:r>
                      <a:endParaRPr sz="1300"/>
                    </a:p>
                    <a:p>
                      <a:pPr marL="0" lvl="0" indent="0" algn="l" rtl="0">
                        <a:spcBef>
                          <a:spcPct val="0"/>
                        </a:spcBef>
                        <a:spcAft>
                          <a:spcPct val="0"/>
                        </a:spcAft>
                        <a:buNone/>
                      </a:pPr>
                      <a:endParaRPr sz="1300"/>
                    </a:p>
                    <a:p>
                      <a:pPr marL="0" lvl="0" indent="0" algn="l" rtl="0">
                        <a:spcBef>
                          <a:spcPct val="0"/>
                        </a:spcBef>
                        <a:spcAft>
                          <a:spcPct val="0"/>
                        </a:spcAft>
                        <a:buNone/>
                      </a:pPr>
                      <a:endParaRPr sz="1300"/>
                    </a:p>
                    <a:p>
                      <a:pPr marL="0" lvl="0" indent="0" algn="l" rtl="0">
                        <a:spcBef>
                          <a:spcPct val="0"/>
                        </a:spcBef>
                        <a:spcAft>
                          <a:spcPct val="0"/>
                        </a:spcAft>
                        <a:buNone/>
                      </a:pPr>
                      <a:endParaRPr sz="1300"/>
                    </a:p>
                    <a:p>
                      <a:pPr marL="0" lvl="0" indent="0" algn="l" rtl="0">
                        <a:spcBef>
                          <a:spcPct val="0"/>
                        </a:spcBef>
                        <a:spcAft>
                          <a:spcPct val="0"/>
                        </a:spcAft>
                        <a:buNone/>
                      </a:pPr>
                      <a:endParaRPr sz="1300"/>
                    </a:p>
                    <a:p>
                      <a:pPr marL="0" lvl="0" indent="0" algn="l" rtl="0">
                        <a:spcBef>
                          <a:spcPct val="0"/>
                        </a:spcBef>
                        <a:spcAft>
                          <a:spcPct val="0"/>
                        </a:spcAft>
                        <a:buNone/>
                      </a:pPr>
                      <a:endParaRPr sz="1300"/>
                    </a:p>
                    <a:p>
                      <a:pPr marL="0" lvl="0" indent="0" algn="l" rtl="0">
                        <a:spcBef>
                          <a:spcPct val="0"/>
                        </a:spcBef>
                        <a:spcAft>
                          <a:spcPct val="0"/>
                        </a:spcAft>
                        <a:buNone/>
                      </a:pPr>
                      <a:r>
                        <a:rPr lang="cy-GB" sz="1300" b="0" i="0" u="none" strike="noStrike" cap="none" baseline="0">
                          <a:solidFill>
                            <a:srgbClr val="000000"/>
                          </a:solidFill>
                          <a:effectLst/>
                          <a:uFill>
                            <a:solidFill>
                              <a:prstClr val="black">
                                <a:alpha val="0"/>
                              </a:prstClr>
                            </a:solidFill>
                          </a:uFill>
                          <a:latin typeface="Arial"/>
                          <a:ea typeface="Arial"/>
                          <a:cs typeface="Arial"/>
                        </a:rPr>
                        <a:t>A21</a:t>
                      </a:r>
                      <a:endParaRPr sz="1300"/>
                    </a:p>
                    <a:p>
                      <a:pPr marL="0" lvl="0" indent="0" algn="l" rtl="0">
                        <a:spcBef>
                          <a:spcPct val="0"/>
                        </a:spcBef>
                        <a:spcAft>
                          <a:spcPct val="0"/>
                        </a:spcAft>
                        <a:buNone/>
                      </a:pPr>
                      <a:r>
                        <a:rPr lang="cy-GB" sz="1300" b="0" i="0" u="none" strike="noStrike" cap="none" baseline="0">
                          <a:solidFill>
                            <a:srgbClr val="000000"/>
                          </a:solidFill>
                          <a:effectLst/>
                          <a:uFill>
                            <a:solidFill>
                              <a:prstClr val="black">
                                <a:alpha val="0"/>
                              </a:prstClr>
                            </a:solidFill>
                          </a:uFill>
                          <a:latin typeface="Arial"/>
                          <a:ea typeface="Arial"/>
                          <a:cs typeface="Arial"/>
                        </a:rPr>
                        <a:t>2 - 15 munud</a:t>
                      </a:r>
                      <a:endParaRPr sz="1300"/>
                    </a:p>
                  </a:txBody>
                  <a:tcPr marL="91425" marR="91425" marT="91425" marB="91425"/>
                </a:tc>
                <a:extLst>
                  <a:ext uri="{0D108BD9-81ED-4DB2-BD59-A6C34878D82A}">
                    <a16:rowId xmlns:a16="http://schemas.microsoft.com/office/drawing/2014/main" val="10002"/>
                  </a:ext>
                </a:extLst>
              </a:tr>
              <a:tr h="1386075">
                <a:tc>
                  <a:txBody>
                    <a:bodyPr/>
                    <a:lstStyle/>
                    <a:p>
                      <a:pPr marL="0" lvl="0" indent="0" algn="l" rtl="0">
                        <a:spcBef>
                          <a:spcPct val="0"/>
                        </a:spcBef>
                        <a:spcAft>
                          <a:spcPct val="0"/>
                        </a:spcAft>
                        <a:buNone/>
                      </a:pPr>
                      <a:r>
                        <a:rPr lang="cy-GB" sz="1100" b="0" i="0" u="none" strike="noStrike" cap="none" baseline="0">
                          <a:solidFill>
                            <a:srgbClr val="000000"/>
                          </a:solidFill>
                          <a:effectLst/>
                          <a:uFill>
                            <a:solidFill>
                              <a:prstClr val="black">
                                <a:alpha val="0"/>
                              </a:prstClr>
                            </a:solidFill>
                          </a:uFill>
                          <a:latin typeface="Arial"/>
                          <a:ea typeface="Arial"/>
                          <a:cs typeface="Arial"/>
                        </a:rPr>
                        <a:t>2</a:t>
                      </a:r>
                      <a:endParaRPr sz="1100"/>
                    </a:p>
                  </a:txBody>
                  <a:tcPr marL="91425" marR="91425" marT="91425" marB="91425"/>
                </a:tc>
                <a:tc>
                  <a:txBody>
                    <a:bodyPr/>
                    <a:lstStyle/>
                    <a:p>
                      <a:pPr marL="0" lvl="0" indent="0" algn="l" rtl="0">
                        <a:spcBef>
                          <a:spcPct val="0"/>
                        </a:spcBef>
                        <a:spcAft>
                          <a:spcPct val="0"/>
                        </a:spcAft>
                        <a:buNone/>
                      </a:pPr>
                      <a:r>
                        <a:rPr lang="cy-GB" sz="1100" b="0" i="0" u="none" strike="noStrike" cap="none" baseline="0" dirty="0">
                          <a:solidFill>
                            <a:srgbClr val="000000"/>
                          </a:solidFill>
                          <a:effectLst/>
                          <a:uFill>
                            <a:solidFill>
                              <a:prstClr val="black">
                                <a:alpha val="0"/>
                              </a:prstClr>
                            </a:solidFill>
                          </a:uFill>
                          <a:latin typeface="Arial"/>
                          <a:ea typeface="Arial"/>
                          <a:cs typeface="Arial"/>
                        </a:rPr>
                        <a:t>Dyma gyfle i chi gyflwyno’ch hun.</a:t>
                      </a:r>
                      <a:endParaRPr sz="1100" dirty="0"/>
                    </a:p>
                    <a:p>
                      <a:pPr marL="0" lvl="0" indent="0" algn="l" rtl="0">
                        <a:spcBef>
                          <a:spcPct val="0"/>
                        </a:spcBef>
                        <a:spcAft>
                          <a:spcPct val="0"/>
                        </a:spcAft>
                        <a:buNone/>
                      </a:pPr>
                      <a:r>
                        <a:rPr lang="cy-GB" sz="1100" b="0" i="0" u="none" strike="noStrike" cap="none" baseline="0" dirty="0">
                          <a:solidFill>
                            <a:srgbClr val="000000"/>
                          </a:solidFill>
                          <a:effectLst/>
                          <a:uFill>
                            <a:solidFill>
                              <a:prstClr val="black">
                                <a:alpha val="0"/>
                              </a:prstClr>
                            </a:solidFill>
                          </a:uFill>
                          <a:latin typeface="Arial"/>
                          <a:ea typeface="Arial"/>
                          <a:cs typeface="Arial"/>
                        </a:rPr>
                        <a:t>Defnyddiwch y cwestiynau hyn fel awgrymiadau i siarad am eich swydd bresennol, eich gyrfa a'ch prosiectau. </a:t>
                      </a:r>
                      <a:endParaRPr sz="1100" dirty="0"/>
                    </a:p>
                    <a:p>
                      <a:pPr marL="0" lvl="0" indent="0" algn="l" rtl="0">
                        <a:spcBef>
                          <a:spcPct val="0"/>
                        </a:spcBef>
                        <a:spcAft>
                          <a:spcPct val="0"/>
                        </a:spcAft>
                        <a:buNone/>
                      </a:pPr>
                      <a:r>
                        <a:rPr lang="cy-GB" sz="1100" b="0" i="0" u="none" strike="noStrike" cap="none" baseline="0" dirty="0">
                          <a:solidFill>
                            <a:srgbClr val="000000"/>
                          </a:solidFill>
                          <a:effectLst/>
                          <a:uFill>
                            <a:solidFill>
                              <a:prstClr val="black">
                                <a:alpha val="0"/>
                              </a:prstClr>
                            </a:solidFill>
                          </a:uFill>
                          <a:latin typeface="Arial"/>
                          <a:ea typeface="Arial"/>
                          <a:cs typeface="Arial"/>
                        </a:rPr>
                        <a:t>Canllaw yw'r cwestiynau hyn a gallwch naill ai eu defnyddio fel y maent neu eu newid i gyd-fynd â'r hyn yr hoffech siarad amdano.</a:t>
                      </a:r>
                      <a:endParaRPr sz="1100" dirty="0"/>
                    </a:p>
                  </a:txBody>
                  <a:tcPr marL="91425" marR="91425" marT="91425" marB="91425"/>
                </a:tc>
                <a:tc>
                  <a:txBody>
                    <a:bodyPr/>
                    <a:lstStyle/>
                    <a:p>
                      <a:pPr marL="0" lvl="0" indent="0" algn="l" rtl="0">
                        <a:spcBef>
                          <a:spcPct val="0"/>
                        </a:spcBef>
                        <a:spcAft>
                          <a:spcPct val="0"/>
                        </a:spcAft>
                        <a:buNone/>
                      </a:pPr>
                      <a:r>
                        <a:rPr lang="cy-GB" sz="1300" b="0" i="0" u="none" strike="noStrike" cap="none" baseline="0">
                          <a:solidFill>
                            <a:srgbClr val="000000"/>
                          </a:solidFill>
                          <a:effectLst/>
                          <a:uFill>
                            <a:solidFill>
                              <a:prstClr val="black">
                                <a:alpha val="0"/>
                              </a:prstClr>
                            </a:solidFill>
                          </a:uFill>
                          <a:latin typeface="Arial"/>
                          <a:ea typeface="Arial"/>
                          <a:cs typeface="Arial"/>
                        </a:rPr>
                        <a:t>5 - 10 munud</a:t>
                      </a:r>
                      <a:endParaRPr sz="1300"/>
                    </a:p>
                  </a:txBody>
                  <a:tcPr marL="91425" marR="91425" marT="91425" marB="91425"/>
                </a:tc>
                <a:extLst>
                  <a:ext uri="{0D108BD9-81ED-4DB2-BD59-A6C34878D82A}">
                    <a16:rowId xmlns:a16="http://schemas.microsoft.com/office/drawing/2014/main" val="10003"/>
                  </a:ext>
                </a:extLst>
              </a:tr>
              <a:tr h="2710675">
                <a:tc>
                  <a:txBody>
                    <a:bodyPr/>
                    <a:lstStyle/>
                    <a:p>
                      <a:pPr marL="0" lvl="0" indent="0" algn="l" rtl="0">
                        <a:spcBef>
                          <a:spcPct val="0"/>
                        </a:spcBef>
                        <a:spcAft>
                          <a:spcPct val="0"/>
                        </a:spcAft>
                        <a:buNone/>
                      </a:pPr>
                      <a:r>
                        <a:rPr lang="cy-GB" sz="1100" b="0" i="0" u="none" strike="noStrike" cap="none" baseline="0">
                          <a:solidFill>
                            <a:srgbClr val="000000"/>
                          </a:solidFill>
                          <a:effectLst/>
                          <a:uFill>
                            <a:solidFill>
                              <a:prstClr val="black">
                                <a:alpha val="0"/>
                              </a:prstClr>
                            </a:solidFill>
                          </a:uFill>
                          <a:latin typeface="Arial"/>
                          <a:ea typeface="Arial"/>
                          <a:cs typeface="Arial"/>
                        </a:rPr>
                        <a:t>3</a:t>
                      </a:r>
                      <a:endParaRPr sz="1100"/>
                    </a:p>
                  </a:txBody>
                  <a:tcPr marL="91425" marR="91425" marT="91425" marB="91425"/>
                </a:tc>
                <a:tc>
                  <a:txBody>
                    <a:bodyPr/>
                    <a:lstStyle/>
                    <a:p>
                      <a:pPr marL="0" lvl="0" indent="0" algn="l" rtl="0">
                        <a:spcBef>
                          <a:spcPct val="0"/>
                        </a:spcBef>
                        <a:spcAft>
                          <a:spcPct val="0"/>
                        </a:spcAft>
                        <a:buNone/>
                      </a:pPr>
                      <a:r>
                        <a:rPr lang="cy-GB" sz="1100" b="0" i="0" u="none" strike="noStrike" cap="none" baseline="0" dirty="0">
                          <a:solidFill>
                            <a:srgbClr val="000000"/>
                          </a:solidFill>
                          <a:effectLst/>
                          <a:uFill>
                            <a:solidFill>
                              <a:prstClr val="black">
                                <a:alpha val="0"/>
                              </a:prstClr>
                            </a:solidFill>
                          </a:uFill>
                          <a:latin typeface="Arial"/>
                          <a:ea typeface="Arial"/>
                          <a:cs typeface="Arial"/>
                        </a:rPr>
                        <a:t>Rydym nawr yn symud ymlaen i gael y myfyrwyr i feddwl am sut maent wedi profi cynllunio yn eu bywydau. Mae'n bwysig cysylltu eich swydd a'ch cynllunio â phethau y gallant uniaethu â nhw yn eu hoedran i'w denu, eu cynnwys a gwneud i'r sesiwn deimlo'n berthnasol iddyn nhw.</a:t>
                      </a:r>
                      <a:endParaRPr sz="1100" dirty="0"/>
                    </a:p>
                    <a:p>
                      <a:pPr marL="0" lvl="0" indent="0" algn="l" rtl="0">
                        <a:spcBef>
                          <a:spcPct val="0"/>
                        </a:spcBef>
                        <a:spcAft>
                          <a:spcPct val="0"/>
                        </a:spcAft>
                        <a:buNone/>
                      </a:pPr>
                      <a:r>
                        <a:rPr lang="cy-GB" sz="1100" b="0" i="0" u="none" strike="noStrike" cap="none" baseline="0" dirty="0">
                          <a:solidFill>
                            <a:srgbClr val="000000"/>
                          </a:solidFill>
                          <a:effectLst/>
                          <a:uFill>
                            <a:solidFill>
                              <a:prstClr val="black">
                                <a:alpha val="0"/>
                              </a:prstClr>
                            </a:solidFill>
                          </a:uFill>
                          <a:latin typeface="Arial"/>
                          <a:ea typeface="Arial"/>
                          <a:cs typeface="Arial"/>
                        </a:rPr>
                        <a:t>Rydym yn cysylltu cynllunio â'u bywydau drwy drafodaeth am gemau cyfrifiadur. Mae gan lawer o gemau cyfrifiadur elfen adeiladu a bydd y mwyafrif helaeth o fyfyrwyr wedi chwarae'r math hwn o gêm rywbryd.</a:t>
                      </a:r>
                      <a:endParaRPr sz="1100" dirty="0"/>
                    </a:p>
                    <a:p>
                      <a:pPr marL="0" lvl="0" indent="0" algn="l" rtl="0">
                        <a:spcBef>
                          <a:spcPct val="0"/>
                        </a:spcBef>
                        <a:spcAft>
                          <a:spcPct val="0"/>
                        </a:spcAft>
                        <a:buNone/>
                      </a:pPr>
                      <a:r>
                        <a:rPr lang="cy-GB" sz="1100" b="0" i="0" u="none" strike="noStrike" cap="none" baseline="0" dirty="0">
                          <a:solidFill>
                            <a:srgbClr val="000000"/>
                          </a:solidFill>
                          <a:effectLst/>
                          <a:uFill>
                            <a:solidFill>
                              <a:prstClr val="black">
                                <a:alpha val="0"/>
                              </a:prstClr>
                            </a:solidFill>
                          </a:uFill>
                          <a:latin typeface="Arial"/>
                          <a:ea typeface="Arial"/>
                          <a:cs typeface="Arial"/>
                        </a:rPr>
                        <a:t>Gofynnwch y cwestiwn - ydych chi erioed wedi dylunio lle? Mae'r delweddau o Roblox a Minecraft. Mae yna lawer o gemau eraill fel Sims ac Animal Crossing. Efallai eich bod wedi chwarae’r gemau hyn eich hun neu efallai eich bod yn ymwybodol ohonynt. Siaradwch am y mathau hyn o gemau a rhowch rai enghreifftiau eraill. Siaradwch am sut mae ganddynt elfen ddylunio ac adeiladu. Yna symudwch ymlaen i'r sleid nesaf i'w cael i feddwl a thrafod.</a:t>
                      </a:r>
                      <a:endParaRPr sz="1100" dirty="0"/>
                    </a:p>
                  </a:txBody>
                  <a:tcPr marL="91425" marR="91425" marT="91425" marB="91425"/>
                </a:tc>
                <a:tc>
                  <a:txBody>
                    <a:bodyPr/>
                    <a:lstStyle/>
                    <a:p>
                      <a:pPr marL="0" lvl="0" indent="0" algn="l" rtl="0">
                        <a:spcBef>
                          <a:spcPct val="0"/>
                        </a:spcBef>
                        <a:spcAft>
                          <a:spcPct val="0"/>
                        </a:spcAft>
                        <a:buNone/>
                      </a:pPr>
                      <a:r>
                        <a:rPr lang="cy-GB" sz="1300" b="0" i="0" u="none" strike="noStrike" cap="none" baseline="0">
                          <a:solidFill>
                            <a:srgbClr val="000000"/>
                          </a:solidFill>
                          <a:effectLst/>
                          <a:uFill>
                            <a:solidFill>
                              <a:prstClr val="black">
                                <a:alpha val="0"/>
                              </a:prstClr>
                            </a:solidFill>
                          </a:uFill>
                          <a:latin typeface="Arial"/>
                          <a:ea typeface="Arial"/>
                          <a:cs typeface="Arial"/>
                        </a:rPr>
                        <a:t>2 - 5 munud</a:t>
                      </a:r>
                      <a:endParaRPr sz="1300"/>
                    </a:p>
                  </a:txBody>
                  <a:tcPr marL="91425" marR="91425" marT="91425" marB="91425"/>
                </a:tc>
                <a:extLst>
                  <a:ext uri="{0D108BD9-81ED-4DB2-BD59-A6C34878D82A}">
                    <a16:rowId xmlns:a16="http://schemas.microsoft.com/office/drawing/2014/main" val="10004"/>
                  </a:ext>
                </a:extLst>
              </a:tr>
              <a:tr h="1933975">
                <a:tc>
                  <a:txBody>
                    <a:bodyPr/>
                    <a:lstStyle/>
                    <a:p>
                      <a:pPr marL="0" lvl="0" indent="0" algn="l" rtl="0">
                        <a:spcBef>
                          <a:spcPct val="0"/>
                        </a:spcBef>
                        <a:spcAft>
                          <a:spcPct val="0"/>
                        </a:spcAft>
                        <a:buNone/>
                      </a:pPr>
                      <a:r>
                        <a:rPr lang="cy-GB" sz="1100" b="0" i="0" u="none" strike="noStrike" cap="none" baseline="0">
                          <a:solidFill>
                            <a:srgbClr val="000000"/>
                          </a:solidFill>
                          <a:effectLst/>
                          <a:uFill>
                            <a:solidFill>
                              <a:prstClr val="black">
                                <a:alpha val="0"/>
                              </a:prstClr>
                            </a:solidFill>
                          </a:uFill>
                          <a:latin typeface="Arial"/>
                          <a:ea typeface="Arial"/>
                          <a:cs typeface="Arial"/>
                        </a:rPr>
                        <a:t>4</a:t>
                      </a:r>
                      <a:endParaRPr sz="1100"/>
                    </a:p>
                  </a:txBody>
                  <a:tcPr marL="91425" marR="91425" marT="91425" marB="91425"/>
                </a:tc>
                <a:tc>
                  <a:txBody>
                    <a:bodyPr/>
                    <a:lstStyle/>
                    <a:p>
                      <a:pPr marL="0" lvl="0" indent="0" algn="l" rtl="0">
                        <a:spcBef>
                          <a:spcPct val="0"/>
                        </a:spcBef>
                        <a:spcAft>
                          <a:spcPct val="0"/>
                        </a:spcAft>
                        <a:buNone/>
                      </a:pPr>
                      <a:r>
                        <a:rPr lang="cy-GB" sz="1100" b="0" i="0" u="none" strike="noStrike" cap="none" baseline="0" dirty="0">
                          <a:solidFill>
                            <a:srgbClr val="000000"/>
                          </a:solidFill>
                          <a:effectLst/>
                          <a:uFill>
                            <a:solidFill>
                              <a:prstClr val="black">
                                <a:alpha val="0"/>
                              </a:prstClr>
                            </a:solidFill>
                          </a:uFill>
                          <a:latin typeface="Arial"/>
                          <a:ea typeface="Arial"/>
                          <a:cs typeface="Arial"/>
                        </a:rPr>
                        <a:t>Gan adeiladu ar y sleid olaf, gofynnwch iddynt feddwl am ba gemau cyfrifiadur ar ffurf adeiladu maent wedi'u chwarae a'r hyn y gwnaethant ei ddylunio ynddynt. Efallai eu bod wedi dylunio ynys yn Animal Crossing ac wedi cynllunio ble mae'r gwahanol adeiladau'n cael eu gosod. Efallai eu bod nhw wedi adeiladu pontydd a llwybrau troed. Anogwch nhw i sgwrsio â'r bobl ar eu bwrdd am eu profiadau a'r hyn maent wedi'i wneud yn eu gemau.</a:t>
                      </a:r>
                      <a:endParaRPr sz="1100" dirty="0"/>
                    </a:p>
                    <a:p>
                      <a:pPr marL="0" lvl="0" indent="0" algn="l" rtl="0">
                        <a:spcBef>
                          <a:spcPct val="0"/>
                        </a:spcBef>
                        <a:spcAft>
                          <a:spcPct val="0"/>
                        </a:spcAft>
                        <a:buNone/>
                      </a:pPr>
                      <a:r>
                        <a:rPr lang="cy-GB" sz="1100" b="0" i="0" u="none" strike="noStrike" cap="none" baseline="0" dirty="0">
                          <a:solidFill>
                            <a:srgbClr val="000000"/>
                          </a:solidFill>
                          <a:effectLst/>
                          <a:uFill>
                            <a:solidFill>
                              <a:prstClr val="black">
                                <a:alpha val="0"/>
                              </a:prstClr>
                            </a:solidFill>
                          </a:uFill>
                          <a:latin typeface="Arial"/>
                          <a:ea typeface="Arial"/>
                          <a:cs typeface="Arial"/>
                        </a:rPr>
                        <a:t>Gallwch grwydro o amgylch yr ystafell ddosbarth i wrando a chymryd rhan yn y trafodaethau. Unwaith y bydd y drafodaeth drosodd, efallai yr hoffech ofyn i rai pobl ddweud wrth y dosbarth am eu trafodaethau.</a:t>
                      </a:r>
                      <a:endParaRPr sz="1100" dirty="0"/>
                    </a:p>
                  </a:txBody>
                  <a:tcPr marL="91425" marR="91425" marT="91425" marB="91425"/>
                </a:tc>
                <a:tc>
                  <a:txBody>
                    <a:bodyPr/>
                    <a:lstStyle/>
                    <a:p>
                      <a:pPr marL="0" lvl="0" indent="0" algn="l" rtl="0">
                        <a:spcBef>
                          <a:spcPct val="0"/>
                        </a:spcBef>
                        <a:spcAft>
                          <a:spcPct val="0"/>
                        </a:spcAft>
                        <a:buNone/>
                      </a:pPr>
                      <a:r>
                        <a:rPr lang="cy-GB" sz="1300" b="0" i="0" u="none" strike="noStrike" cap="none" baseline="0" dirty="0">
                          <a:solidFill>
                            <a:srgbClr val="000000"/>
                          </a:solidFill>
                          <a:effectLst/>
                          <a:uFill>
                            <a:solidFill>
                              <a:prstClr val="black">
                                <a:alpha val="0"/>
                              </a:prstClr>
                            </a:solidFill>
                          </a:uFill>
                          <a:latin typeface="Arial"/>
                          <a:ea typeface="Arial"/>
                          <a:cs typeface="Arial"/>
                        </a:rPr>
                        <a:t>5 - 10 munud</a:t>
                      </a:r>
                      <a:endParaRPr sz="1300" dirty="0"/>
                    </a:p>
                  </a:txBody>
                  <a:tcPr marL="91425" marR="91425" marT="91425" marB="91425"/>
                </a:tc>
                <a:extLst>
                  <a:ext uri="{0D108BD9-81ED-4DB2-BD59-A6C34878D82A}">
                    <a16:rowId xmlns:a16="http://schemas.microsoft.com/office/drawing/2014/main" val="10005"/>
                  </a:ext>
                </a:extLst>
              </a:tr>
            </a:tbl>
          </a:graphicData>
        </a:graphic>
      </p:graphicFrame>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graphicFrame>
        <p:nvGraphicFramePr>
          <p:cNvPr id="94" name="Google Shape;94;g308e9f33e33_1_6"/>
          <p:cNvGraphicFramePr>
            <a:graphicFrameLocks noGrp="1"/>
          </p:cNvGraphicFramePr>
          <p:nvPr>
            <p:extLst>
              <p:ext uri="{D42A27DB-BD31-4B8C-83A1-F6EECF244321}">
                <p14:modId xmlns:p14="http://schemas.microsoft.com/office/powerpoint/2010/main" val="804691814"/>
              </p:ext>
            </p:extLst>
          </p:nvPr>
        </p:nvGraphicFramePr>
        <p:xfrm>
          <a:off x="126125" y="166250"/>
          <a:ext cx="6637575" cy="8244575"/>
        </p:xfrm>
        <a:graphic>
          <a:graphicData uri="http://schemas.openxmlformats.org/drawingml/2006/table">
            <a:tbl>
              <a:tblPr>
                <a:noFill/>
                <a:tableStyleId>{DFCB69CF-B689-4667-89E8-DCCF5D2515D2}</a:tableStyleId>
              </a:tblPr>
              <a:tblGrid>
                <a:gridCol w="761025">
                  <a:extLst>
                    <a:ext uri="{9D8B030D-6E8A-4147-A177-3AD203B41FA5}">
                      <a16:colId xmlns:a16="http://schemas.microsoft.com/office/drawing/2014/main" val="20000"/>
                    </a:ext>
                  </a:extLst>
                </a:gridCol>
                <a:gridCol w="4918114">
                  <a:extLst>
                    <a:ext uri="{9D8B030D-6E8A-4147-A177-3AD203B41FA5}">
                      <a16:colId xmlns:a16="http://schemas.microsoft.com/office/drawing/2014/main" val="20001"/>
                    </a:ext>
                  </a:extLst>
                </a:gridCol>
                <a:gridCol w="958436">
                  <a:extLst>
                    <a:ext uri="{9D8B030D-6E8A-4147-A177-3AD203B41FA5}">
                      <a16:colId xmlns:a16="http://schemas.microsoft.com/office/drawing/2014/main" val="20002"/>
                    </a:ext>
                  </a:extLst>
                </a:gridCol>
              </a:tblGrid>
              <a:tr h="337550">
                <a:tc gridSpan="3">
                  <a:txBody>
                    <a:bodyPr/>
                    <a:lstStyle/>
                    <a:p>
                      <a:pPr marL="0" lvl="0" indent="0" algn="ctr" rtl="0">
                        <a:spcBef>
                          <a:spcPct val="0"/>
                        </a:spcBef>
                        <a:spcAft>
                          <a:spcPct val="0"/>
                        </a:spcAft>
                        <a:buNone/>
                      </a:pPr>
                      <a:r>
                        <a:rPr lang="cy-GB" sz="1200" b="1" i="0" u="none" strike="noStrike" cap="none" baseline="0" dirty="0">
                          <a:solidFill>
                            <a:srgbClr val="000000"/>
                          </a:solidFill>
                          <a:effectLst/>
                          <a:uFill>
                            <a:solidFill>
                              <a:prstClr val="black">
                                <a:alpha val="0"/>
                              </a:prstClr>
                            </a:solidFill>
                          </a:uFill>
                          <a:latin typeface="Arial"/>
                          <a:ea typeface="Arial"/>
                          <a:cs typeface="Arial"/>
                        </a:rPr>
                        <a:t>Adran 3 - tref eich breuddwydion</a:t>
                      </a:r>
                      <a:endParaRPr sz="1200" b="1" dirty="0"/>
                    </a:p>
                  </a:txBody>
                  <a:tcPr marL="91425" marR="91425" marT="91425" marB="91425"/>
                </a:tc>
                <a:tc hMerge="1">
                  <a:txBody>
                    <a:bodyPr/>
                    <a:lstStyle/>
                    <a:p>
                      <a:endParaRPr/>
                    </a:p>
                  </a:txBody>
                  <a:tcPr/>
                </a:tc>
                <a:tc hMerge="1">
                  <a:txBody>
                    <a:bodyPr/>
                    <a:lstStyle/>
                    <a:p>
                      <a:endParaRPr/>
                    </a:p>
                  </a:txBody>
                  <a:tcPr/>
                </a:tc>
                <a:extLst>
                  <a:ext uri="{0D108BD9-81ED-4DB2-BD59-A6C34878D82A}">
                    <a16:rowId xmlns:a16="http://schemas.microsoft.com/office/drawing/2014/main" val="10000"/>
                  </a:ext>
                </a:extLst>
              </a:tr>
              <a:tr h="380825">
                <a:tc>
                  <a:txBody>
                    <a:bodyPr/>
                    <a:lstStyle/>
                    <a:p>
                      <a:pPr marL="0" lvl="0" indent="0" algn="ctr" rtl="0">
                        <a:spcBef>
                          <a:spcPct val="0"/>
                        </a:spcBef>
                        <a:spcAft>
                          <a:spcPct val="0"/>
                        </a:spcAft>
                        <a:buNone/>
                      </a:pPr>
                      <a:r>
                        <a:rPr lang="cy-GB" sz="1100" b="1" i="0" u="none" strike="noStrike" cap="none" baseline="0" dirty="0">
                          <a:solidFill>
                            <a:srgbClr val="000000"/>
                          </a:solidFill>
                          <a:effectLst/>
                          <a:uFill>
                            <a:solidFill>
                              <a:prstClr val="black">
                                <a:alpha val="0"/>
                              </a:prstClr>
                            </a:solidFill>
                          </a:uFill>
                          <a:latin typeface="Arial"/>
                          <a:ea typeface="Arial"/>
                          <a:cs typeface="Arial"/>
                        </a:rPr>
                        <a:t>Sleid</a:t>
                      </a:r>
                      <a:endParaRPr sz="1100" b="1" dirty="0"/>
                    </a:p>
                  </a:txBody>
                  <a:tcPr marL="91425" marR="91425" marT="91425" marB="91425"/>
                </a:tc>
                <a:tc>
                  <a:txBody>
                    <a:bodyPr/>
                    <a:lstStyle/>
                    <a:p>
                      <a:pPr marL="0" lvl="0" indent="0" algn="ctr" rtl="0">
                        <a:spcBef>
                          <a:spcPct val="0"/>
                        </a:spcBef>
                        <a:spcAft>
                          <a:spcPct val="0"/>
                        </a:spcAft>
                        <a:buNone/>
                      </a:pPr>
                      <a:r>
                        <a:rPr lang="cy-GB" sz="1200" b="1" i="0" u="none" strike="noStrike" cap="none" baseline="0">
                          <a:solidFill>
                            <a:srgbClr val="000000"/>
                          </a:solidFill>
                          <a:effectLst/>
                          <a:uFill>
                            <a:solidFill>
                              <a:prstClr val="black">
                                <a:alpha val="0"/>
                              </a:prstClr>
                            </a:solidFill>
                          </a:uFill>
                          <a:latin typeface="Arial"/>
                          <a:ea typeface="Arial"/>
                          <a:cs typeface="Arial"/>
                        </a:rPr>
                        <a:t>Manylion</a:t>
                      </a:r>
                      <a:endParaRPr sz="1200" b="1"/>
                    </a:p>
                  </a:txBody>
                  <a:tcPr marL="91425" marR="91425" marT="91425" marB="91425"/>
                </a:tc>
                <a:tc>
                  <a:txBody>
                    <a:bodyPr/>
                    <a:lstStyle/>
                    <a:p>
                      <a:pPr marL="0" lvl="0" indent="0" algn="ctr" rtl="0">
                        <a:spcBef>
                          <a:spcPct val="0"/>
                        </a:spcBef>
                        <a:spcAft>
                          <a:spcPct val="0"/>
                        </a:spcAft>
                        <a:buNone/>
                      </a:pPr>
                      <a:r>
                        <a:rPr lang="cy-GB" sz="1200" b="1" i="0" u="none" strike="noStrike" cap="none" baseline="0">
                          <a:solidFill>
                            <a:srgbClr val="000000"/>
                          </a:solidFill>
                          <a:effectLst/>
                          <a:uFill>
                            <a:solidFill>
                              <a:prstClr val="black">
                                <a:alpha val="0"/>
                              </a:prstClr>
                            </a:solidFill>
                          </a:uFill>
                          <a:latin typeface="Arial"/>
                          <a:ea typeface="Arial"/>
                          <a:cs typeface="Arial"/>
                        </a:rPr>
                        <a:t>Amser</a:t>
                      </a:r>
                      <a:endParaRPr sz="1200" b="1"/>
                    </a:p>
                  </a:txBody>
                  <a:tcPr marL="91425" marR="91425" marT="91425" marB="91425"/>
                </a:tc>
                <a:extLst>
                  <a:ext uri="{0D108BD9-81ED-4DB2-BD59-A6C34878D82A}">
                    <a16:rowId xmlns:a16="http://schemas.microsoft.com/office/drawing/2014/main" val="10001"/>
                  </a:ext>
                </a:extLst>
              </a:tr>
              <a:tr h="1945250">
                <a:tc>
                  <a:txBody>
                    <a:bodyPr/>
                    <a:lstStyle/>
                    <a:p>
                      <a:pPr marL="0" lvl="0" indent="0" algn="l" rtl="0">
                        <a:spcBef>
                          <a:spcPct val="0"/>
                        </a:spcBef>
                        <a:spcAft>
                          <a:spcPct val="0"/>
                        </a:spcAft>
                        <a:buNone/>
                      </a:pPr>
                      <a:r>
                        <a:rPr lang="cy-GB" sz="1100" b="0" i="0" u="none" strike="noStrike" cap="none" baseline="0">
                          <a:solidFill>
                            <a:srgbClr val="000000"/>
                          </a:solidFill>
                          <a:effectLst/>
                          <a:uFill>
                            <a:solidFill>
                              <a:prstClr val="black">
                                <a:alpha val="0"/>
                              </a:prstClr>
                            </a:solidFill>
                          </a:uFill>
                          <a:latin typeface="Arial"/>
                          <a:ea typeface="Arial"/>
                          <a:cs typeface="Arial"/>
                        </a:rPr>
                        <a:t>5</a:t>
                      </a:r>
                      <a:endParaRPr sz="1100"/>
                    </a:p>
                  </a:txBody>
                  <a:tcPr marL="91425" marR="91425" marT="91425" marB="91425"/>
                </a:tc>
                <a:tc>
                  <a:txBody>
                    <a:bodyPr/>
                    <a:lstStyle/>
                    <a:p>
                      <a:pPr marL="0" lvl="0" indent="0" algn="l" rtl="0">
                        <a:spcBef>
                          <a:spcPct val="0"/>
                        </a:spcBef>
                        <a:spcAft>
                          <a:spcPct val="0"/>
                        </a:spcAft>
                        <a:buNone/>
                      </a:pPr>
                      <a:r>
                        <a:rPr lang="cy-GB" sz="1200" b="0" i="0" u="none" strike="noStrike" cap="none" baseline="0" dirty="0">
                          <a:solidFill>
                            <a:srgbClr val="000000"/>
                          </a:solidFill>
                          <a:effectLst/>
                          <a:uFill>
                            <a:solidFill>
                              <a:prstClr val="black">
                                <a:alpha val="0"/>
                              </a:prstClr>
                            </a:solidFill>
                          </a:uFill>
                          <a:latin typeface="Arial"/>
                          <a:ea typeface="Arial"/>
                          <a:cs typeface="Arial"/>
                        </a:rPr>
                        <a:t>Rydym wedi cyflwyno'r syniad o gynllunio ac mae'r myfyrwyr wedi meddwl am sut maent wedi cynllunio yn eu bywydau. Nawr rydym yn symud ymlaen i ddylunio tref eu breuddwydion. Nid oes unrhyw gyfyngiadau na rheolau i'w dilyn fel sydd mewn gemau. Byddant yn meddwl am dref eu breuddwydion ac yn ei dylunio. Gall fod yn unrhyw beth o gwbl a fyddai'n freuddwyd iddynt.</a:t>
                      </a:r>
                      <a:endParaRPr sz="1200" dirty="0"/>
                    </a:p>
                    <a:p>
                      <a:pPr marL="0" lvl="0" indent="0" algn="l" rtl="0">
                        <a:spcBef>
                          <a:spcPct val="0"/>
                        </a:spcBef>
                        <a:spcAft>
                          <a:spcPct val="0"/>
                        </a:spcAft>
                        <a:buNone/>
                      </a:pPr>
                      <a:endParaRPr sz="1200" dirty="0"/>
                    </a:p>
                    <a:p>
                      <a:pPr marL="0" lvl="0" indent="0" algn="l" rtl="0">
                        <a:spcBef>
                          <a:spcPct val="0"/>
                        </a:spcBef>
                        <a:spcAft>
                          <a:spcPct val="0"/>
                        </a:spcAft>
                        <a:buNone/>
                      </a:pPr>
                      <a:r>
                        <a:rPr lang="cy-GB" sz="1200" b="0" i="0" u="none" strike="noStrike" cap="none" baseline="0" dirty="0">
                          <a:solidFill>
                            <a:srgbClr val="000000"/>
                          </a:solidFill>
                          <a:effectLst/>
                          <a:uFill>
                            <a:solidFill>
                              <a:prstClr val="black">
                                <a:alpha val="0"/>
                              </a:prstClr>
                            </a:solidFill>
                          </a:uFill>
                          <a:latin typeface="Arial"/>
                          <a:ea typeface="Arial"/>
                          <a:cs typeface="Arial"/>
                        </a:rPr>
                        <a:t>Efallai y byddwch yn gofyn iddynt gau eu llygaid a dychmygu sut olwg fyddai ar dref eu breuddwydion. Gofynnwch gwestiynau fel, sut olwg fydd arni? Beth fydd ynddi? Beth hoffech fod wedi'i adeiladu yn y gemau cyfrifiadur ond na allech ei wneud?</a:t>
                      </a:r>
                      <a:endParaRPr sz="1200" dirty="0"/>
                    </a:p>
                    <a:p>
                      <a:pPr marL="0" lvl="0" indent="0" algn="l" rtl="0">
                        <a:spcBef>
                          <a:spcPct val="0"/>
                        </a:spcBef>
                        <a:spcAft>
                          <a:spcPct val="0"/>
                        </a:spcAft>
                        <a:buNone/>
                      </a:pPr>
                      <a:endParaRPr sz="1200" dirty="0"/>
                    </a:p>
                    <a:p>
                      <a:pPr marL="0" lvl="0" indent="0" algn="l" rtl="0">
                        <a:spcBef>
                          <a:spcPct val="0"/>
                        </a:spcBef>
                        <a:spcAft>
                          <a:spcPct val="0"/>
                        </a:spcAft>
                        <a:buNone/>
                      </a:pPr>
                      <a:r>
                        <a:rPr lang="cy-GB" sz="1200" b="0" i="0" u="none" strike="noStrike" cap="none" baseline="0" dirty="0">
                          <a:solidFill>
                            <a:srgbClr val="000000"/>
                          </a:solidFill>
                          <a:effectLst/>
                          <a:uFill>
                            <a:solidFill>
                              <a:prstClr val="black">
                                <a:alpha val="0"/>
                              </a:prstClr>
                            </a:solidFill>
                          </a:uFill>
                          <a:latin typeface="Arial"/>
                          <a:ea typeface="Arial"/>
                          <a:cs typeface="Arial"/>
                        </a:rPr>
                        <a:t>Mae'r sleid hon yn ymwneud â chi yn cyflwyno'r dasg ac yn eu cael i feddwl.</a:t>
                      </a:r>
                      <a:endParaRPr sz="1200" dirty="0"/>
                    </a:p>
                  </a:txBody>
                  <a:tcPr marL="91425" marR="91425" marT="91425" marB="91425"/>
                </a:tc>
                <a:tc>
                  <a:txBody>
                    <a:bodyPr/>
                    <a:lstStyle/>
                    <a:p>
                      <a:pPr marL="0" lvl="0" indent="0" algn="l" rtl="0">
                        <a:spcBef>
                          <a:spcPct val="0"/>
                        </a:spcBef>
                        <a:spcAft>
                          <a:spcPct val="0"/>
                        </a:spcAft>
                        <a:buNone/>
                      </a:pPr>
                      <a:r>
                        <a:rPr lang="cy-GB" sz="1200" b="0" i="0" u="none" strike="noStrike" cap="none" baseline="0">
                          <a:solidFill>
                            <a:srgbClr val="000000"/>
                          </a:solidFill>
                          <a:effectLst/>
                          <a:uFill>
                            <a:solidFill>
                              <a:prstClr val="black">
                                <a:alpha val="0"/>
                              </a:prstClr>
                            </a:solidFill>
                          </a:uFill>
                          <a:latin typeface="Arial"/>
                          <a:ea typeface="Arial"/>
                          <a:cs typeface="Arial"/>
                        </a:rPr>
                        <a:t>2 - 5 munud</a:t>
                      </a:r>
                      <a:endParaRPr sz="1200"/>
                    </a:p>
                  </a:txBody>
                  <a:tcPr marL="91425" marR="91425" marT="91425" marB="91425"/>
                </a:tc>
                <a:extLst>
                  <a:ext uri="{0D108BD9-81ED-4DB2-BD59-A6C34878D82A}">
                    <a16:rowId xmlns:a16="http://schemas.microsoft.com/office/drawing/2014/main" val="10002"/>
                  </a:ext>
                </a:extLst>
              </a:tr>
              <a:tr h="1556200">
                <a:tc>
                  <a:txBody>
                    <a:bodyPr/>
                    <a:lstStyle/>
                    <a:p>
                      <a:pPr marL="0" lvl="0" indent="0" algn="l" rtl="0">
                        <a:spcBef>
                          <a:spcPct val="0"/>
                        </a:spcBef>
                        <a:spcAft>
                          <a:spcPct val="0"/>
                        </a:spcAft>
                        <a:buNone/>
                      </a:pPr>
                      <a:r>
                        <a:rPr lang="cy-GB" sz="1100" b="0" i="0" u="none" strike="noStrike" cap="none" baseline="0">
                          <a:solidFill>
                            <a:srgbClr val="000000"/>
                          </a:solidFill>
                          <a:effectLst/>
                          <a:uFill>
                            <a:solidFill>
                              <a:prstClr val="black">
                                <a:alpha val="0"/>
                              </a:prstClr>
                            </a:solidFill>
                          </a:uFill>
                          <a:latin typeface="Arial"/>
                          <a:ea typeface="Arial"/>
                          <a:cs typeface="Arial"/>
                        </a:rPr>
                        <a:t>6</a:t>
                      </a:r>
                      <a:endParaRPr sz="1100"/>
                    </a:p>
                  </a:txBody>
                  <a:tcPr marL="91425" marR="91425" marT="91425" marB="91425"/>
                </a:tc>
                <a:tc>
                  <a:txBody>
                    <a:bodyPr/>
                    <a:lstStyle/>
                    <a:p>
                      <a:pPr marL="0" lvl="0" indent="0" algn="l" rtl="0">
                        <a:spcBef>
                          <a:spcPct val="0"/>
                        </a:spcBef>
                        <a:spcAft>
                          <a:spcPct val="0"/>
                        </a:spcAft>
                        <a:buNone/>
                      </a:pPr>
                      <a:r>
                        <a:rPr lang="cy-GB" sz="1200" b="0" i="0" u="none" strike="noStrike" cap="none" baseline="0" dirty="0">
                          <a:solidFill>
                            <a:srgbClr val="000000"/>
                          </a:solidFill>
                          <a:effectLst/>
                          <a:uFill>
                            <a:solidFill>
                              <a:prstClr val="black">
                                <a:alpha val="0"/>
                              </a:prstClr>
                            </a:solidFill>
                          </a:uFill>
                          <a:latin typeface="Arial"/>
                          <a:ea typeface="Arial"/>
                          <a:cs typeface="Arial"/>
                        </a:rPr>
                        <a:t>Nawr mae gan y myfyrwyr y cyfle i dynnu llun o dref eu breuddwydion. Mae'r dasg hon yn agored iawn ac wedi'i chynllunio i ganiatáu iddynt wneud beth bynnag y mynnant. Mae plant yn meddwl yn wahanol i oedolion ac felly mae'n bwysig caniatáu iddynt fod yn greadigol a llunio hyn sut bynnag y mynnant. Bydd pob un ohonynt yn ei llunio'n wahanol ac ar wahanol raddfeydd. Mae hyn yn iawn a dylid ei annog. Ceisiwch beidio â'u llywio i unrhyw gyfeiriad penodol ac yn hytrach ymddiriedwch y bydd pob un ohonynt yn tynnu llun o rywbeth. </a:t>
                      </a:r>
                      <a:endParaRPr sz="1200" dirty="0"/>
                    </a:p>
                    <a:p>
                      <a:pPr marL="0" lvl="0" indent="0" algn="l" rtl="0">
                        <a:spcBef>
                          <a:spcPct val="0"/>
                        </a:spcBef>
                        <a:spcAft>
                          <a:spcPct val="0"/>
                        </a:spcAft>
                        <a:buNone/>
                      </a:pPr>
                      <a:endParaRPr sz="1200" dirty="0"/>
                    </a:p>
                    <a:p>
                      <a:pPr marL="0" lvl="0" indent="0" algn="l" rtl="0">
                        <a:spcBef>
                          <a:spcPct val="0"/>
                        </a:spcBef>
                        <a:spcAft>
                          <a:spcPct val="0"/>
                        </a:spcAft>
                        <a:buNone/>
                      </a:pPr>
                      <a:r>
                        <a:rPr lang="cy-GB" sz="1200" b="0" i="0" u="none" strike="noStrike" cap="none" baseline="0" dirty="0">
                          <a:solidFill>
                            <a:srgbClr val="000000"/>
                          </a:solidFill>
                          <a:effectLst/>
                          <a:uFill>
                            <a:solidFill>
                              <a:prstClr val="black">
                                <a:alpha val="0"/>
                              </a:prstClr>
                            </a:solidFill>
                          </a:uFill>
                          <a:latin typeface="Arial"/>
                          <a:ea typeface="Arial"/>
                          <a:cs typeface="Arial"/>
                        </a:rPr>
                        <a:t>Mae angen darn o bapur gwag a deunyddiau ar bob un ohonynt i dynnu llun. Rhoddir 120 eiliad iddynt wneud y dasg hon. Mae hyn er mwyn iddynt dynnu llun yn gyflym a pheidio â meddwl amdano’n ormodol. Maent yn tynnu llun o beth bynnag sy'n dod i'w meddwl. Wrth addysgu, mae'n bwysig rhoi amseriadau penodol iawn i rai tasgau i gyfleu anghenraid a chyfyngu ar oedi. Mae llawer ohonom yn defnyddio ‘2 funud’ mor aml fel nad yw’n golygu 2 funud erbyn hyn ond, yn lle hynny, unrhyw amser rhwng 1-5 munud. Os ydym yn defnyddio 120 eiliad mae'n cyfleu elfen o anghenraid ac mae myfyrwyr yn bwrw ymlaen â'r dasg. Mewn gwirionedd, pan fyddwch yn cwblhau'r dasg hon efallai y byddwch yn dewis defnyddio amserydd - does dim ots mewn gwirionedd. Mae'n bwysig bod pob un ohonynt yn bwrw ymlaen yn gyflym a'i bod hi'n dasg fer. Os edrychwch ar eich oriawr wrth i chi gerdded o gwmpas, gallwch wneud yn siŵr ei bod hi'n dasg fer ac yn para tua 2 funud. Rhowch rybudd iddynt - ‘60 eiliad ar ôl’ ac ati.</a:t>
                      </a:r>
                      <a:endParaRPr sz="1200" dirty="0"/>
                    </a:p>
                  </a:txBody>
                  <a:tcPr marL="91425" marR="91425" marT="91425" marB="91425"/>
                </a:tc>
                <a:tc>
                  <a:txBody>
                    <a:bodyPr/>
                    <a:lstStyle/>
                    <a:p>
                      <a:pPr marL="0" lvl="0" indent="0" algn="l" rtl="0">
                        <a:spcBef>
                          <a:spcPct val="0"/>
                        </a:spcBef>
                        <a:spcAft>
                          <a:spcPct val="0"/>
                        </a:spcAft>
                        <a:buNone/>
                      </a:pPr>
                      <a:r>
                        <a:rPr lang="cy-GB" sz="1200" b="0" i="0" u="none" strike="noStrike" cap="none" baseline="0" dirty="0">
                          <a:solidFill>
                            <a:srgbClr val="000000"/>
                          </a:solidFill>
                          <a:effectLst/>
                          <a:uFill>
                            <a:solidFill>
                              <a:prstClr val="black">
                                <a:alpha val="0"/>
                              </a:prstClr>
                            </a:solidFill>
                          </a:uFill>
                          <a:latin typeface="Arial"/>
                          <a:ea typeface="Arial"/>
                          <a:cs typeface="Arial"/>
                        </a:rPr>
                        <a:t>5 munud</a:t>
                      </a:r>
                      <a:endParaRPr sz="1200" dirty="0"/>
                    </a:p>
                  </a:txBody>
                  <a:tcPr marL="91425" marR="91425" marT="91425" marB="91425"/>
                </a:tc>
                <a:extLst>
                  <a:ext uri="{0D108BD9-81ED-4DB2-BD59-A6C34878D82A}">
                    <a16:rowId xmlns:a16="http://schemas.microsoft.com/office/drawing/2014/main" val="10003"/>
                  </a:ext>
                </a:extLst>
              </a:tr>
            </a:tbl>
          </a:graphicData>
        </a:graphic>
      </p:graphicFrame>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graphicFrame>
        <p:nvGraphicFramePr>
          <p:cNvPr id="99" name="Google Shape;99;g308e9f33e33_1_10"/>
          <p:cNvGraphicFramePr>
            <a:graphicFrameLocks noGrp="1"/>
          </p:cNvGraphicFramePr>
          <p:nvPr>
            <p:extLst>
              <p:ext uri="{D42A27DB-BD31-4B8C-83A1-F6EECF244321}">
                <p14:modId xmlns:p14="http://schemas.microsoft.com/office/powerpoint/2010/main" val="2605982933"/>
              </p:ext>
            </p:extLst>
          </p:nvPr>
        </p:nvGraphicFramePr>
        <p:xfrm>
          <a:off x="110200" y="54425"/>
          <a:ext cx="6637575" cy="9722940"/>
        </p:xfrm>
        <a:graphic>
          <a:graphicData uri="http://schemas.openxmlformats.org/drawingml/2006/table">
            <a:tbl>
              <a:tblPr>
                <a:noFill/>
                <a:tableStyleId>{DFCB69CF-B689-4667-89E8-DCCF5D2515D2}</a:tableStyleId>
              </a:tblPr>
              <a:tblGrid>
                <a:gridCol w="609500">
                  <a:extLst>
                    <a:ext uri="{9D8B030D-6E8A-4147-A177-3AD203B41FA5}">
                      <a16:colId xmlns:a16="http://schemas.microsoft.com/office/drawing/2014/main" val="20000"/>
                    </a:ext>
                  </a:extLst>
                </a:gridCol>
                <a:gridCol w="5229580">
                  <a:extLst>
                    <a:ext uri="{9D8B030D-6E8A-4147-A177-3AD203B41FA5}">
                      <a16:colId xmlns:a16="http://schemas.microsoft.com/office/drawing/2014/main" val="20001"/>
                    </a:ext>
                  </a:extLst>
                </a:gridCol>
                <a:gridCol w="798495">
                  <a:extLst>
                    <a:ext uri="{9D8B030D-6E8A-4147-A177-3AD203B41FA5}">
                      <a16:colId xmlns:a16="http://schemas.microsoft.com/office/drawing/2014/main" val="20002"/>
                    </a:ext>
                  </a:extLst>
                </a:gridCol>
              </a:tblGrid>
              <a:tr h="341750">
                <a:tc gridSpan="3">
                  <a:txBody>
                    <a:bodyPr/>
                    <a:lstStyle/>
                    <a:p>
                      <a:pPr marL="0" lvl="0" indent="0" algn="ctr" rtl="0">
                        <a:spcBef>
                          <a:spcPct val="0"/>
                        </a:spcBef>
                        <a:spcAft>
                          <a:spcPct val="0"/>
                        </a:spcAft>
                        <a:buNone/>
                      </a:pPr>
                      <a:r>
                        <a:rPr lang="cy-GB" sz="1400" b="1" i="0" u="none" strike="noStrike" cap="none" baseline="0">
                          <a:solidFill>
                            <a:srgbClr val="000000"/>
                          </a:solidFill>
                          <a:effectLst/>
                          <a:uFill>
                            <a:solidFill>
                              <a:prstClr val="black">
                                <a:alpha val="0"/>
                              </a:prstClr>
                            </a:solidFill>
                          </a:uFill>
                          <a:latin typeface="Arial"/>
                          <a:ea typeface="Arial"/>
                          <a:cs typeface="Arial"/>
                        </a:rPr>
                        <a:t>Adran 4</a:t>
                      </a:r>
                      <a:endParaRPr b="1"/>
                    </a:p>
                  </a:txBody>
                  <a:tcPr marL="91425" marR="91425" marT="91425" marB="91425"/>
                </a:tc>
                <a:tc hMerge="1">
                  <a:txBody>
                    <a:bodyPr/>
                    <a:lstStyle/>
                    <a:p>
                      <a:endParaRPr/>
                    </a:p>
                  </a:txBody>
                  <a:tcPr/>
                </a:tc>
                <a:tc hMerge="1">
                  <a:txBody>
                    <a:bodyPr/>
                    <a:lstStyle/>
                    <a:p>
                      <a:endParaRPr/>
                    </a:p>
                  </a:txBody>
                  <a:tcPr/>
                </a:tc>
                <a:extLst>
                  <a:ext uri="{0D108BD9-81ED-4DB2-BD59-A6C34878D82A}">
                    <a16:rowId xmlns:a16="http://schemas.microsoft.com/office/drawing/2014/main" val="10000"/>
                  </a:ext>
                </a:extLst>
              </a:tr>
              <a:tr h="341750">
                <a:tc>
                  <a:txBody>
                    <a:bodyPr/>
                    <a:lstStyle/>
                    <a:p>
                      <a:pPr marL="0" lvl="0" indent="0" algn="ctr" rtl="0">
                        <a:spcBef>
                          <a:spcPct val="0"/>
                        </a:spcBef>
                        <a:spcAft>
                          <a:spcPct val="0"/>
                        </a:spcAft>
                        <a:buNone/>
                      </a:pPr>
                      <a:r>
                        <a:rPr lang="cy-GB" sz="1200" b="1" i="0" u="none" strike="noStrike" cap="none" baseline="0" dirty="0">
                          <a:solidFill>
                            <a:srgbClr val="000000"/>
                          </a:solidFill>
                          <a:effectLst/>
                          <a:uFill>
                            <a:solidFill>
                              <a:prstClr val="black">
                                <a:alpha val="0"/>
                              </a:prstClr>
                            </a:solidFill>
                          </a:uFill>
                          <a:latin typeface="Arial"/>
                          <a:ea typeface="Arial"/>
                          <a:cs typeface="Arial"/>
                        </a:rPr>
                        <a:t>Sleid</a:t>
                      </a:r>
                      <a:endParaRPr sz="1200" b="1" dirty="0"/>
                    </a:p>
                  </a:txBody>
                  <a:tcPr marL="91425" marR="91425" marT="91425" marB="91425"/>
                </a:tc>
                <a:tc>
                  <a:txBody>
                    <a:bodyPr/>
                    <a:lstStyle/>
                    <a:p>
                      <a:pPr marL="0" lvl="0" indent="0" algn="ctr" rtl="0">
                        <a:spcBef>
                          <a:spcPct val="0"/>
                        </a:spcBef>
                        <a:spcAft>
                          <a:spcPct val="0"/>
                        </a:spcAft>
                        <a:buNone/>
                      </a:pPr>
                      <a:r>
                        <a:rPr lang="cy-GB" sz="1200" b="1" i="0" u="none" strike="noStrike" cap="none" baseline="0">
                          <a:solidFill>
                            <a:srgbClr val="000000"/>
                          </a:solidFill>
                          <a:effectLst/>
                          <a:uFill>
                            <a:solidFill>
                              <a:prstClr val="black">
                                <a:alpha val="0"/>
                              </a:prstClr>
                            </a:solidFill>
                          </a:uFill>
                          <a:latin typeface="Arial"/>
                          <a:ea typeface="Arial"/>
                          <a:cs typeface="Arial"/>
                        </a:rPr>
                        <a:t>Manylion</a:t>
                      </a:r>
                      <a:endParaRPr sz="1200" b="1"/>
                    </a:p>
                  </a:txBody>
                  <a:tcPr marL="91425" marR="91425" marT="91425" marB="91425"/>
                </a:tc>
                <a:tc>
                  <a:txBody>
                    <a:bodyPr/>
                    <a:lstStyle/>
                    <a:p>
                      <a:pPr marL="0" lvl="0" indent="0" algn="ctr" rtl="0">
                        <a:spcBef>
                          <a:spcPct val="0"/>
                        </a:spcBef>
                        <a:spcAft>
                          <a:spcPct val="0"/>
                        </a:spcAft>
                        <a:buNone/>
                      </a:pPr>
                      <a:r>
                        <a:rPr lang="cy-GB" sz="1200" b="1" i="0" u="none" strike="noStrike" cap="none" baseline="0">
                          <a:solidFill>
                            <a:srgbClr val="000000"/>
                          </a:solidFill>
                          <a:effectLst/>
                          <a:uFill>
                            <a:solidFill>
                              <a:prstClr val="black">
                                <a:alpha val="0"/>
                              </a:prstClr>
                            </a:solidFill>
                          </a:uFill>
                          <a:latin typeface="Arial"/>
                          <a:ea typeface="Arial"/>
                          <a:cs typeface="Arial"/>
                        </a:rPr>
                        <a:t>Amser</a:t>
                      </a:r>
                      <a:endParaRPr sz="1200" b="1"/>
                    </a:p>
                  </a:txBody>
                  <a:tcPr marL="91425" marR="91425" marT="91425" marB="91425"/>
                </a:tc>
                <a:extLst>
                  <a:ext uri="{0D108BD9-81ED-4DB2-BD59-A6C34878D82A}">
                    <a16:rowId xmlns:a16="http://schemas.microsoft.com/office/drawing/2014/main" val="10001"/>
                  </a:ext>
                </a:extLst>
              </a:tr>
              <a:tr h="2891975">
                <a:tc>
                  <a:txBody>
                    <a:bodyPr/>
                    <a:lstStyle/>
                    <a:p>
                      <a:pPr marL="0" lvl="0" indent="0" algn="l" rtl="0">
                        <a:spcBef>
                          <a:spcPct val="0"/>
                        </a:spcBef>
                        <a:spcAft>
                          <a:spcPct val="0"/>
                        </a:spcAft>
                        <a:buNone/>
                      </a:pPr>
                      <a:r>
                        <a:rPr lang="cy-GB" sz="1200" b="0" i="0" u="none" strike="noStrike" cap="none" baseline="0">
                          <a:solidFill>
                            <a:srgbClr val="000000"/>
                          </a:solidFill>
                          <a:effectLst/>
                          <a:uFill>
                            <a:solidFill>
                              <a:prstClr val="black">
                                <a:alpha val="0"/>
                              </a:prstClr>
                            </a:solidFill>
                          </a:uFill>
                          <a:latin typeface="Arial"/>
                          <a:ea typeface="Arial"/>
                          <a:cs typeface="Arial"/>
                        </a:rPr>
                        <a:t>7, 8, 9</a:t>
                      </a:r>
                      <a:endParaRPr sz="1200"/>
                    </a:p>
                  </a:txBody>
                  <a:tcPr marL="91425" marR="91425" marT="91425" marB="91425"/>
                </a:tc>
                <a:tc>
                  <a:txBody>
                    <a:bodyPr/>
                    <a:lstStyle/>
                    <a:p>
                      <a:pPr marL="0" lvl="0" indent="0" algn="l" rtl="0">
                        <a:spcBef>
                          <a:spcPct val="0"/>
                        </a:spcBef>
                        <a:spcAft>
                          <a:spcPct val="0"/>
                        </a:spcAft>
                        <a:buNone/>
                      </a:pPr>
                      <a:r>
                        <a:rPr lang="cy-GB" sz="1200" b="0" i="0" u="none" strike="noStrike" cap="none" baseline="0" dirty="0">
                          <a:solidFill>
                            <a:srgbClr val="000000"/>
                          </a:solidFill>
                          <a:effectLst/>
                          <a:uFill>
                            <a:solidFill>
                              <a:prstClr val="black">
                                <a:alpha val="0"/>
                              </a:prstClr>
                            </a:solidFill>
                          </a:uFill>
                          <a:latin typeface="Arial"/>
                          <a:ea typeface="Arial"/>
                          <a:cs typeface="Arial"/>
                        </a:rPr>
                        <a:t>Nawr bod y myfyrwyr wedi llunio tref eu breuddwydion ac wedi bod yn greadigol, rydym yn symud ymlaen i siarad am yr hyn sydd angen ei ystyried mewn gwirionedd wrth greu lle a dylunio tref. Yma rydym yn cyflwyno'r syniad o 'byw, gweithio, chwarae'. Mae angen rhywle i bobl fyw, y gallu i weithio a chyfleusterau i chwarae a mwynhau eu hunain ar leoedd. Mewn gwirionedd, gellir ystyried cynllunio yn fwy cymhleth na hyn ac mae ystyriaethau eraill yn sicr. Ond, mae'r sesiwn hon yn ymwneud â chael myfyrwyr i deimlo’n gyffrous am gynllunio a dechrau meddwl am rai o'r pethau y mae angen i gynlluniwr feddwl amdanynt. Mae’n debyg y bydd trefi eu breuddwydion yn canolbwyntio’n fawr ar yr elfen chwarae ac efallai y bydd ganddynt rywle i fyw neu ddim. Byddant yn llai tebygol o gynnwys mannau gwaith.</a:t>
                      </a:r>
                      <a:endParaRPr sz="1200" dirty="0"/>
                    </a:p>
                    <a:p>
                      <a:pPr marL="0" lvl="0" indent="0" algn="l" rtl="0">
                        <a:spcBef>
                          <a:spcPct val="0"/>
                        </a:spcBef>
                        <a:spcAft>
                          <a:spcPct val="0"/>
                        </a:spcAft>
                        <a:buNone/>
                      </a:pPr>
                      <a:r>
                        <a:rPr lang="cy-GB" sz="1200" b="0" i="0" u="none" strike="noStrike" cap="none" baseline="0" dirty="0">
                          <a:solidFill>
                            <a:srgbClr val="000000"/>
                          </a:solidFill>
                          <a:effectLst/>
                          <a:uFill>
                            <a:solidFill>
                              <a:prstClr val="black">
                                <a:alpha val="0"/>
                              </a:prstClr>
                            </a:solidFill>
                          </a:uFill>
                          <a:latin typeface="Arial"/>
                          <a:ea typeface="Arial"/>
                          <a:cs typeface="Arial"/>
                        </a:rPr>
                        <a:t>Cyflwynwch y tri syniad allweddol hyn ac esboniwch beth mae pob un o'r pethau hyn yn ei olygu. </a:t>
                      </a:r>
                      <a:endParaRPr sz="1200" dirty="0"/>
                    </a:p>
                    <a:p>
                      <a:pPr marL="0" lvl="0" indent="0" algn="l" rtl="0">
                        <a:spcBef>
                          <a:spcPct val="0"/>
                        </a:spcBef>
                        <a:spcAft>
                          <a:spcPct val="0"/>
                        </a:spcAft>
                        <a:buNone/>
                      </a:pPr>
                      <a:r>
                        <a:rPr lang="cy-GB" sz="1200" b="0" i="0" u="none" strike="noStrike" cap="none" baseline="0" dirty="0">
                          <a:solidFill>
                            <a:srgbClr val="000000"/>
                          </a:solidFill>
                          <a:effectLst/>
                          <a:uFill>
                            <a:solidFill>
                              <a:prstClr val="black">
                                <a:alpha val="0"/>
                              </a:prstClr>
                            </a:solidFill>
                          </a:uFill>
                          <a:latin typeface="Arial"/>
                          <a:ea typeface="Arial"/>
                          <a:cs typeface="Arial"/>
                        </a:rPr>
                        <a:t>Dosbarthwch daflenni gwaith ar y pwynt hwn. Mae'n bwysig peidio â dosbarthu'r taflenni gwaith cyn y sleid hon neu gallai ddylanwadu ar ddyluniad tref eu breuddwydion.</a:t>
                      </a:r>
                      <a:endParaRPr sz="1200" dirty="0"/>
                    </a:p>
                  </a:txBody>
                  <a:tcPr marL="91425" marR="91425" marT="91425" marB="91425"/>
                </a:tc>
                <a:tc>
                  <a:txBody>
                    <a:bodyPr/>
                    <a:lstStyle/>
                    <a:p>
                      <a:pPr marL="0" lvl="0" indent="0" algn="l" rtl="0">
                        <a:spcBef>
                          <a:spcPct val="0"/>
                        </a:spcBef>
                        <a:spcAft>
                          <a:spcPct val="0"/>
                        </a:spcAft>
                        <a:buNone/>
                      </a:pPr>
                      <a:r>
                        <a:rPr lang="cy-GB" sz="1200" b="0" i="0" u="none" strike="noStrike" cap="none" baseline="0" dirty="0">
                          <a:solidFill>
                            <a:srgbClr val="000000"/>
                          </a:solidFill>
                          <a:effectLst/>
                          <a:uFill>
                            <a:solidFill>
                              <a:prstClr val="black">
                                <a:alpha val="0"/>
                              </a:prstClr>
                            </a:solidFill>
                          </a:uFill>
                          <a:latin typeface="Arial"/>
                          <a:ea typeface="Arial"/>
                          <a:cs typeface="Arial"/>
                        </a:rPr>
                        <a:t>5 - 10 munud</a:t>
                      </a:r>
                      <a:endParaRPr sz="1200" dirty="0"/>
                    </a:p>
                  </a:txBody>
                  <a:tcPr marL="91425" marR="91425" marT="91425" marB="91425"/>
                </a:tc>
                <a:extLst>
                  <a:ext uri="{0D108BD9-81ED-4DB2-BD59-A6C34878D82A}">
                    <a16:rowId xmlns:a16="http://schemas.microsoft.com/office/drawing/2014/main" val="10002"/>
                  </a:ext>
                </a:extLst>
              </a:tr>
              <a:tr h="1183050">
                <a:tc>
                  <a:txBody>
                    <a:bodyPr/>
                    <a:lstStyle/>
                    <a:p>
                      <a:pPr marL="0" lvl="0" indent="0" algn="l" rtl="0">
                        <a:spcBef>
                          <a:spcPct val="0"/>
                        </a:spcBef>
                        <a:spcAft>
                          <a:spcPct val="0"/>
                        </a:spcAft>
                        <a:buNone/>
                      </a:pPr>
                      <a:r>
                        <a:rPr lang="cy-GB" sz="1200" b="0" i="0" u="none" strike="noStrike" cap="none" baseline="0">
                          <a:solidFill>
                            <a:srgbClr val="000000"/>
                          </a:solidFill>
                          <a:effectLst/>
                          <a:uFill>
                            <a:solidFill>
                              <a:prstClr val="black">
                                <a:alpha val="0"/>
                              </a:prstClr>
                            </a:solidFill>
                          </a:uFill>
                          <a:latin typeface="Arial"/>
                          <a:ea typeface="Arial"/>
                          <a:cs typeface="Arial"/>
                        </a:rPr>
                        <a:t>10</a:t>
                      </a:r>
                      <a:endParaRPr sz="1200"/>
                    </a:p>
                  </a:txBody>
                  <a:tcPr marL="91425" marR="91425" marT="91425" marB="91425"/>
                </a:tc>
                <a:tc>
                  <a:txBody>
                    <a:bodyPr/>
                    <a:lstStyle/>
                    <a:p>
                      <a:pPr marL="0" lvl="0" indent="0" algn="l" rtl="0">
                        <a:spcBef>
                          <a:spcPct val="0"/>
                        </a:spcBef>
                        <a:spcAft>
                          <a:spcPct val="0"/>
                        </a:spcAft>
                        <a:buClr>
                          <a:schemeClr val="dk1"/>
                        </a:buClr>
                        <a:buSzPts val="1400"/>
                        <a:buFont typeface="Arial"/>
                        <a:buNone/>
                      </a:pPr>
                      <a:r>
                        <a:rPr lang="cy-GB" sz="1200" b="0" i="0" u="none" strike="noStrike" cap="none" baseline="0">
                          <a:solidFill>
                            <a:srgbClr val="000000"/>
                          </a:solidFill>
                          <a:effectLst/>
                          <a:uFill>
                            <a:solidFill>
                              <a:prstClr val="black">
                                <a:alpha val="0"/>
                              </a:prstClr>
                            </a:solidFill>
                          </a:uFill>
                          <a:latin typeface="Arial"/>
                          <a:ea typeface="Arial"/>
                          <a:cs typeface="Arial"/>
                        </a:rPr>
                        <a:t>Gall myfyrwyr nawr feddwl am yr hyn sydd ei angen mewn tref er mwyn i bobl fyw. Gofynnwch gwestiynau fel ‘beth arall y gallech fod ei angen i fyw heblaw am dŷ?’ Gwnewch iddynt feddwl am y gwasanaethau sydd eu hangen.</a:t>
                      </a:r>
                      <a:endParaRPr sz="1200">
                        <a:solidFill>
                          <a:schemeClr val="dk1"/>
                        </a:solidFill>
                      </a:endParaRPr>
                    </a:p>
                    <a:p>
                      <a:pPr marL="0" lvl="0" indent="0" algn="l" rtl="0">
                        <a:spcBef>
                          <a:spcPct val="0"/>
                        </a:spcBef>
                        <a:spcAft>
                          <a:spcPct val="0"/>
                        </a:spcAft>
                        <a:buClr>
                          <a:schemeClr val="dk1"/>
                        </a:buClr>
                        <a:buSzPts val="1400"/>
                        <a:buFont typeface="Arial"/>
                        <a:buNone/>
                      </a:pPr>
                      <a:r>
                        <a:rPr lang="cy-GB" sz="1200" b="0" i="0" u="none" strike="noStrike" cap="none" baseline="0">
                          <a:solidFill>
                            <a:srgbClr val="000000"/>
                          </a:solidFill>
                          <a:effectLst/>
                          <a:uFill>
                            <a:solidFill>
                              <a:prstClr val="black">
                                <a:alpha val="0"/>
                              </a:prstClr>
                            </a:solidFill>
                          </a:uFill>
                          <a:latin typeface="Arial"/>
                          <a:ea typeface="Arial"/>
                          <a:cs typeface="Arial"/>
                        </a:rPr>
                        <a:t>Gallant sgwrsio ar eu byrddau a gwneud nodiadau ar eu taflenni gwaith yn y blwch cywir.</a:t>
                      </a:r>
                      <a:endParaRPr sz="1200">
                        <a:solidFill>
                          <a:schemeClr val="dk1"/>
                        </a:solidFill>
                      </a:endParaRPr>
                    </a:p>
                    <a:p>
                      <a:pPr marL="0" lvl="0" indent="0" algn="l" rtl="0">
                        <a:spcBef>
                          <a:spcPct val="0"/>
                        </a:spcBef>
                        <a:spcAft>
                          <a:spcPct val="0"/>
                        </a:spcAft>
                        <a:buNone/>
                      </a:pPr>
                      <a:r>
                        <a:rPr lang="cy-GB" sz="1200" b="0" i="0" u="none" strike="noStrike" cap="none" baseline="0">
                          <a:solidFill>
                            <a:srgbClr val="000000"/>
                          </a:solidFill>
                          <a:effectLst/>
                          <a:uFill>
                            <a:solidFill>
                              <a:prstClr val="black">
                                <a:alpha val="0"/>
                              </a:prstClr>
                            </a:solidFill>
                          </a:uFill>
                          <a:latin typeface="Arial"/>
                          <a:ea typeface="Arial"/>
                          <a:cs typeface="Arial"/>
                        </a:rPr>
                        <a:t>Y sleid nesaf yw lle mae atebion yn cael eu datgelu.</a:t>
                      </a:r>
                      <a:endParaRPr sz="1200"/>
                    </a:p>
                  </a:txBody>
                  <a:tcPr marL="91425" marR="91425" marT="91425" marB="91425"/>
                </a:tc>
                <a:tc>
                  <a:txBody>
                    <a:bodyPr/>
                    <a:lstStyle/>
                    <a:p>
                      <a:pPr marL="0" lvl="0" indent="0" algn="l" rtl="0">
                        <a:spcBef>
                          <a:spcPct val="0"/>
                        </a:spcBef>
                        <a:spcAft>
                          <a:spcPct val="0"/>
                        </a:spcAft>
                        <a:buNone/>
                      </a:pPr>
                      <a:r>
                        <a:rPr lang="cy-GB" sz="1200" b="0" i="0" u="none" strike="noStrike" cap="none" baseline="0" dirty="0">
                          <a:solidFill>
                            <a:srgbClr val="000000"/>
                          </a:solidFill>
                          <a:effectLst/>
                          <a:uFill>
                            <a:solidFill>
                              <a:prstClr val="black">
                                <a:alpha val="0"/>
                              </a:prstClr>
                            </a:solidFill>
                          </a:uFill>
                          <a:latin typeface="Arial"/>
                          <a:ea typeface="Arial"/>
                          <a:cs typeface="Arial"/>
                        </a:rPr>
                        <a:t>2 - 3 munud</a:t>
                      </a:r>
                      <a:endParaRPr sz="1200" dirty="0"/>
                    </a:p>
                  </a:txBody>
                  <a:tcPr marL="91425" marR="91425" marT="91425" marB="91425"/>
                </a:tc>
                <a:extLst>
                  <a:ext uri="{0D108BD9-81ED-4DB2-BD59-A6C34878D82A}">
                    <a16:rowId xmlns:a16="http://schemas.microsoft.com/office/drawing/2014/main" val="10003"/>
                  </a:ext>
                </a:extLst>
              </a:tr>
              <a:tr h="2037500">
                <a:tc>
                  <a:txBody>
                    <a:bodyPr/>
                    <a:lstStyle/>
                    <a:p>
                      <a:pPr marL="0" lvl="0" indent="0" algn="l" rtl="0">
                        <a:spcBef>
                          <a:spcPct val="0"/>
                        </a:spcBef>
                        <a:spcAft>
                          <a:spcPct val="0"/>
                        </a:spcAft>
                        <a:buNone/>
                      </a:pPr>
                      <a:r>
                        <a:rPr lang="cy-GB" sz="1200" b="0" i="0" u="none" strike="noStrike" cap="none" baseline="0">
                          <a:solidFill>
                            <a:srgbClr val="000000"/>
                          </a:solidFill>
                          <a:effectLst/>
                          <a:uFill>
                            <a:solidFill>
                              <a:prstClr val="black">
                                <a:alpha val="0"/>
                              </a:prstClr>
                            </a:solidFill>
                          </a:uFill>
                          <a:latin typeface="Arial"/>
                          <a:ea typeface="Arial"/>
                          <a:cs typeface="Arial"/>
                        </a:rPr>
                        <a:t>11</a:t>
                      </a:r>
                      <a:endParaRPr sz="1200"/>
                    </a:p>
                  </a:txBody>
                  <a:tcPr marL="91425" marR="91425" marT="91425" marB="91425"/>
                </a:tc>
                <a:tc>
                  <a:txBody>
                    <a:bodyPr/>
                    <a:lstStyle/>
                    <a:p>
                      <a:pPr marL="0" lvl="0" indent="0" algn="l" rtl="0">
                        <a:spcBef>
                          <a:spcPct val="0"/>
                        </a:spcBef>
                        <a:spcAft>
                          <a:spcPct val="0"/>
                        </a:spcAft>
                        <a:buNone/>
                      </a:pPr>
                      <a:r>
                        <a:rPr lang="cy-GB" sz="1200" b="0" i="0" u="none" strike="noStrike" cap="none" baseline="0">
                          <a:solidFill>
                            <a:srgbClr val="000000"/>
                          </a:solidFill>
                          <a:effectLst/>
                          <a:uFill>
                            <a:solidFill>
                              <a:prstClr val="black">
                                <a:alpha val="0"/>
                              </a:prstClr>
                            </a:solidFill>
                          </a:uFill>
                          <a:latin typeface="Arial"/>
                          <a:ea typeface="Arial"/>
                          <a:cs typeface="Arial"/>
                        </a:rPr>
                        <a:t>Yma rydych yn rhoi adborth ac yn rhoi rhai awgrymiadau ar bethau sydd eu hangen i fyw. Efallai yr hoffech chi ychwanegu at y rhestr neu ei newid yma. Nid yw'n gynhwysfawr a dim ond rhai awgrymiadau ydyw. Newidiwch i bethau rydych yn teimlo sy'n bwysig neu bethau rydych yn teimlo y gallwch siarad amdanynt.</a:t>
                      </a:r>
                      <a:endParaRPr sz="1200"/>
                    </a:p>
                    <a:p>
                      <a:pPr marL="0" lvl="0" indent="0" algn="l" rtl="0">
                        <a:spcBef>
                          <a:spcPct val="0"/>
                        </a:spcBef>
                        <a:spcAft>
                          <a:spcPct val="0"/>
                        </a:spcAft>
                        <a:buNone/>
                      </a:pPr>
                      <a:endParaRPr sz="1200"/>
                    </a:p>
                    <a:p>
                      <a:pPr marL="0" lvl="0" indent="0" algn="l" rtl="0">
                        <a:spcBef>
                          <a:spcPct val="0"/>
                        </a:spcBef>
                        <a:spcAft>
                          <a:spcPct val="0"/>
                        </a:spcAft>
                        <a:buNone/>
                      </a:pPr>
                      <a:r>
                        <a:rPr lang="cy-GB" sz="1200" b="0" i="0" u="none" strike="noStrike" cap="none" baseline="0">
                          <a:solidFill>
                            <a:srgbClr val="000000"/>
                          </a:solidFill>
                          <a:effectLst/>
                          <a:uFill>
                            <a:solidFill>
                              <a:prstClr val="black">
                                <a:alpha val="0"/>
                              </a:prstClr>
                            </a:solidFill>
                          </a:uFill>
                          <a:latin typeface="Arial"/>
                          <a:ea typeface="Arial"/>
                          <a:cs typeface="Arial"/>
                        </a:rPr>
                        <a:t>Gellir ymestyn y sleid hon i ganiatáu rhywfaint o adborth gan fyfyrwyr os hoffech ac os oes amser. Gallwch ofyn iddynt gynnig eu hawgrymiadau. Gofynnwch gwestiynau fel ‘ydych chi wedi ysgrifennu unrhyw beth nad oeddwn i wedi meddwl amdano?’ neu ‘pwy gafodd rai o’r rhain hefyd?’</a:t>
                      </a:r>
                      <a:endParaRPr sz="1200"/>
                    </a:p>
                    <a:p>
                      <a:pPr marL="0" lvl="0" indent="0" algn="l" rtl="0">
                        <a:spcBef>
                          <a:spcPct val="0"/>
                        </a:spcBef>
                        <a:spcAft>
                          <a:spcPct val="0"/>
                        </a:spcAft>
                        <a:buNone/>
                      </a:pPr>
                      <a:r>
                        <a:rPr lang="cy-GB" sz="1200" b="0" i="0" u="none" strike="noStrike" cap="none" baseline="0">
                          <a:solidFill>
                            <a:srgbClr val="000000"/>
                          </a:solidFill>
                          <a:effectLst/>
                          <a:uFill>
                            <a:solidFill>
                              <a:prstClr val="black">
                                <a:alpha val="0"/>
                              </a:prstClr>
                            </a:solidFill>
                          </a:uFill>
                          <a:latin typeface="Arial"/>
                          <a:ea typeface="Arial"/>
                          <a:cs typeface="Arial"/>
                        </a:rPr>
                        <a:t>Efallai yr hoffech hyd yn oed ofyn iddynt pam mae'r pethau hyn yn bwysig neu pa un sydd bwysicaf, yn eu barn nhw.</a:t>
                      </a:r>
                      <a:endParaRPr sz="1200"/>
                    </a:p>
                  </a:txBody>
                  <a:tcPr marL="91425" marR="91425" marT="91425" marB="91425"/>
                </a:tc>
                <a:tc>
                  <a:txBody>
                    <a:bodyPr/>
                    <a:lstStyle/>
                    <a:p>
                      <a:pPr marL="0" lvl="0" indent="0" algn="l" rtl="0">
                        <a:spcBef>
                          <a:spcPct val="0"/>
                        </a:spcBef>
                        <a:spcAft>
                          <a:spcPct val="0"/>
                        </a:spcAft>
                        <a:buNone/>
                      </a:pPr>
                      <a:r>
                        <a:rPr lang="cy-GB" sz="1200" b="0" i="0" u="none" strike="noStrike" cap="none" baseline="0" dirty="0">
                          <a:solidFill>
                            <a:srgbClr val="000000"/>
                          </a:solidFill>
                          <a:effectLst/>
                          <a:uFill>
                            <a:solidFill>
                              <a:prstClr val="black">
                                <a:alpha val="0"/>
                              </a:prstClr>
                            </a:solidFill>
                          </a:uFill>
                          <a:latin typeface="Arial"/>
                          <a:ea typeface="Arial"/>
                          <a:cs typeface="Arial"/>
                        </a:rPr>
                        <a:t>2 - 10 munud</a:t>
                      </a:r>
                      <a:endParaRPr sz="1200" dirty="0"/>
                    </a:p>
                  </a:txBody>
                  <a:tcPr marL="91425" marR="91425" marT="91425" marB="91425"/>
                </a:tc>
                <a:extLst>
                  <a:ext uri="{0D108BD9-81ED-4DB2-BD59-A6C34878D82A}">
                    <a16:rowId xmlns:a16="http://schemas.microsoft.com/office/drawing/2014/main" val="10004"/>
                  </a:ext>
                </a:extLst>
              </a:tr>
              <a:tr h="1695750">
                <a:tc>
                  <a:txBody>
                    <a:bodyPr/>
                    <a:lstStyle/>
                    <a:p>
                      <a:pPr marL="0" lvl="0" indent="0" algn="l" rtl="0">
                        <a:spcBef>
                          <a:spcPct val="0"/>
                        </a:spcBef>
                        <a:spcAft>
                          <a:spcPct val="0"/>
                        </a:spcAft>
                        <a:buNone/>
                      </a:pPr>
                      <a:r>
                        <a:rPr lang="cy-GB" sz="1200" b="0" i="0" u="none" strike="noStrike" cap="none" baseline="0">
                          <a:solidFill>
                            <a:srgbClr val="000000"/>
                          </a:solidFill>
                          <a:effectLst/>
                          <a:uFill>
                            <a:solidFill>
                              <a:prstClr val="black">
                                <a:alpha val="0"/>
                              </a:prstClr>
                            </a:solidFill>
                          </a:uFill>
                          <a:latin typeface="Arial"/>
                          <a:ea typeface="Arial"/>
                          <a:cs typeface="Arial"/>
                        </a:rPr>
                        <a:t>12, 13</a:t>
                      </a:r>
                      <a:endParaRPr sz="1200"/>
                    </a:p>
                  </a:txBody>
                  <a:tcPr marL="91425" marR="91425" marT="91425" marB="91425"/>
                </a:tc>
                <a:tc>
                  <a:txBody>
                    <a:bodyPr/>
                    <a:lstStyle/>
                    <a:p>
                      <a:pPr marL="0" lvl="0" indent="0" algn="l" rtl="0">
                        <a:spcBef>
                          <a:spcPct val="0"/>
                        </a:spcBef>
                        <a:spcAft>
                          <a:spcPct val="0"/>
                        </a:spcAft>
                        <a:buNone/>
                      </a:pPr>
                      <a:r>
                        <a:rPr lang="cy-GB" sz="1200" b="0" i="0" u="none" strike="noStrike" cap="none" baseline="0">
                          <a:solidFill>
                            <a:srgbClr val="000000"/>
                          </a:solidFill>
                          <a:effectLst/>
                          <a:uFill>
                            <a:solidFill>
                              <a:prstClr val="black">
                                <a:alpha val="0"/>
                              </a:prstClr>
                            </a:solidFill>
                          </a:uFill>
                          <a:latin typeface="Arial"/>
                          <a:ea typeface="Arial"/>
                          <a:cs typeface="Arial"/>
                        </a:rPr>
                        <a:t>Gall myfyrwyr nawr feddwl am yr hyn sydd ei angen mewn tref er mwyn i weithio a chwarae. Ar gyfer gwaith, gofynnwch gwestiynau fel ‘beth allai fod ei angen er mwyn i bobl allu ennill arian?’ Gwnewch iddynt feddwl am drafnidiaeth a thrydan ac ati hefyd. Ar gyfer chwarae, gofynnwch gwestiynau fel ‘beth hoffech chi ei wneud gyda’ch amser rhydd?’ Gwnewch iddynt feddwl am yr hyn y gallai grwpiau oedran eraill ei eisiau hefyd.</a:t>
                      </a:r>
                      <a:endParaRPr sz="1200"/>
                    </a:p>
                    <a:p>
                      <a:pPr marL="0" lvl="0" indent="0" algn="l" rtl="0">
                        <a:spcBef>
                          <a:spcPct val="0"/>
                        </a:spcBef>
                        <a:spcAft>
                          <a:spcPct val="0"/>
                        </a:spcAft>
                        <a:buNone/>
                      </a:pPr>
                      <a:r>
                        <a:rPr lang="cy-GB" sz="1200" b="0" i="0" u="none" strike="noStrike" cap="none" baseline="0">
                          <a:solidFill>
                            <a:srgbClr val="000000"/>
                          </a:solidFill>
                          <a:effectLst/>
                          <a:uFill>
                            <a:solidFill>
                              <a:prstClr val="black">
                                <a:alpha val="0"/>
                              </a:prstClr>
                            </a:solidFill>
                          </a:uFill>
                          <a:latin typeface="Arial"/>
                          <a:ea typeface="Arial"/>
                          <a:cs typeface="Arial"/>
                        </a:rPr>
                        <a:t>Gallant sgwrsio ar eu byrddau a gwneud nodiadau ar eu taflenni gwaith yn y blwch cywir.</a:t>
                      </a:r>
                      <a:endParaRPr sz="1200"/>
                    </a:p>
                    <a:p>
                      <a:pPr marL="0" lvl="0" indent="0" algn="l" rtl="0">
                        <a:spcBef>
                          <a:spcPct val="0"/>
                        </a:spcBef>
                        <a:spcAft>
                          <a:spcPct val="0"/>
                        </a:spcAft>
                        <a:buNone/>
                      </a:pPr>
                      <a:r>
                        <a:rPr lang="cy-GB" sz="1200" b="0" i="0" u="none" strike="noStrike" cap="none" baseline="0">
                          <a:solidFill>
                            <a:srgbClr val="000000"/>
                          </a:solidFill>
                          <a:effectLst/>
                          <a:uFill>
                            <a:solidFill>
                              <a:prstClr val="black">
                                <a:alpha val="0"/>
                              </a:prstClr>
                            </a:solidFill>
                          </a:uFill>
                          <a:latin typeface="Arial"/>
                          <a:ea typeface="Arial"/>
                          <a:cs typeface="Arial"/>
                        </a:rPr>
                        <a:t>Yna rhowch adborth ar atebion fel y gwnaethoch ar gyfer byw.</a:t>
                      </a:r>
                      <a:endParaRPr sz="1200"/>
                    </a:p>
                  </a:txBody>
                  <a:tcPr marL="91425" marR="91425" marT="91425" marB="91425"/>
                </a:tc>
                <a:tc>
                  <a:txBody>
                    <a:bodyPr/>
                    <a:lstStyle/>
                    <a:p>
                      <a:pPr marL="0" lvl="0" indent="0" algn="l" rtl="0">
                        <a:spcBef>
                          <a:spcPct val="0"/>
                        </a:spcBef>
                        <a:spcAft>
                          <a:spcPct val="0"/>
                        </a:spcAft>
                        <a:buNone/>
                      </a:pPr>
                      <a:r>
                        <a:rPr lang="cy-GB" sz="1200" b="0" i="0" u="none" strike="noStrike" cap="none" baseline="0" dirty="0">
                          <a:solidFill>
                            <a:srgbClr val="000000"/>
                          </a:solidFill>
                          <a:effectLst/>
                          <a:uFill>
                            <a:solidFill>
                              <a:prstClr val="black">
                                <a:alpha val="0"/>
                              </a:prstClr>
                            </a:solidFill>
                          </a:uFill>
                          <a:latin typeface="Arial"/>
                          <a:ea typeface="Arial"/>
                          <a:cs typeface="Arial"/>
                        </a:rPr>
                        <a:t>2 - 10 munud</a:t>
                      </a:r>
                      <a:endParaRPr sz="1200" dirty="0"/>
                    </a:p>
                  </a:txBody>
                  <a:tcPr marL="91425" marR="91425" marT="91425" marB="91425"/>
                </a:tc>
                <a:extLst>
                  <a:ext uri="{0D108BD9-81ED-4DB2-BD59-A6C34878D82A}">
                    <a16:rowId xmlns:a16="http://schemas.microsoft.com/office/drawing/2014/main" val="10005"/>
                  </a:ext>
                </a:extLst>
              </a:tr>
            </a:tbl>
          </a:graphicData>
        </a:graphic>
      </p:graphicFrame>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graphicFrame>
        <p:nvGraphicFramePr>
          <p:cNvPr id="104" name="Google Shape;104;g308e9f33e33_1_18"/>
          <p:cNvGraphicFramePr>
            <a:graphicFrameLocks noGrp="1"/>
          </p:cNvGraphicFramePr>
          <p:nvPr>
            <p:extLst>
              <p:ext uri="{D42A27DB-BD31-4B8C-83A1-F6EECF244321}">
                <p14:modId xmlns:p14="http://schemas.microsoft.com/office/powerpoint/2010/main" val="1661391124"/>
              </p:ext>
            </p:extLst>
          </p:nvPr>
        </p:nvGraphicFramePr>
        <p:xfrm>
          <a:off x="110212" y="0"/>
          <a:ext cx="6637575" cy="5669130"/>
        </p:xfrm>
        <a:graphic>
          <a:graphicData uri="http://schemas.openxmlformats.org/drawingml/2006/table">
            <a:tbl>
              <a:tblPr>
                <a:noFill/>
                <a:tableStyleId>{DFCB69CF-B689-4667-89E8-DCCF5D2515D2}</a:tableStyleId>
              </a:tblPr>
              <a:tblGrid>
                <a:gridCol w="761025">
                  <a:extLst>
                    <a:ext uri="{9D8B030D-6E8A-4147-A177-3AD203B41FA5}">
                      <a16:colId xmlns:a16="http://schemas.microsoft.com/office/drawing/2014/main" val="20000"/>
                    </a:ext>
                  </a:extLst>
                </a:gridCol>
                <a:gridCol w="4934039">
                  <a:extLst>
                    <a:ext uri="{9D8B030D-6E8A-4147-A177-3AD203B41FA5}">
                      <a16:colId xmlns:a16="http://schemas.microsoft.com/office/drawing/2014/main" val="20001"/>
                    </a:ext>
                  </a:extLst>
                </a:gridCol>
                <a:gridCol w="942511">
                  <a:extLst>
                    <a:ext uri="{9D8B030D-6E8A-4147-A177-3AD203B41FA5}">
                      <a16:colId xmlns:a16="http://schemas.microsoft.com/office/drawing/2014/main" val="20002"/>
                    </a:ext>
                  </a:extLst>
                </a:gridCol>
              </a:tblGrid>
              <a:tr h="0">
                <a:tc gridSpan="3">
                  <a:txBody>
                    <a:bodyPr/>
                    <a:lstStyle/>
                    <a:p>
                      <a:pPr marL="0" lvl="0" indent="0" algn="ctr" rtl="0">
                        <a:spcBef>
                          <a:spcPct val="0"/>
                        </a:spcBef>
                        <a:spcAft>
                          <a:spcPct val="0"/>
                        </a:spcAft>
                        <a:buNone/>
                      </a:pPr>
                      <a:r>
                        <a:rPr lang="cy-GB" sz="1300" b="1" i="0" u="none" strike="noStrike" cap="none" baseline="0" dirty="0">
                          <a:solidFill>
                            <a:srgbClr val="000000"/>
                          </a:solidFill>
                          <a:effectLst/>
                          <a:uFill>
                            <a:solidFill>
                              <a:prstClr val="black">
                                <a:alpha val="0"/>
                              </a:prstClr>
                            </a:solidFill>
                          </a:uFill>
                          <a:latin typeface="Arial"/>
                          <a:ea typeface="Arial"/>
                          <a:cs typeface="Arial"/>
                        </a:rPr>
                        <a:t>Adran 5</a:t>
                      </a:r>
                      <a:endParaRPr sz="1300" b="1" dirty="0"/>
                    </a:p>
                  </a:txBody>
                  <a:tcPr marL="91425" marR="91425" marT="91425" marB="91425"/>
                </a:tc>
                <a:tc hMerge="1">
                  <a:txBody>
                    <a:bodyPr/>
                    <a:lstStyle/>
                    <a:p>
                      <a:endParaRPr/>
                    </a:p>
                  </a:txBody>
                  <a:tcPr/>
                </a:tc>
                <a:tc hMerge="1">
                  <a:txBody>
                    <a:bodyPr/>
                    <a:lstStyle/>
                    <a:p>
                      <a:endParaRPr/>
                    </a:p>
                  </a:txBody>
                  <a:tcPr/>
                </a:tc>
                <a:extLst>
                  <a:ext uri="{0D108BD9-81ED-4DB2-BD59-A6C34878D82A}">
                    <a16:rowId xmlns:a16="http://schemas.microsoft.com/office/drawing/2014/main" val="10000"/>
                  </a:ext>
                </a:extLst>
              </a:tr>
              <a:tr h="0">
                <a:tc>
                  <a:txBody>
                    <a:bodyPr/>
                    <a:lstStyle/>
                    <a:p>
                      <a:pPr marL="0" lvl="0" indent="0" algn="ctr" rtl="0">
                        <a:spcBef>
                          <a:spcPct val="0"/>
                        </a:spcBef>
                        <a:spcAft>
                          <a:spcPct val="0"/>
                        </a:spcAft>
                        <a:buNone/>
                      </a:pPr>
                      <a:r>
                        <a:rPr lang="cy-GB" sz="1300" b="1" i="0" u="none" strike="noStrike" cap="none" baseline="0">
                          <a:solidFill>
                            <a:srgbClr val="000000"/>
                          </a:solidFill>
                          <a:effectLst/>
                          <a:uFill>
                            <a:solidFill>
                              <a:prstClr val="black">
                                <a:alpha val="0"/>
                              </a:prstClr>
                            </a:solidFill>
                          </a:uFill>
                          <a:latin typeface="Arial"/>
                          <a:ea typeface="Arial"/>
                          <a:cs typeface="Arial"/>
                        </a:rPr>
                        <a:t>Sleid</a:t>
                      </a:r>
                      <a:endParaRPr sz="1300" b="1"/>
                    </a:p>
                  </a:txBody>
                  <a:tcPr marL="91425" marR="91425" marT="91425" marB="91425"/>
                </a:tc>
                <a:tc>
                  <a:txBody>
                    <a:bodyPr/>
                    <a:lstStyle/>
                    <a:p>
                      <a:pPr marL="0" lvl="0" indent="0" algn="ctr" rtl="0">
                        <a:spcBef>
                          <a:spcPct val="0"/>
                        </a:spcBef>
                        <a:spcAft>
                          <a:spcPct val="0"/>
                        </a:spcAft>
                        <a:buNone/>
                      </a:pPr>
                      <a:r>
                        <a:rPr lang="cy-GB" sz="1300" b="1" i="0" u="none" strike="noStrike" cap="none" baseline="0">
                          <a:solidFill>
                            <a:srgbClr val="000000"/>
                          </a:solidFill>
                          <a:effectLst/>
                          <a:uFill>
                            <a:solidFill>
                              <a:prstClr val="black">
                                <a:alpha val="0"/>
                              </a:prstClr>
                            </a:solidFill>
                          </a:uFill>
                          <a:latin typeface="Arial"/>
                          <a:ea typeface="Arial"/>
                          <a:cs typeface="Arial"/>
                        </a:rPr>
                        <a:t>Manylion</a:t>
                      </a:r>
                      <a:endParaRPr sz="1300" b="1"/>
                    </a:p>
                  </a:txBody>
                  <a:tcPr marL="91425" marR="91425" marT="91425" marB="91425"/>
                </a:tc>
                <a:tc>
                  <a:txBody>
                    <a:bodyPr/>
                    <a:lstStyle/>
                    <a:p>
                      <a:pPr marL="0" lvl="0" indent="0" algn="ctr" rtl="0">
                        <a:spcBef>
                          <a:spcPct val="0"/>
                        </a:spcBef>
                        <a:spcAft>
                          <a:spcPct val="0"/>
                        </a:spcAft>
                        <a:buNone/>
                      </a:pPr>
                      <a:r>
                        <a:rPr lang="cy-GB" sz="1300" b="1" i="0" u="none" strike="noStrike" cap="none" baseline="0">
                          <a:solidFill>
                            <a:srgbClr val="000000"/>
                          </a:solidFill>
                          <a:effectLst/>
                          <a:uFill>
                            <a:solidFill>
                              <a:prstClr val="black">
                                <a:alpha val="0"/>
                              </a:prstClr>
                            </a:solidFill>
                          </a:uFill>
                          <a:latin typeface="Arial"/>
                          <a:ea typeface="Arial"/>
                          <a:cs typeface="Arial"/>
                        </a:rPr>
                        <a:t>Amser</a:t>
                      </a:r>
                      <a:endParaRPr sz="1300" b="1"/>
                    </a:p>
                  </a:txBody>
                  <a:tcPr marL="91425" marR="91425" marT="91425" marB="91425"/>
                </a:tc>
                <a:extLst>
                  <a:ext uri="{0D108BD9-81ED-4DB2-BD59-A6C34878D82A}">
                    <a16:rowId xmlns:a16="http://schemas.microsoft.com/office/drawing/2014/main" val="10001"/>
                  </a:ext>
                </a:extLst>
              </a:tr>
              <a:tr h="999650">
                <a:tc>
                  <a:txBody>
                    <a:bodyPr/>
                    <a:lstStyle/>
                    <a:p>
                      <a:pPr marL="0" lvl="0" indent="0" algn="l" rtl="0">
                        <a:spcBef>
                          <a:spcPct val="0"/>
                        </a:spcBef>
                        <a:spcAft>
                          <a:spcPct val="0"/>
                        </a:spcAft>
                        <a:buNone/>
                      </a:pPr>
                      <a:r>
                        <a:rPr lang="cy-GB" sz="1300" b="0" i="0" u="none" strike="noStrike" cap="none" baseline="0">
                          <a:solidFill>
                            <a:srgbClr val="000000"/>
                          </a:solidFill>
                          <a:effectLst/>
                          <a:uFill>
                            <a:solidFill>
                              <a:prstClr val="black">
                                <a:alpha val="0"/>
                              </a:prstClr>
                            </a:solidFill>
                          </a:uFill>
                          <a:latin typeface="Arial"/>
                          <a:ea typeface="Arial"/>
                          <a:cs typeface="Arial"/>
                        </a:rPr>
                        <a:t>14</a:t>
                      </a:r>
                      <a:endParaRPr sz="1300"/>
                    </a:p>
                  </a:txBody>
                  <a:tcPr marL="91425" marR="91425" marT="91425" marB="91425"/>
                </a:tc>
                <a:tc>
                  <a:txBody>
                    <a:bodyPr/>
                    <a:lstStyle/>
                    <a:p>
                      <a:pPr marL="0" lvl="0" indent="0" algn="l" rtl="0">
                        <a:spcBef>
                          <a:spcPct val="0"/>
                        </a:spcBef>
                        <a:spcAft>
                          <a:spcPct val="0"/>
                        </a:spcAft>
                        <a:buNone/>
                      </a:pPr>
                      <a:r>
                        <a:rPr lang="cy-GB" sz="1300" b="0" i="0" u="none" strike="noStrike" cap="none" baseline="0" dirty="0">
                          <a:solidFill>
                            <a:srgbClr val="000000"/>
                          </a:solidFill>
                          <a:effectLst/>
                          <a:uFill>
                            <a:solidFill>
                              <a:prstClr val="black">
                                <a:alpha val="0"/>
                              </a:prstClr>
                            </a:solidFill>
                          </a:uFill>
                          <a:latin typeface="Arial"/>
                          <a:ea typeface="Arial"/>
                          <a:cs typeface="Arial"/>
                        </a:rPr>
                        <a:t>Nawr rydych wedi trafod y syniadau o fyw, gweithio, chwarae. Mae'r rhan hon o'r sesiwn yn dod â'r syniadau newydd hyn i dref gwreiddiol eu breuddwydion. Gofynnwch y cwestiynau ar y sleid.</a:t>
                      </a:r>
                      <a:endParaRPr sz="1300" dirty="0"/>
                    </a:p>
                    <a:p>
                      <a:pPr marL="0" lvl="0" indent="0" algn="l" rtl="0">
                        <a:spcBef>
                          <a:spcPct val="0"/>
                        </a:spcBef>
                        <a:spcAft>
                          <a:spcPct val="0"/>
                        </a:spcAft>
                        <a:buNone/>
                      </a:pPr>
                      <a:endParaRPr sz="1300" dirty="0"/>
                    </a:p>
                    <a:p>
                      <a:pPr marL="0" lvl="0" indent="0" algn="l" rtl="0">
                        <a:spcBef>
                          <a:spcPct val="0"/>
                        </a:spcBef>
                        <a:spcAft>
                          <a:spcPct val="0"/>
                        </a:spcAft>
                        <a:buNone/>
                      </a:pPr>
                      <a:r>
                        <a:rPr lang="cy-GB" sz="1300" b="0" i="0" u="none" strike="noStrike" cap="none" baseline="0" dirty="0">
                          <a:solidFill>
                            <a:srgbClr val="000000"/>
                          </a:solidFill>
                          <a:effectLst/>
                          <a:uFill>
                            <a:solidFill>
                              <a:prstClr val="black">
                                <a:alpha val="0"/>
                              </a:prstClr>
                            </a:solidFill>
                          </a:uFill>
                          <a:latin typeface="Arial"/>
                          <a:ea typeface="Arial"/>
                          <a:cs typeface="Arial"/>
                        </a:rPr>
                        <a:t>Gall y cwestiynau hyn fod i’r myfyrwyr feddwl amdanynt neu efallai yr hoffech ganiatáu trafodaeth. Gallent drafod ar eu byrddau neu gynnig syniadau i chi mewn dosbarth. Bydd faint o amser rydych yn ei roi i'r sleid hon yn dibynnu ar hyd eich sesiwn, felly addaswch yn unol â hynny.</a:t>
                      </a:r>
                      <a:endParaRPr sz="1300" dirty="0"/>
                    </a:p>
                  </a:txBody>
                  <a:tcPr marL="91425" marR="91425" marT="91425" marB="91425"/>
                </a:tc>
                <a:tc>
                  <a:txBody>
                    <a:bodyPr/>
                    <a:lstStyle/>
                    <a:p>
                      <a:pPr marL="0" lvl="0" indent="0" algn="l" rtl="0">
                        <a:spcBef>
                          <a:spcPct val="0"/>
                        </a:spcBef>
                        <a:spcAft>
                          <a:spcPct val="0"/>
                        </a:spcAft>
                        <a:buNone/>
                      </a:pPr>
                      <a:r>
                        <a:rPr lang="cy-GB" sz="1300" b="0" i="0" u="none" strike="noStrike" cap="none" baseline="0">
                          <a:solidFill>
                            <a:srgbClr val="000000"/>
                          </a:solidFill>
                          <a:effectLst/>
                          <a:uFill>
                            <a:solidFill>
                              <a:prstClr val="black">
                                <a:alpha val="0"/>
                              </a:prstClr>
                            </a:solidFill>
                          </a:uFill>
                          <a:latin typeface="Arial"/>
                          <a:ea typeface="Arial"/>
                          <a:cs typeface="Arial"/>
                        </a:rPr>
                        <a:t>2 - 10 munud</a:t>
                      </a:r>
                      <a:endParaRPr sz="1300"/>
                    </a:p>
                  </a:txBody>
                  <a:tcPr marL="91425" marR="91425" marT="91425" marB="91425"/>
                </a:tc>
                <a:extLst>
                  <a:ext uri="{0D108BD9-81ED-4DB2-BD59-A6C34878D82A}">
                    <a16:rowId xmlns:a16="http://schemas.microsoft.com/office/drawing/2014/main" val="10002"/>
                  </a:ext>
                </a:extLst>
              </a:tr>
              <a:tr h="638525">
                <a:tc>
                  <a:txBody>
                    <a:bodyPr/>
                    <a:lstStyle/>
                    <a:p>
                      <a:pPr marL="0" lvl="0" indent="0" algn="l" rtl="0">
                        <a:spcBef>
                          <a:spcPct val="0"/>
                        </a:spcBef>
                        <a:spcAft>
                          <a:spcPct val="0"/>
                        </a:spcAft>
                        <a:buNone/>
                      </a:pPr>
                      <a:r>
                        <a:rPr lang="cy-GB" sz="1300" b="0" i="0" u="none" strike="noStrike" cap="none" baseline="0">
                          <a:solidFill>
                            <a:srgbClr val="000000"/>
                          </a:solidFill>
                          <a:effectLst/>
                          <a:uFill>
                            <a:solidFill>
                              <a:prstClr val="black">
                                <a:alpha val="0"/>
                              </a:prstClr>
                            </a:solidFill>
                          </a:uFill>
                          <a:latin typeface="Arial"/>
                          <a:ea typeface="Arial"/>
                          <a:cs typeface="Arial"/>
                        </a:rPr>
                        <a:t>15</a:t>
                      </a:r>
                      <a:endParaRPr sz="1300"/>
                    </a:p>
                  </a:txBody>
                  <a:tcPr marL="91425" marR="91425" marT="91425" marB="91425"/>
                </a:tc>
                <a:tc>
                  <a:txBody>
                    <a:bodyPr/>
                    <a:lstStyle/>
                    <a:p>
                      <a:pPr marL="0" lvl="0" indent="0" algn="l" rtl="0">
                        <a:spcBef>
                          <a:spcPct val="0"/>
                        </a:spcBef>
                        <a:spcAft>
                          <a:spcPct val="0"/>
                        </a:spcAft>
                        <a:buNone/>
                      </a:pPr>
                      <a:r>
                        <a:rPr lang="cy-GB" sz="1300" b="0" i="0" u="none" strike="noStrike" cap="none" baseline="0" dirty="0">
                          <a:solidFill>
                            <a:srgbClr val="000000"/>
                          </a:solidFill>
                          <a:effectLst/>
                          <a:uFill>
                            <a:solidFill>
                              <a:prstClr val="black">
                                <a:alpha val="0"/>
                              </a:prstClr>
                            </a:solidFill>
                          </a:uFill>
                          <a:latin typeface="Arial"/>
                          <a:ea typeface="Arial"/>
                          <a:cs typeface="Arial"/>
                        </a:rPr>
                        <a:t>Dyma gyfle i gael cipolwg ar waith rhai pobl eraill. Yma gallwch weld tref gychwynnol eu breuddwydion a'u hail ymgais.</a:t>
                      </a:r>
                      <a:endParaRPr sz="1300" dirty="0"/>
                    </a:p>
                    <a:p>
                      <a:pPr marL="0" lvl="0" indent="0" algn="l" rtl="0">
                        <a:spcBef>
                          <a:spcPct val="0"/>
                        </a:spcBef>
                        <a:spcAft>
                          <a:spcPct val="0"/>
                        </a:spcAft>
                        <a:buNone/>
                      </a:pPr>
                      <a:r>
                        <a:rPr lang="cy-GB" sz="1300" b="0" i="0" u="none" strike="noStrike" cap="none" baseline="0" dirty="0">
                          <a:solidFill>
                            <a:srgbClr val="000000"/>
                          </a:solidFill>
                          <a:effectLst/>
                          <a:uFill>
                            <a:solidFill>
                              <a:prstClr val="black">
                                <a:alpha val="0"/>
                              </a:prstClr>
                            </a:solidFill>
                          </a:uFill>
                          <a:latin typeface="Arial"/>
                          <a:ea typeface="Arial"/>
                          <a:cs typeface="Arial"/>
                        </a:rPr>
                        <a:t>Trafodwch y gwahaniaethau.</a:t>
                      </a:r>
                      <a:endParaRPr sz="1300" dirty="0"/>
                    </a:p>
                    <a:p>
                      <a:pPr marL="0" lvl="0" indent="0" algn="l" rtl="0">
                        <a:spcBef>
                          <a:spcPct val="0"/>
                        </a:spcBef>
                        <a:spcAft>
                          <a:spcPct val="0"/>
                        </a:spcAft>
                        <a:buNone/>
                      </a:pPr>
                      <a:r>
                        <a:rPr lang="cy-GB" sz="1300" b="0" i="0" u="none" strike="noStrike" cap="none" baseline="0" dirty="0">
                          <a:solidFill>
                            <a:srgbClr val="000000"/>
                          </a:solidFill>
                          <a:effectLst/>
                          <a:uFill>
                            <a:solidFill>
                              <a:prstClr val="black">
                                <a:alpha val="0"/>
                              </a:prstClr>
                            </a:solidFill>
                          </a:uFill>
                          <a:latin typeface="Arial"/>
                          <a:ea typeface="Arial"/>
                          <a:cs typeface="Arial"/>
                        </a:rPr>
                        <a:t>Trafodwch fanteision golwg oddi uchod</a:t>
                      </a:r>
                      <a:endParaRPr sz="1300" dirty="0"/>
                    </a:p>
                  </a:txBody>
                  <a:tcPr marL="91425" marR="91425" marT="91425" marB="91425"/>
                </a:tc>
                <a:tc>
                  <a:txBody>
                    <a:bodyPr/>
                    <a:lstStyle/>
                    <a:p>
                      <a:pPr marL="0" lvl="0" indent="0" algn="l" rtl="0">
                        <a:spcBef>
                          <a:spcPct val="0"/>
                        </a:spcBef>
                        <a:spcAft>
                          <a:spcPct val="0"/>
                        </a:spcAft>
                        <a:buNone/>
                      </a:pPr>
                      <a:r>
                        <a:rPr lang="cy-GB" sz="1300" b="0" i="0" u="none" strike="noStrike" cap="none" baseline="0">
                          <a:solidFill>
                            <a:srgbClr val="000000"/>
                          </a:solidFill>
                          <a:effectLst/>
                          <a:uFill>
                            <a:solidFill>
                              <a:prstClr val="black">
                                <a:alpha val="0"/>
                              </a:prstClr>
                            </a:solidFill>
                          </a:uFill>
                          <a:latin typeface="Arial"/>
                          <a:ea typeface="Arial"/>
                          <a:cs typeface="Arial"/>
                        </a:rPr>
                        <a:t>2 - 5 munud</a:t>
                      </a:r>
                      <a:endParaRPr sz="1300"/>
                    </a:p>
                  </a:txBody>
                  <a:tcPr marL="91425" marR="91425" marT="91425" marB="91425"/>
                </a:tc>
                <a:extLst>
                  <a:ext uri="{0D108BD9-81ED-4DB2-BD59-A6C34878D82A}">
                    <a16:rowId xmlns:a16="http://schemas.microsoft.com/office/drawing/2014/main" val="10003"/>
                  </a:ext>
                </a:extLst>
              </a:tr>
              <a:tr h="1094625">
                <a:tc>
                  <a:txBody>
                    <a:bodyPr/>
                    <a:lstStyle/>
                    <a:p>
                      <a:pPr marL="0" lvl="0" indent="0" algn="l" rtl="0">
                        <a:spcBef>
                          <a:spcPct val="0"/>
                        </a:spcBef>
                        <a:spcAft>
                          <a:spcPct val="0"/>
                        </a:spcAft>
                        <a:buNone/>
                      </a:pPr>
                      <a:r>
                        <a:rPr lang="cy-GB" sz="1300" b="0" i="0" u="none" strike="noStrike" cap="none" baseline="0">
                          <a:solidFill>
                            <a:srgbClr val="000000"/>
                          </a:solidFill>
                          <a:effectLst/>
                          <a:uFill>
                            <a:solidFill>
                              <a:prstClr val="black">
                                <a:alpha val="0"/>
                              </a:prstClr>
                            </a:solidFill>
                          </a:uFill>
                          <a:latin typeface="Arial"/>
                          <a:ea typeface="Arial"/>
                          <a:cs typeface="Arial"/>
                        </a:rPr>
                        <a:t>16</a:t>
                      </a:r>
                      <a:endParaRPr sz="1300"/>
                    </a:p>
                  </a:txBody>
                  <a:tcPr marL="91425" marR="91425" marT="91425" marB="91425"/>
                </a:tc>
                <a:tc>
                  <a:txBody>
                    <a:bodyPr/>
                    <a:lstStyle/>
                    <a:p>
                      <a:pPr marL="0" lvl="0" indent="0" algn="l" rtl="0">
                        <a:spcBef>
                          <a:spcPct val="0"/>
                        </a:spcBef>
                        <a:spcAft>
                          <a:spcPct val="0"/>
                        </a:spcAft>
                        <a:buNone/>
                      </a:pPr>
                      <a:r>
                        <a:rPr lang="cy-GB" sz="1300" b="1" i="0" u="none" strike="noStrike" cap="none" baseline="0" dirty="0">
                          <a:solidFill>
                            <a:srgbClr val="000000"/>
                          </a:solidFill>
                          <a:effectLst/>
                          <a:uFill>
                            <a:solidFill>
                              <a:prstClr val="black">
                                <a:alpha val="0"/>
                              </a:prstClr>
                            </a:solidFill>
                          </a:uFill>
                          <a:latin typeface="Arial"/>
                          <a:ea typeface="Arial"/>
                          <a:cs typeface="Arial"/>
                        </a:rPr>
                        <a:t>Dylai hwn fod y gweithgaredd hiraf yn y sesiwn.</a:t>
                      </a:r>
                      <a:endParaRPr sz="1300" b="1" dirty="0"/>
                    </a:p>
                    <a:p>
                      <a:pPr marL="0" lvl="0" indent="0" algn="l" rtl="0">
                        <a:spcBef>
                          <a:spcPct val="0"/>
                        </a:spcBef>
                        <a:spcAft>
                          <a:spcPct val="0"/>
                        </a:spcAft>
                        <a:buNone/>
                      </a:pPr>
                      <a:r>
                        <a:rPr lang="cy-GB" sz="1300" b="0" i="0" u="none" strike="noStrike" cap="none" baseline="0" dirty="0">
                          <a:solidFill>
                            <a:srgbClr val="000000"/>
                          </a:solidFill>
                          <a:effectLst/>
                          <a:uFill>
                            <a:solidFill>
                              <a:prstClr val="black">
                                <a:alpha val="0"/>
                              </a:prstClr>
                            </a:solidFill>
                          </a:uFill>
                          <a:latin typeface="Arial"/>
                          <a:ea typeface="Arial"/>
                          <a:cs typeface="Arial"/>
                        </a:rPr>
                        <a:t>Dyma gyfle i wneud ‘ail ddrafft’ o dref eu breuddwydion. Y tro hwn maent yn cynnwys yr elfennau byw, gweithio, chwarae. Sylwch nad oes terfyn amser ar y dasg hon. Gallwch osod y terfyn yn seiliedig ar hyd eich sesiwn. Gall hon fod yn dasg fer arall neu gall fod yn dasg llawer hirach i ganiatáu iddynt ychwanegu lliw a manylion. Gallant ddefnyddio eu rhestrau meini prawf o'u taflenni gwaith a thicio'r blwch pan maent wedi'i gynnwys.</a:t>
                      </a:r>
                      <a:endParaRPr sz="1300" dirty="0"/>
                    </a:p>
                  </a:txBody>
                  <a:tcPr marL="91425" marR="91425" marT="91425" marB="91425"/>
                </a:tc>
                <a:tc>
                  <a:txBody>
                    <a:bodyPr/>
                    <a:lstStyle/>
                    <a:p>
                      <a:pPr marL="0" lvl="0" indent="0" algn="l" rtl="0">
                        <a:spcBef>
                          <a:spcPct val="0"/>
                        </a:spcBef>
                        <a:spcAft>
                          <a:spcPct val="0"/>
                        </a:spcAft>
                        <a:buNone/>
                      </a:pPr>
                      <a:r>
                        <a:rPr lang="cy-GB" sz="1300" b="0" i="0" u="none" strike="noStrike" cap="none" baseline="0" dirty="0">
                          <a:solidFill>
                            <a:srgbClr val="000000"/>
                          </a:solidFill>
                          <a:effectLst/>
                          <a:uFill>
                            <a:solidFill>
                              <a:prstClr val="black">
                                <a:alpha val="0"/>
                              </a:prstClr>
                            </a:solidFill>
                          </a:uFill>
                          <a:latin typeface="Arial"/>
                          <a:ea typeface="Arial"/>
                          <a:cs typeface="Arial"/>
                        </a:rPr>
                        <a:t>10 - 30 munud</a:t>
                      </a:r>
                      <a:endParaRPr sz="1300" dirty="0"/>
                    </a:p>
                  </a:txBody>
                  <a:tcPr marL="91425" marR="91425" marT="91425" marB="91425"/>
                </a:tc>
                <a:extLst>
                  <a:ext uri="{0D108BD9-81ED-4DB2-BD59-A6C34878D82A}">
                    <a16:rowId xmlns:a16="http://schemas.microsoft.com/office/drawing/2014/main" val="10004"/>
                  </a:ext>
                </a:extLst>
              </a:tr>
            </a:tbl>
          </a:graphicData>
        </a:graphic>
      </p:graphicFrame>
      <p:graphicFrame>
        <p:nvGraphicFramePr>
          <p:cNvPr id="105" name="Google Shape;105;g308e9f33e33_1_18"/>
          <p:cNvGraphicFramePr>
            <a:graphicFrameLocks noGrp="1"/>
          </p:cNvGraphicFramePr>
          <p:nvPr>
            <p:extLst>
              <p:ext uri="{D42A27DB-BD31-4B8C-83A1-F6EECF244321}">
                <p14:modId xmlns:p14="http://schemas.microsoft.com/office/powerpoint/2010/main" val="3643593901"/>
              </p:ext>
            </p:extLst>
          </p:nvPr>
        </p:nvGraphicFramePr>
        <p:xfrm>
          <a:off x="123242" y="5433508"/>
          <a:ext cx="6637575" cy="4480410"/>
        </p:xfrm>
        <a:graphic>
          <a:graphicData uri="http://schemas.openxmlformats.org/drawingml/2006/table">
            <a:tbl>
              <a:tblPr>
                <a:noFill/>
                <a:tableStyleId>{DFCB69CF-B689-4667-89E8-DCCF5D2515D2}</a:tableStyleId>
              </a:tblPr>
              <a:tblGrid>
                <a:gridCol w="761025">
                  <a:extLst>
                    <a:ext uri="{9D8B030D-6E8A-4147-A177-3AD203B41FA5}">
                      <a16:colId xmlns:a16="http://schemas.microsoft.com/office/drawing/2014/main" val="20000"/>
                    </a:ext>
                  </a:extLst>
                </a:gridCol>
                <a:gridCol w="5006034">
                  <a:extLst>
                    <a:ext uri="{9D8B030D-6E8A-4147-A177-3AD203B41FA5}">
                      <a16:colId xmlns:a16="http://schemas.microsoft.com/office/drawing/2014/main" val="20001"/>
                    </a:ext>
                  </a:extLst>
                </a:gridCol>
                <a:gridCol w="870516">
                  <a:extLst>
                    <a:ext uri="{9D8B030D-6E8A-4147-A177-3AD203B41FA5}">
                      <a16:colId xmlns:a16="http://schemas.microsoft.com/office/drawing/2014/main" val="20002"/>
                    </a:ext>
                  </a:extLst>
                </a:gridCol>
              </a:tblGrid>
              <a:tr h="0">
                <a:tc gridSpan="3">
                  <a:txBody>
                    <a:bodyPr/>
                    <a:lstStyle/>
                    <a:p>
                      <a:pPr marL="0" lvl="0" indent="0" algn="ctr" rtl="0">
                        <a:spcBef>
                          <a:spcPct val="0"/>
                        </a:spcBef>
                        <a:spcAft>
                          <a:spcPct val="0"/>
                        </a:spcAft>
                        <a:buNone/>
                      </a:pPr>
                      <a:r>
                        <a:rPr lang="cy-GB" sz="1300" b="1" i="0" u="none" strike="noStrike" cap="none" baseline="0">
                          <a:solidFill>
                            <a:srgbClr val="000000"/>
                          </a:solidFill>
                          <a:effectLst/>
                          <a:uFill>
                            <a:solidFill>
                              <a:prstClr val="black">
                                <a:alpha val="0"/>
                              </a:prstClr>
                            </a:solidFill>
                          </a:uFill>
                          <a:latin typeface="Arial"/>
                          <a:ea typeface="Arial"/>
                          <a:cs typeface="Arial"/>
                        </a:rPr>
                        <a:t>Adran 6 a 7</a:t>
                      </a:r>
                      <a:endParaRPr sz="1300" b="1"/>
                    </a:p>
                  </a:txBody>
                  <a:tcPr marL="91425" marR="91425" marT="91425" marB="91425"/>
                </a:tc>
                <a:tc hMerge="1">
                  <a:txBody>
                    <a:bodyPr/>
                    <a:lstStyle/>
                    <a:p>
                      <a:endParaRPr/>
                    </a:p>
                  </a:txBody>
                  <a:tcPr/>
                </a:tc>
                <a:tc hMerge="1">
                  <a:txBody>
                    <a:bodyPr/>
                    <a:lstStyle/>
                    <a:p>
                      <a:endParaRPr/>
                    </a:p>
                  </a:txBody>
                  <a:tcPr/>
                </a:tc>
                <a:extLst>
                  <a:ext uri="{0D108BD9-81ED-4DB2-BD59-A6C34878D82A}">
                    <a16:rowId xmlns:a16="http://schemas.microsoft.com/office/drawing/2014/main" val="10000"/>
                  </a:ext>
                </a:extLst>
              </a:tr>
              <a:tr h="0">
                <a:tc>
                  <a:txBody>
                    <a:bodyPr/>
                    <a:lstStyle/>
                    <a:p>
                      <a:pPr marL="0" lvl="0" indent="0" algn="ctr" rtl="0">
                        <a:spcBef>
                          <a:spcPct val="0"/>
                        </a:spcBef>
                        <a:spcAft>
                          <a:spcPct val="0"/>
                        </a:spcAft>
                        <a:buNone/>
                      </a:pPr>
                      <a:r>
                        <a:rPr lang="cy-GB" sz="1300" b="1" i="0" u="none" strike="noStrike" cap="none" baseline="0">
                          <a:solidFill>
                            <a:srgbClr val="000000"/>
                          </a:solidFill>
                          <a:effectLst/>
                          <a:uFill>
                            <a:solidFill>
                              <a:prstClr val="black">
                                <a:alpha val="0"/>
                              </a:prstClr>
                            </a:solidFill>
                          </a:uFill>
                          <a:latin typeface="Arial"/>
                          <a:ea typeface="Arial"/>
                          <a:cs typeface="Arial"/>
                        </a:rPr>
                        <a:t>Sleid</a:t>
                      </a:r>
                      <a:endParaRPr sz="1300" b="1"/>
                    </a:p>
                  </a:txBody>
                  <a:tcPr marL="91425" marR="91425" marT="91425" marB="91425"/>
                </a:tc>
                <a:tc>
                  <a:txBody>
                    <a:bodyPr/>
                    <a:lstStyle/>
                    <a:p>
                      <a:pPr marL="0" lvl="0" indent="0" algn="ctr" rtl="0">
                        <a:spcBef>
                          <a:spcPct val="0"/>
                        </a:spcBef>
                        <a:spcAft>
                          <a:spcPct val="0"/>
                        </a:spcAft>
                        <a:buNone/>
                      </a:pPr>
                      <a:r>
                        <a:rPr lang="cy-GB" sz="1300" b="1" i="0" u="none" strike="noStrike" cap="none" baseline="0">
                          <a:solidFill>
                            <a:srgbClr val="000000"/>
                          </a:solidFill>
                          <a:effectLst/>
                          <a:uFill>
                            <a:solidFill>
                              <a:prstClr val="black">
                                <a:alpha val="0"/>
                              </a:prstClr>
                            </a:solidFill>
                          </a:uFill>
                          <a:latin typeface="Arial"/>
                          <a:ea typeface="Arial"/>
                          <a:cs typeface="Arial"/>
                        </a:rPr>
                        <a:t>Manylion</a:t>
                      </a:r>
                      <a:endParaRPr sz="1300" b="1"/>
                    </a:p>
                  </a:txBody>
                  <a:tcPr marL="91425" marR="91425" marT="91425" marB="91425"/>
                </a:tc>
                <a:tc>
                  <a:txBody>
                    <a:bodyPr/>
                    <a:lstStyle/>
                    <a:p>
                      <a:pPr marL="0" lvl="0" indent="0" algn="ctr" rtl="0">
                        <a:spcBef>
                          <a:spcPct val="0"/>
                        </a:spcBef>
                        <a:spcAft>
                          <a:spcPct val="0"/>
                        </a:spcAft>
                        <a:buNone/>
                      </a:pPr>
                      <a:r>
                        <a:rPr lang="cy-GB" sz="1300" b="1" i="0" u="none" strike="noStrike" cap="none" baseline="0">
                          <a:solidFill>
                            <a:srgbClr val="000000"/>
                          </a:solidFill>
                          <a:effectLst/>
                          <a:uFill>
                            <a:solidFill>
                              <a:prstClr val="black">
                                <a:alpha val="0"/>
                              </a:prstClr>
                            </a:solidFill>
                          </a:uFill>
                          <a:latin typeface="Arial"/>
                          <a:ea typeface="Arial"/>
                          <a:cs typeface="Arial"/>
                        </a:rPr>
                        <a:t>Amser</a:t>
                      </a:r>
                      <a:endParaRPr sz="1300" b="1"/>
                    </a:p>
                  </a:txBody>
                  <a:tcPr marL="91425" marR="91425" marT="91425" marB="91425"/>
                </a:tc>
                <a:extLst>
                  <a:ext uri="{0D108BD9-81ED-4DB2-BD59-A6C34878D82A}">
                    <a16:rowId xmlns:a16="http://schemas.microsoft.com/office/drawing/2014/main" val="10001"/>
                  </a:ext>
                </a:extLst>
              </a:tr>
              <a:tr h="756075">
                <a:tc>
                  <a:txBody>
                    <a:bodyPr/>
                    <a:lstStyle/>
                    <a:p>
                      <a:pPr marL="0" lvl="0" indent="0" algn="l" rtl="0">
                        <a:spcBef>
                          <a:spcPct val="0"/>
                        </a:spcBef>
                        <a:spcAft>
                          <a:spcPct val="0"/>
                        </a:spcAft>
                        <a:buNone/>
                      </a:pPr>
                      <a:r>
                        <a:rPr lang="cy-GB" sz="1300" b="0" i="0" u="none" strike="noStrike" cap="none" baseline="0">
                          <a:solidFill>
                            <a:srgbClr val="000000"/>
                          </a:solidFill>
                          <a:effectLst/>
                          <a:uFill>
                            <a:solidFill>
                              <a:prstClr val="black">
                                <a:alpha val="0"/>
                              </a:prstClr>
                            </a:solidFill>
                          </a:uFill>
                          <a:latin typeface="Arial"/>
                          <a:ea typeface="Arial"/>
                          <a:cs typeface="Arial"/>
                        </a:rPr>
                        <a:t>17</a:t>
                      </a:r>
                      <a:endParaRPr sz="1300"/>
                    </a:p>
                  </a:txBody>
                  <a:tcPr marL="91425" marR="91425" marT="91425" marB="91425"/>
                </a:tc>
                <a:tc>
                  <a:txBody>
                    <a:bodyPr/>
                    <a:lstStyle/>
                    <a:p>
                      <a:pPr marL="0" lvl="0" indent="0" algn="l" rtl="0">
                        <a:spcBef>
                          <a:spcPct val="0"/>
                        </a:spcBef>
                        <a:spcAft>
                          <a:spcPct val="0"/>
                        </a:spcAft>
                        <a:buNone/>
                      </a:pPr>
                      <a:r>
                        <a:rPr lang="cy-GB" sz="1300" b="0" i="0" u="none" strike="noStrike" cap="none" baseline="0">
                          <a:solidFill>
                            <a:srgbClr val="000000"/>
                          </a:solidFill>
                          <a:effectLst/>
                          <a:uFill>
                            <a:solidFill>
                              <a:prstClr val="black">
                                <a:alpha val="0"/>
                              </a:prstClr>
                            </a:solidFill>
                          </a:uFill>
                          <a:latin typeface="Arial"/>
                          <a:ea typeface="Arial"/>
                          <a:cs typeface="Arial"/>
                        </a:rPr>
                        <a:t>Gellir cynnwys y sleid hon yn dibynnu ar amser y sesiwn, a deinameg y dosbarth a'r myfyrwyr.</a:t>
                      </a:r>
                      <a:endParaRPr sz="1300">
                        <a:solidFill>
                          <a:schemeClr val="dk1"/>
                        </a:solidFill>
                      </a:endParaRPr>
                    </a:p>
                    <a:p>
                      <a:pPr marL="0" lvl="0" indent="0" algn="l" rtl="0">
                        <a:spcBef>
                          <a:spcPct val="0"/>
                        </a:spcBef>
                        <a:spcAft>
                          <a:spcPct val="0"/>
                        </a:spcAft>
                        <a:buNone/>
                      </a:pPr>
                      <a:r>
                        <a:rPr lang="cy-GB" sz="1300" b="0" i="0" u="none" strike="noStrike" cap="none" baseline="0">
                          <a:solidFill>
                            <a:srgbClr val="000000"/>
                          </a:solidFill>
                          <a:effectLst/>
                          <a:uFill>
                            <a:solidFill>
                              <a:prstClr val="black">
                                <a:alpha val="0"/>
                              </a:prstClr>
                            </a:solidFill>
                          </a:uFill>
                          <a:latin typeface="Arial"/>
                          <a:ea typeface="Arial"/>
                          <a:cs typeface="Arial"/>
                        </a:rPr>
                        <a:t>Dylai athrawon hwyluso symud myfyrwyr o gwmpas felly trafodwch hyn gyda nhw cyn y sesiwn i benderfynu a fydd yn gweithio'n dda gyda'r grŵp hwn o fyfyrwyr ai peidio.</a:t>
                      </a:r>
                      <a:endParaRPr sz="1300">
                        <a:solidFill>
                          <a:schemeClr val="dk1"/>
                        </a:solidFill>
                      </a:endParaRPr>
                    </a:p>
                    <a:p>
                      <a:pPr marL="0" lvl="0" indent="0" algn="l" rtl="0">
                        <a:spcBef>
                          <a:spcPct val="0"/>
                        </a:spcBef>
                        <a:spcAft>
                          <a:spcPct val="0"/>
                        </a:spcAft>
                        <a:buNone/>
                      </a:pPr>
                      <a:r>
                        <a:rPr lang="cy-GB" sz="1300" b="0" i="0" u="none" strike="noStrike" cap="none" baseline="0">
                          <a:solidFill>
                            <a:srgbClr val="000000"/>
                          </a:solidFill>
                          <a:effectLst/>
                          <a:uFill>
                            <a:solidFill>
                              <a:prstClr val="black">
                                <a:alpha val="0"/>
                              </a:prstClr>
                            </a:solidFill>
                          </a:uFill>
                          <a:latin typeface="Arial"/>
                          <a:ea typeface="Arial"/>
                          <a:cs typeface="Arial"/>
                        </a:rPr>
                        <a:t>Nod y dasg yw sicrhau eu bod yn cymharu eu syniadau ag eraill a chael mwy o ysbrydoliaeth.</a:t>
                      </a:r>
                      <a:endParaRPr sz="1300"/>
                    </a:p>
                  </a:txBody>
                  <a:tcPr marL="91425" marR="91425" marT="91425" marB="91425"/>
                </a:tc>
                <a:tc>
                  <a:txBody>
                    <a:bodyPr/>
                    <a:lstStyle/>
                    <a:p>
                      <a:pPr marL="0" lvl="0" indent="0" algn="l" rtl="0">
                        <a:spcBef>
                          <a:spcPct val="0"/>
                        </a:spcBef>
                        <a:spcAft>
                          <a:spcPct val="0"/>
                        </a:spcAft>
                        <a:buNone/>
                      </a:pPr>
                      <a:r>
                        <a:rPr lang="cy-GB" sz="1300" b="0" i="0" u="none" strike="noStrike" cap="none" baseline="0">
                          <a:solidFill>
                            <a:srgbClr val="000000"/>
                          </a:solidFill>
                          <a:effectLst/>
                          <a:uFill>
                            <a:solidFill>
                              <a:prstClr val="black">
                                <a:alpha val="0"/>
                              </a:prstClr>
                            </a:solidFill>
                          </a:uFill>
                          <a:latin typeface="Arial"/>
                          <a:ea typeface="Arial"/>
                          <a:cs typeface="Arial"/>
                        </a:rPr>
                        <a:t>5 - 10 munud</a:t>
                      </a:r>
                      <a:endParaRPr sz="1300"/>
                    </a:p>
                  </a:txBody>
                  <a:tcPr marL="91425" marR="91425" marT="91425" marB="91425"/>
                </a:tc>
                <a:extLst>
                  <a:ext uri="{0D108BD9-81ED-4DB2-BD59-A6C34878D82A}">
                    <a16:rowId xmlns:a16="http://schemas.microsoft.com/office/drawing/2014/main" val="10002"/>
                  </a:ext>
                </a:extLst>
              </a:tr>
              <a:tr h="418100">
                <a:tc>
                  <a:txBody>
                    <a:bodyPr/>
                    <a:lstStyle/>
                    <a:p>
                      <a:pPr marL="0" lvl="0" indent="0" algn="l" rtl="0">
                        <a:spcBef>
                          <a:spcPct val="0"/>
                        </a:spcBef>
                        <a:spcAft>
                          <a:spcPct val="0"/>
                        </a:spcAft>
                        <a:buNone/>
                      </a:pPr>
                      <a:r>
                        <a:rPr lang="cy-GB" sz="1300" b="0" i="0" u="none" strike="noStrike" cap="none" baseline="0">
                          <a:solidFill>
                            <a:srgbClr val="000000"/>
                          </a:solidFill>
                          <a:effectLst/>
                          <a:uFill>
                            <a:solidFill>
                              <a:prstClr val="black">
                                <a:alpha val="0"/>
                              </a:prstClr>
                            </a:solidFill>
                          </a:uFill>
                          <a:latin typeface="Arial"/>
                          <a:ea typeface="Arial"/>
                          <a:cs typeface="Arial"/>
                        </a:rPr>
                        <a:t>18</a:t>
                      </a:r>
                      <a:endParaRPr sz="1300"/>
                    </a:p>
                  </a:txBody>
                  <a:tcPr marL="91425" marR="91425" marT="91425" marB="91425"/>
                </a:tc>
                <a:tc>
                  <a:txBody>
                    <a:bodyPr/>
                    <a:lstStyle/>
                    <a:p>
                      <a:pPr marL="0" lvl="0" indent="0" algn="l" rtl="0">
                        <a:spcBef>
                          <a:spcPct val="0"/>
                        </a:spcBef>
                        <a:spcAft>
                          <a:spcPct val="0"/>
                        </a:spcAft>
                        <a:buNone/>
                      </a:pPr>
                      <a:r>
                        <a:rPr lang="cy-GB" sz="1300" b="0" i="0" u="none" strike="noStrike" cap="none" baseline="0">
                          <a:solidFill>
                            <a:srgbClr val="000000"/>
                          </a:solidFill>
                          <a:effectLst/>
                          <a:uFill>
                            <a:solidFill>
                              <a:prstClr val="black">
                                <a:alpha val="0"/>
                              </a:prstClr>
                            </a:solidFill>
                          </a:uFill>
                          <a:latin typeface="Arial"/>
                          <a:ea typeface="Arial"/>
                          <a:cs typeface="Arial"/>
                        </a:rPr>
                        <a:t>Dyma dasg olaf adran tref eich breuddwydion. Mae'n adfyfyrio'r tasgau maent wedi'u cwblhau. Mae adran ar eu taflen waith iddynt ateb y cwestiynau ar y sleid.</a:t>
                      </a:r>
                      <a:endParaRPr sz="1300"/>
                    </a:p>
                  </a:txBody>
                  <a:tcPr marL="91425" marR="91425" marT="91425" marB="91425"/>
                </a:tc>
                <a:tc>
                  <a:txBody>
                    <a:bodyPr/>
                    <a:lstStyle/>
                    <a:p>
                      <a:pPr marL="0" lvl="0" indent="0" algn="l" rtl="0">
                        <a:spcBef>
                          <a:spcPct val="0"/>
                        </a:spcBef>
                        <a:spcAft>
                          <a:spcPct val="0"/>
                        </a:spcAft>
                        <a:buNone/>
                      </a:pPr>
                      <a:r>
                        <a:rPr lang="cy-GB" sz="1300" b="0" i="0" u="none" strike="noStrike" cap="none" baseline="0">
                          <a:solidFill>
                            <a:srgbClr val="000000"/>
                          </a:solidFill>
                          <a:effectLst/>
                          <a:uFill>
                            <a:solidFill>
                              <a:prstClr val="black">
                                <a:alpha val="0"/>
                              </a:prstClr>
                            </a:solidFill>
                          </a:uFill>
                          <a:latin typeface="Arial"/>
                          <a:ea typeface="Arial"/>
                          <a:cs typeface="Arial"/>
                        </a:rPr>
                        <a:t>5 - 10 munud</a:t>
                      </a:r>
                      <a:endParaRPr sz="1300"/>
                    </a:p>
                  </a:txBody>
                  <a:tcPr marL="91425" marR="91425" marT="91425" marB="91425"/>
                </a:tc>
                <a:extLst>
                  <a:ext uri="{0D108BD9-81ED-4DB2-BD59-A6C34878D82A}">
                    <a16:rowId xmlns:a16="http://schemas.microsoft.com/office/drawing/2014/main" val="10003"/>
                  </a:ext>
                </a:extLst>
              </a:tr>
              <a:tr h="716725">
                <a:tc>
                  <a:txBody>
                    <a:bodyPr/>
                    <a:lstStyle/>
                    <a:p>
                      <a:pPr marL="0" lvl="0" indent="0" algn="l" rtl="0">
                        <a:spcBef>
                          <a:spcPct val="0"/>
                        </a:spcBef>
                        <a:spcAft>
                          <a:spcPct val="0"/>
                        </a:spcAft>
                        <a:buNone/>
                      </a:pPr>
                      <a:r>
                        <a:rPr lang="cy-GB" sz="1300" b="0" i="0" u="none" strike="noStrike" cap="none" baseline="0">
                          <a:solidFill>
                            <a:srgbClr val="000000"/>
                          </a:solidFill>
                          <a:effectLst/>
                          <a:uFill>
                            <a:solidFill>
                              <a:prstClr val="black">
                                <a:alpha val="0"/>
                              </a:prstClr>
                            </a:solidFill>
                          </a:uFill>
                          <a:latin typeface="Arial"/>
                          <a:ea typeface="Arial"/>
                          <a:cs typeface="Arial"/>
                        </a:rPr>
                        <a:t>19, 20</a:t>
                      </a:r>
                      <a:endParaRPr sz="1300"/>
                    </a:p>
                  </a:txBody>
                  <a:tcPr marL="91425" marR="91425" marT="91425" marB="91425"/>
                </a:tc>
                <a:tc>
                  <a:txBody>
                    <a:bodyPr/>
                    <a:lstStyle/>
                    <a:p>
                      <a:pPr marL="0" lvl="0" indent="0" algn="l" rtl="0">
                        <a:spcBef>
                          <a:spcPct val="0"/>
                        </a:spcBef>
                        <a:spcAft>
                          <a:spcPct val="0"/>
                        </a:spcAft>
                        <a:buNone/>
                      </a:pPr>
                      <a:r>
                        <a:rPr lang="cy-GB" sz="1300" b="0" i="0" u="none" strike="noStrike" cap="none" baseline="0">
                          <a:solidFill>
                            <a:srgbClr val="000000"/>
                          </a:solidFill>
                          <a:effectLst/>
                          <a:uFill>
                            <a:solidFill>
                              <a:prstClr val="black">
                                <a:alpha val="0"/>
                              </a:prstClr>
                            </a:solidFill>
                          </a:uFill>
                          <a:latin typeface="Arial"/>
                          <a:ea typeface="Arial"/>
                          <a:cs typeface="Arial"/>
                        </a:rPr>
                        <a:t>Mae'r sleid hon er mwyn i chi allu cyflwyno cynllunio i'r myfyrwyr a dangos iddynt sut y gallant fod yn rhan o gynllunio hyd yn oed nawr yn eu hoedran nhw. </a:t>
                      </a:r>
                      <a:endParaRPr sz="1300">
                        <a:solidFill>
                          <a:schemeClr val="dk1"/>
                        </a:solidFill>
                      </a:endParaRPr>
                    </a:p>
                    <a:p>
                      <a:pPr marL="0" lvl="0" indent="0" algn="l" rtl="0">
                        <a:spcBef>
                          <a:spcPct val="0"/>
                        </a:spcBef>
                        <a:spcAft>
                          <a:spcPct val="0"/>
                        </a:spcAft>
                        <a:buNone/>
                      </a:pPr>
                      <a:r>
                        <a:rPr lang="cy-GB" sz="1300" b="0" i="0" u="none" strike="noStrike" cap="none" baseline="0">
                          <a:solidFill>
                            <a:srgbClr val="000000"/>
                          </a:solidFill>
                          <a:effectLst/>
                          <a:uFill>
                            <a:solidFill>
                              <a:prstClr val="black">
                                <a:alpha val="0"/>
                              </a:prstClr>
                            </a:solidFill>
                          </a:uFill>
                          <a:latin typeface="Arial"/>
                          <a:ea typeface="Arial"/>
                          <a:cs typeface="Arial"/>
                        </a:rPr>
                        <a:t>Gellir defnyddio'r sleid hon fel y mae neu gellir ei phersonoli i adlewyrchu unrhyw ymgynghoriadau cyhoeddus cyfredol neu ddiweddar yn yr ardal.</a:t>
                      </a:r>
                      <a:endParaRPr sz="1300"/>
                    </a:p>
                  </a:txBody>
                  <a:tcPr marL="91425" marR="91425" marT="91425" marB="91425"/>
                </a:tc>
                <a:tc>
                  <a:txBody>
                    <a:bodyPr/>
                    <a:lstStyle/>
                    <a:p>
                      <a:pPr marL="0" lvl="0" indent="0" algn="l" rtl="0">
                        <a:spcBef>
                          <a:spcPct val="0"/>
                        </a:spcBef>
                        <a:spcAft>
                          <a:spcPct val="0"/>
                        </a:spcAft>
                        <a:buNone/>
                      </a:pPr>
                      <a:r>
                        <a:rPr lang="cy-GB" sz="1300" b="0" i="0" u="none" strike="noStrike" cap="none" baseline="0" dirty="0">
                          <a:solidFill>
                            <a:srgbClr val="000000"/>
                          </a:solidFill>
                          <a:effectLst/>
                          <a:uFill>
                            <a:solidFill>
                              <a:prstClr val="black">
                                <a:alpha val="0"/>
                              </a:prstClr>
                            </a:solidFill>
                          </a:uFill>
                          <a:latin typeface="Arial"/>
                          <a:ea typeface="Arial"/>
                          <a:cs typeface="Arial"/>
                        </a:rPr>
                        <a:t>2 - 5 munud</a:t>
                      </a:r>
                      <a:endParaRPr sz="1300" dirty="0"/>
                    </a:p>
                  </a:txBody>
                  <a:tcPr marL="91425" marR="91425" marT="91425" marB="91425"/>
                </a:tc>
                <a:extLst>
                  <a:ext uri="{0D108BD9-81ED-4DB2-BD59-A6C34878D82A}">
                    <a16:rowId xmlns:a16="http://schemas.microsoft.com/office/drawing/2014/main" val="10004"/>
                  </a:ext>
                </a:extLst>
              </a:tr>
            </a:tbl>
          </a:graphicData>
        </a:graphic>
      </p:graphicFrame>
    </p:spTree>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Microsoft Windows NT 10.0"/>
  <p:tag name="AS_RELEASE_DATE" val="2024.03.31"/>
  <p:tag name="AS_TITLE" val="Aspose.Slides for Java"/>
  <p:tag name="AS_VERSION" val="24.3"/>
</p:tagLst>
</file>

<file path=ppt/theme/theme1.xml><?xml version="1.0" encoding="utf-8"?>
<a:theme xmlns:a="http://schemas.openxmlformats.org/drawingml/2006/main" name="Office Theme">
  <a:themeElements>
    <a:clrScheme name="Office Them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override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2299</Words>
  <Application>Microsoft Office PowerPoint</Application>
  <PresentationFormat>A4 Paper (210x297 mm)</PresentationFormat>
  <Paragraphs>148</Paragraphs>
  <Slides>5</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Lexend</vt:lpstr>
      <vt:lpstr>Arial</vt:lpstr>
      <vt:lpstr>Play</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Mrs Grey</dc:creator>
  <cp:lastModifiedBy>Judith Taylor</cp:lastModifiedBy>
  <cp:revision>7</cp:revision>
  <dcterms:created xsi:type="dcterms:W3CDTF">2024-07-23T17:14:20Z</dcterms:created>
  <dcterms:modified xsi:type="dcterms:W3CDTF">2025-10-23T14:51:57Z</dcterms:modified>
</cp:coreProperties>
</file>