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embeddedFontLst>
    <p:embeddedFont>
      <p:font typeface="Play" panose="020B0604020202020204" charset="0"/>
      <p:regular r:id="rId4"/>
      <p:bold r:id="rId5"/>
    </p:embeddedFont>
  </p:embeddedFontLst>
  <p:custDataLst>
    <p:tags r:id="rId6"/>
  </p:custDataLst>
  <p:defaultTextStyle>
    <a:defPPr marR="0" lvl="0" algn="l" rtl="0">
      <a:lnSpc>
        <a:spcPct val="100000"/>
      </a:lnSpc>
      <a:spcBef>
        <a:spcPct val="0"/>
      </a:spcBef>
      <a:spcAft>
        <a:spcPct val="0"/>
      </a:spcAft>
    </a:defPPr>
    <a:lvl1pPr marR="0" lvl="0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go="http://customooxmlschemas.google.com/" r:id="rId8" roundtripDataSignature="AMtx7mgSPYIXU3HfHXnEns9+uHXgWbwk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/>
    <p:restoredTop sz="0"/>
  </p:normalViewPr>
  <p:slideViewPr>
    <p:cSldViewPr>
      <p:cViewPr varScale="1">
        <p:scale>
          <a:sx n="62" d="100"/>
          <a:sy n="62" d="100"/>
        </p:scale>
        <p:origin x="119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ct val="0"/>
              </a:spcBef>
              <a:spcAft>
                <a:spcPct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ct val="0"/>
              </a:spcBef>
              <a:spcAft>
                <a:spcPct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ct val="0"/>
              </a:spcBef>
              <a:spcAft>
                <a:spcPct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ct val="0"/>
              </a:spcBef>
              <a:spcAft>
                <a:spcPct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ct val="0"/>
              </a:spcBef>
              <a:spcAft>
                <a:spcPct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ct val="0"/>
              </a:spcBef>
              <a:spcAft>
                <a:spcPct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ct val="0"/>
              </a:spcBef>
              <a:spcAft>
                <a:spcPct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ct val="0"/>
              </a:spcBef>
              <a:spcAft>
                <a:spcPct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ct val="0"/>
              </a:spcBef>
              <a:spcAft>
                <a:spcPct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ct val="0"/>
      </a:spcBef>
      <a:spcAft>
        <a:spcPct val="0"/>
      </a:spcAft>
    </a:defPPr>
    <a:lvl1pPr marR="0" lvl="0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ct val="0"/>
              </a:spcBef>
              <a:spcAft>
                <a:spcPct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00968" y="261257"/>
            <a:ext cx="9360544" cy="64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r>
              <a:rPr lang="cy-GB" sz="20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Cwestiynau Agored (Anogwyr Trafodaeth)</a:t>
            </a:r>
            <a:endParaRPr dirty="0"/>
          </a:p>
          <a:p>
            <a:pPr marL="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endParaRPr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cy-GB" sz="20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Pa rôl ddylai technoleg ei chwarae wrth ddylunio dinasoedd y dyfodol?</a:t>
            </a:r>
            <a:endParaRPr dirty="0"/>
          </a:p>
          <a:p>
            <a:pPr marL="342900" marR="0" lvl="0" indent="-215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cy-GB" sz="20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Sut ydych chi'n meddwl y gall cynllunio trefol helpu i wneud dinasoedd yn fwy ecogyfeillgar?"</a:t>
            </a:r>
            <a:endParaRPr dirty="0"/>
          </a:p>
          <a:p>
            <a:pPr marL="342900" marR="0" lvl="0" indent="-215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cy-GB" sz="20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Beth yw'r heriau mwyaf o ran darparu digon o dai wrth amddiffyn mannau gwyrdd?</a:t>
            </a:r>
            <a:endParaRPr dirty="0"/>
          </a:p>
          <a:p>
            <a:pPr marL="342900" marR="0" lvl="0" indent="-215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cy-GB" sz="20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Sut gellir gwella </a:t>
            </a:r>
            <a:r>
              <a:rPr lang="cy-GB" sz="20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trafnidiaeth gyhoeddus i </a:t>
            </a:r>
            <a:r>
              <a:rPr lang="cy-GB" sz="20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annog mwy o bobl i'w defnyddio yn lle ceir?</a:t>
            </a:r>
            <a:endParaRPr dirty="0"/>
          </a:p>
          <a:p>
            <a:pPr marL="342900" marR="0" lvl="0" indent="-215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cy-GB" sz="20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Ym mha ffyrdd ydych chi'n meddwl y dylai canol trefi newid i gystadlu â siopa ar-lein?</a:t>
            </a:r>
            <a:endParaRPr dirty="0"/>
          </a:p>
          <a:p>
            <a:pPr marL="342900" marR="0" lvl="0" indent="-215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cy-GB" sz="20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Pam ei bod hi'n bwysig cynnwys cymunedau lleol mewn penderfyniadau cynllunio?</a:t>
            </a:r>
            <a:endParaRPr dirty="0"/>
          </a:p>
          <a:p>
            <a:pPr marL="342900" marR="0" lvl="0" indent="-215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cy-GB" sz="20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Sut gall cynllunwyr daro cydbwysedd rhwng yr angen am dai newydd â diogelu adeiladau hanesyddol a safleoedd treftadaeth?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 override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A4 Paper (210x297 mm)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Mrs Grey</dc:creator>
  <cp:lastModifiedBy>Judith Taylor</cp:lastModifiedBy>
  <cp:revision>3</cp:revision>
  <dcterms:created xsi:type="dcterms:W3CDTF">2025-02-03T13:49:15Z</dcterms:created>
  <dcterms:modified xsi:type="dcterms:W3CDTF">2025-10-27T11:51:17Z</dcterms:modified>
</cp:coreProperties>
</file>