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1249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2956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212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2126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2501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52066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3798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3840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257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33210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9993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88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BED1E5-ABD4-D0B1-D6DA-23E9BF6F1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236601"/>
              </p:ext>
            </p:extLst>
          </p:nvPr>
        </p:nvGraphicFramePr>
        <p:xfrm>
          <a:off x="120579" y="100484"/>
          <a:ext cx="9676560" cy="6672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7656">
                  <a:extLst>
                    <a:ext uri="{9D8B030D-6E8A-4147-A177-3AD203B41FA5}">
                      <a16:colId xmlns:a16="http://schemas.microsoft.com/office/drawing/2014/main" val="1398772760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068146116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346443908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1210381389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555791533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414463372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53975987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488623437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3677453279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957000511"/>
                    </a:ext>
                  </a:extLst>
                </a:gridCol>
              </a:tblGrid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329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428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477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1041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1351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1494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1567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2166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2232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805550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2799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3031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3178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3354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3378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3877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3879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3921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4181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4860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94666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4989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5128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5187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5497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5690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6008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6098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6449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6498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6655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094654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7273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7283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8351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8413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8776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9118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9356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9706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9834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9940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453453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9966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10218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10292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10311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10678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11122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11332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11333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11525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11565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79338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11885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11909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12858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13245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13670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14439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14509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14932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15008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15206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85679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15805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15850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15886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15985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16180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17192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17863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18051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18317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18345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252414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18731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19203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19302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19510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19582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19652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19934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19945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19998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289983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20837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22078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605009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22214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22465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22754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23632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24773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3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356123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</Words>
  <Application>Microsoft Office PowerPoint</Application>
  <PresentationFormat>A4 Paper (210x297 mm)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7</cp:revision>
  <dcterms:created xsi:type="dcterms:W3CDTF">2025-02-04T16:44:10Z</dcterms:created>
  <dcterms:modified xsi:type="dcterms:W3CDTF">2025-10-27T11:33:30Z</dcterms:modified>
</cp:coreProperties>
</file>