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32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27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140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106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86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52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26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820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365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398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41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580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2FF593-0456-4F58-B482-F48BAFA9E7F6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057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CF3FF12-AF86-96E9-E743-3DD3008676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433159"/>
              </p:ext>
            </p:extLst>
          </p:nvPr>
        </p:nvGraphicFramePr>
        <p:xfrm>
          <a:off x="134470" y="147918"/>
          <a:ext cx="6548718" cy="95070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74359">
                  <a:extLst>
                    <a:ext uri="{9D8B030D-6E8A-4147-A177-3AD203B41FA5}">
                      <a16:colId xmlns:a16="http://schemas.microsoft.com/office/drawing/2014/main" val="3534528786"/>
                    </a:ext>
                  </a:extLst>
                </a:gridCol>
                <a:gridCol w="3274359">
                  <a:extLst>
                    <a:ext uri="{9D8B030D-6E8A-4147-A177-3AD203B41FA5}">
                      <a16:colId xmlns:a16="http://schemas.microsoft.com/office/drawing/2014/main" val="50319248"/>
                    </a:ext>
                  </a:extLst>
                </a:gridCol>
              </a:tblGrid>
              <a:tr h="70146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RTPI - 7-11</a:t>
                      </a:r>
                    </a:p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Curriculum Links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256122"/>
                  </a:ext>
                </a:extLst>
              </a:tr>
              <a:tr h="3917086">
                <a:tc>
                  <a:txBody>
                    <a:bodyPr/>
                    <a:lstStyle/>
                    <a:p>
                      <a:pPr rtl="0"/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England (Key Stage 2: Ages 7–11)</a:t>
                      </a:r>
                    </a:p>
                    <a:p>
                      <a:pPr rtl="0"/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 rtl="0">
                        <a:buFont typeface="Arial" panose="020B0604020202020204" pitchFamily="34" charset="0"/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Geography</a:t>
                      </a:r>
                      <a:endParaRPr lang="en-U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Human geography, covering settlements, land use, and economic activity.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Physical geography, which includes understanding landscapes, environments, and how these influence where people live.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Fieldwork: Schools may encourage children to observe their local environments, examining both urban and rural settings, which touches on planning and land use.</a:t>
                      </a:r>
                    </a:p>
                    <a:p>
                      <a:pPr rtl="0"/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rtl="0"/>
                      <a:r>
                        <a:rPr lang="en-US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Citizenship </a:t>
                      </a:r>
                    </a:p>
                    <a:p>
                      <a:pPr rtl="0"/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This covers community involvement, encouraging children to think about how local spaces are used and the importance of contributing to decision-making processes, like planning.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Wales (Curriculum for Wales: Ages 7–11)</a:t>
                      </a:r>
                    </a:p>
                    <a:p>
                      <a:pPr rtl="0"/>
                      <a:endParaRPr lang="en-US" sz="1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rtl="0"/>
                      <a:r>
                        <a:rPr lang="en-US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Humanities (Geography Focus): </a:t>
                      </a:r>
                    </a:p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This covers how human activities affect the world, including urban and rural developments. This is in the following topics:</a:t>
                      </a: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Understanding the difference between urban and rural areas.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Exploring how land use and human geography impact the environment.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Fieldwork and community projects that involve understanding local spaces, like urban planning themes.</a:t>
                      </a:r>
                    </a:p>
                    <a:p>
                      <a:pPr rtl="0"/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rtl="0"/>
                      <a:r>
                        <a:rPr lang="en-US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Well-being</a:t>
                      </a:r>
                    </a:p>
                    <a:p>
                      <a:pPr rtl="0"/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There is also a strong emphasis on well-being, which can indirectly introduce concepts about the design of communities to support health and happiness.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39173"/>
                  </a:ext>
                </a:extLst>
              </a:tr>
              <a:tr h="4888523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Scotland (Curriculum for Excellence: First and Second Levels, Ages 7–11)</a:t>
                      </a:r>
                    </a:p>
                    <a:p>
                      <a:pPr algn="l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 Studies (People, Place, and Environment)</a:t>
                      </a:r>
                    </a:p>
                    <a:p>
                      <a:pPr algn="l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Scotland’s Curriculum for Excellence, urban and rural planning topics are woven into the Social Studies curriculum, particularly under the “People, Place, and Environment” strand. Children are encouraged to: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Understand local, national, and global environments.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Learn about the ways humans interact with their environments, including land use and settlement patterns.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Examine urban and rural differences, as well as how communities and environments change over time.</a:t>
                      </a:r>
                    </a:p>
                    <a:p>
                      <a:pPr algn="l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Interdisciplinary Learning</a:t>
                      </a:r>
                    </a:p>
                    <a:p>
                      <a:pPr algn="l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Urban and rural planning concepts may also emerge through interdisciplinary projects, where students might work on local geography or environmental issues.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Northern Ireland (Key Stage 2: Ages 7–11)</a:t>
                      </a:r>
                    </a:p>
                    <a:p>
                      <a:pPr rtl="0"/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rtl="0"/>
                      <a:r>
                        <a:rPr lang="en-US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World Around Us</a:t>
                      </a:r>
                    </a:p>
                    <a:p>
                      <a:pPr rtl="0"/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 Northern Ireland, the subject “The World Around Us” incorporates elements of geography, science, and history. It encourages pupils to explore: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Human geography, such as how communities develop in urban and rural areas.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Sustainable development: Children learn about the impact of human activity on the environment, which ties into concepts of planning and land use.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Pupils may study their local area, looking at differences between urban and rural communities.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815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6402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424</Words>
  <Application>Microsoft Office PowerPoint</Application>
  <PresentationFormat>A4 Paper (210x297 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Mrs Grey</dc:creator>
  <cp:lastModifiedBy>Mrs Grey</cp:lastModifiedBy>
  <cp:revision>1</cp:revision>
  <dcterms:created xsi:type="dcterms:W3CDTF">2024-10-07T19:26:24Z</dcterms:created>
  <dcterms:modified xsi:type="dcterms:W3CDTF">2024-10-07T19:35:12Z</dcterms:modified>
</cp:coreProperties>
</file>