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embeddedFontLst>
    <p:embeddedFont>
      <p:font typeface="Play" panose="020B0604020202020204" charset="0"/>
      <p:regular r:id="rId4"/>
      <p:bold r:id="rId5"/>
    </p:embeddedFont>
  </p:embeddedFontLst>
  <p:custDataLst>
    <p:tags r:id="rId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go="http://customooxmlschemas.google.com/" r:id="rId9" roundtripDataSignature="AMtx7mi81LHKV7/M8m6wLicQax+VkbvD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6B12D10-7A69-4271-9085-BC007F4F7305}">
  <a:tblStyle styleId="{66B12D10-7A69-4271-9085-BC007F4F7305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tcBdr/>
        <a:fill>
          <a:solidFill>
            <a:srgbClr val="CAD1D8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1D8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43" d="100"/>
          <a:sy n="43" d="100"/>
        </p:scale>
        <p:origin x="22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300"/>
              <a:buFont typeface="Play"/>
              <a:buNone/>
              <a:defRPr sz="33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35806"/>
              </p:ext>
            </p:extLst>
          </p:nvPr>
        </p:nvGraphicFramePr>
        <p:xfrm>
          <a:off x="181536" y="147918"/>
          <a:ext cx="6553200" cy="9663725"/>
        </p:xfrm>
        <a:graphic>
          <a:graphicData uri="http://schemas.openxmlformats.org/drawingml/2006/table">
            <a:tbl>
              <a:tblPr firstRow="1" bandRow="1">
                <a:noFill/>
                <a:tableStyleId>{66B12D10-7A69-4271-9085-BC007F4F7305}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50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cy-GB" sz="1400" b="1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RTPI – </a:t>
                      </a:r>
                      <a:r>
                        <a:rPr lang="cy-GB" sz="1400" b="0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Tref eich breuddwydion </a:t>
                      </a:r>
                      <a:endParaRPr sz="140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1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Byw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0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Dyma lle mae gan bobl eu cartrefi a'r pethau sydd eu hangen arnynt i oroesi.</a:t>
                      </a:r>
                      <a:endParaRPr sz="1400" b="1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1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Gweithio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0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Dyma beth </a:t>
                      </a:r>
                      <a:r>
                        <a:rPr lang="cy-GB" sz="1400" b="0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sydd ei angen ar bobl i wneud eu gwaith fel lle i fynd a ffyrdd o gyrraedd yno.</a:t>
                      </a:r>
                      <a:endParaRPr sz="1400" b="1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</a:t>
                      </a:r>
                      <a:endParaRPr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1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Chwarae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0" i="0" u="none" strike="noStrike" cap="none" baseline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Mannau hamdden fel parciau, meysydd chwarae, a mannau hwyl lle mae pobl yn ymlacio neu'n chwarae yw'r rhain.</a:t>
                      </a:r>
                      <a:endParaRPr sz="1400" b="1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</a:t>
                      </a:r>
                      <a:endParaRPr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600" b="0" u="none" strike="noStrike" cap="none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</a:t>
                      </a:r>
                      <a:endParaRPr sz="1600" b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32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400" b="1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Tref eich breuddwydion – crynodeb</a:t>
                      </a:r>
                      <a:endParaRPr sz="1400" b="1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600" b="0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1.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sz="16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600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600" b="0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2.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          </a:r>
                      <a:endParaRPr sz="16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y-GB" sz="1600" b="0" i="0" u="none" strike="noStrike" cap="none" baseline="0" dirty="0">
                          <a:solidFill>
                            <a:srgbClr val="262626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Arial"/>
                          <a:ea typeface="Arial"/>
                          <a:cs typeface="Arial"/>
                        </a:rPr>
                        <a:t>3.______________________________________________________________________________________________________________________________________________________________________</a:t>
                      </a:r>
                      <a:endParaRPr sz="160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rgbClr val="26262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________________________________________________________________________________________________________________</a:t>
                      </a:r>
                      <a:endParaRPr sz="1600" b="1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Google Shape;85;p1"/>
          <p:cNvSpPr/>
          <p:nvPr/>
        </p:nvSpPr>
        <p:spPr>
          <a:xfrm>
            <a:off x="269800" y="164325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269800" y="18855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7" name="Google Shape;87;p1"/>
          <p:cNvSpPr/>
          <p:nvPr/>
        </p:nvSpPr>
        <p:spPr>
          <a:xfrm>
            <a:off x="276375" y="21279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276375" y="2373163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276375" y="26155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76375" y="28593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276375" y="31083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276375" y="33516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276375" y="35949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276375" y="38382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2479600" y="164325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6" name="Google Shape;96;p1"/>
          <p:cNvSpPr/>
          <p:nvPr/>
        </p:nvSpPr>
        <p:spPr>
          <a:xfrm>
            <a:off x="2479600" y="18855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2486175" y="21279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2486175" y="2373163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2486175" y="26155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2486175" y="28593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1" name="Google Shape;101;p1"/>
          <p:cNvSpPr/>
          <p:nvPr/>
        </p:nvSpPr>
        <p:spPr>
          <a:xfrm>
            <a:off x="2486175" y="31083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2" name="Google Shape;102;p1"/>
          <p:cNvSpPr/>
          <p:nvPr/>
        </p:nvSpPr>
        <p:spPr>
          <a:xfrm>
            <a:off x="2486175" y="33516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3" name="Google Shape;103;p1"/>
          <p:cNvSpPr/>
          <p:nvPr/>
        </p:nvSpPr>
        <p:spPr>
          <a:xfrm>
            <a:off x="2486175" y="35949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2486175" y="38382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4613200" y="164325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4613200" y="18855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4619775" y="21279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4619775" y="2373163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4619775" y="26155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4619775" y="2859300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1" name="Google Shape;111;p1"/>
          <p:cNvSpPr/>
          <p:nvPr/>
        </p:nvSpPr>
        <p:spPr>
          <a:xfrm>
            <a:off x="4619775" y="31083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2" name="Google Shape;112;p1"/>
          <p:cNvSpPr/>
          <p:nvPr/>
        </p:nvSpPr>
        <p:spPr>
          <a:xfrm>
            <a:off x="4619775" y="33516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3" name="Google Shape;113;p1"/>
          <p:cNvSpPr/>
          <p:nvPr/>
        </p:nvSpPr>
        <p:spPr>
          <a:xfrm>
            <a:off x="4619775" y="35949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14" name="Google Shape;114;p1"/>
          <p:cNvSpPr/>
          <p:nvPr/>
        </p:nvSpPr>
        <p:spPr>
          <a:xfrm>
            <a:off x="4619775" y="3838275"/>
            <a:ext cx="227700" cy="174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115" name="Google Shape;11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829" y="4187499"/>
            <a:ext cx="1081299" cy="72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>
          <a:blip r:embed="rId4">
            <a:alphaModFix/>
          </a:blip>
          <a:srcRect l="4898" r="4898"/>
          <a:stretch>
            <a:fillRect/>
          </a:stretch>
        </p:blipFill>
        <p:spPr>
          <a:xfrm>
            <a:off x="2917481" y="4177383"/>
            <a:ext cx="1081299" cy="740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8225" y="4177375"/>
            <a:ext cx="1111706" cy="74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4.03.31"/>
  <p:tag name="AS_TITLE" val="Aspose.Slides for Java"/>
  <p:tag name="AS_VERSION" val="24.3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A4 Paper (210x297 mm)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Play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Mrs Grey</dc:creator>
  <cp:lastModifiedBy>Judith Taylor</cp:lastModifiedBy>
  <cp:revision>3</cp:revision>
  <dcterms:created xsi:type="dcterms:W3CDTF">2024-07-23T17:14:20Z</dcterms:created>
  <dcterms:modified xsi:type="dcterms:W3CDTF">2025-10-23T14:53:15Z</dcterms:modified>
</cp:coreProperties>
</file>