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8" r:id="rId5"/>
    <p:sldMasterId id="2147484079" r:id="rId6"/>
  </p:sldMasterIdLst>
  <p:notesMasterIdLst>
    <p:notesMasterId r:id="rId14"/>
  </p:notesMasterIdLst>
  <p:sldIdLst>
    <p:sldId id="407" r:id="rId7"/>
    <p:sldId id="414" r:id="rId8"/>
    <p:sldId id="409" r:id="rId9"/>
    <p:sldId id="420" r:id="rId10"/>
    <p:sldId id="416" r:id="rId11"/>
    <p:sldId id="2144446456" r:id="rId12"/>
    <p:sldId id="413" r:id="rId13"/>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Y5/fkh9A5CV2viPTwdtQ==" hashData="9fFY5VcgvrN/7ubQ5ULEX7g2twV1CEfkRX6599/X+A2Inl8weKR8dptxaCGD3+xOQ8K2EZQwUqA3Lu/h1WL/Ag=="/>
  <p:extLst>
    <p:ext uri="{521415D9-36F7-43E2-AB2F-B90AF26B5E84}">
      <p14:sectionLst xmlns:p14="http://schemas.microsoft.com/office/powerpoint/2010/main">
        <p14:section name="Title" id="{770DBBAE-99D9-45E8-B999-43E7F4F78901}">
          <p14:sldIdLst>
            <p14:sldId id="407"/>
            <p14:sldId id="414"/>
            <p14:sldId id="409"/>
            <p14:sldId id="420"/>
            <p14:sldId id="416"/>
            <p14:sldId id="2144446456"/>
            <p14:sldId id="41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9F0B0E-C5B5-3C89-52B0-45B1AD9FB655}" name="Heaver, Max" initials="HM" userId="S::max.heaver@defra.gov.uk::b332b650-cccc-4bbc-9981-ddc82c1879dc" providerId="AD"/>
  <p188:author id="{0B8A3028-EB83-3FED-9E88-F6D67B606481}" name="Gargaro, Michael" initials="MG" userId="S::Michael.Gargaro@defra.gov.uk::15f148f7-f664-454a-9009-b68cfd32f838" providerId="AD"/>
  <p188:author id="{AA093980-F98C-78C6-F0B4-F2D94BFF7D86}" name="Saidi, Nada" initials="NS" userId="S::Nada.Saidi@defra.gov.uk::57ef8c32-99f1-4be7-9ec5-b87c1b59331c" providerId="AD"/>
  <p188:author id="{33529C80-9C48-F98A-0FD2-7355075A5B47}" name="Gargaro, Michael" initials="GM" userId="S::michael.gargaro@defra.gov.uk::15f148f7-f664-454a-9009-b68cfd32f838" providerId="AD"/>
  <p188:author id="{1A8B36B8-2DAA-261A-F910-301DDB445F0B}" name="Fisher, Rachel" initials="FR" userId="S::rachel.fisher@defra.gov.uk::46e67703-7a54-48ff-a1ac-b8487a90e3fe" providerId="AD"/>
  <p188:author id="{E61D32E4-8E87-B876-1F05-919E4717018F}" name="Nelson, Stephen" initials="" userId="S::stephen.nelson@defra.gov.uk::c7faabdf-b284-4633-965f-f561b98677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FEA"/>
    <a:srgbClr val="64CF95"/>
    <a:srgbClr val="0057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85EB15-DB1D-4CE0-84DB-FBAFB0A9BDE0}" v="91" dt="2025-06-06T12:14:09.417"/>
    <p1510:client id="{90D098A6-CE88-46B6-B20E-B65EB78DEA1F}" v="12" dt="2025-06-06T12:13:15.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56A16C-8833-4163-A73C-B7225B5CECA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563C507B-ACC3-4D89-B740-B1765ECACEEB}">
      <dgm:prSet phldrT="[Text]" custT="1"/>
      <dgm:spPr/>
      <dgm:t>
        <a:bodyPr/>
        <a:lstStyle/>
        <a:p>
          <a:r>
            <a:rPr lang="en-GB" sz="2000" b="1">
              <a:latin typeface="Arial" panose="020B0604020202020204" pitchFamily="34" charset="0"/>
              <a:cs typeface="Arial" panose="020B0604020202020204" pitchFamily="34" charset="0"/>
            </a:rPr>
            <a:t>Aligned Incentives</a:t>
          </a:r>
        </a:p>
      </dgm:t>
    </dgm:pt>
    <dgm:pt modelId="{7715E808-913C-457E-A2D3-4229B5FE2FB4}" type="parTrans" cxnId="{14E54AFC-672A-4FB4-BAC9-29EC206B211E}">
      <dgm:prSet/>
      <dgm:spPr/>
      <dgm:t>
        <a:bodyPr/>
        <a:lstStyle/>
        <a:p>
          <a:endParaRPr lang="en-GB" sz="1400"/>
        </a:p>
      </dgm:t>
    </dgm:pt>
    <dgm:pt modelId="{67169683-A2D2-499D-B03A-822CBA7E898F}" type="sibTrans" cxnId="{14E54AFC-672A-4FB4-BAC9-29EC206B211E}">
      <dgm:prSet/>
      <dgm:spPr/>
      <dgm:t>
        <a:bodyPr/>
        <a:lstStyle/>
        <a:p>
          <a:endParaRPr lang="en-GB" sz="1400"/>
        </a:p>
      </dgm:t>
    </dgm:pt>
    <dgm:pt modelId="{7722C928-DB87-4669-A8D2-61985B16525A}">
      <dgm:prSet phldrT="[Text]" custT="1"/>
      <dgm:spPr/>
      <dgm:t>
        <a:bodyPr/>
        <a:lstStyle/>
        <a:p>
          <a:pPr>
            <a:lnSpc>
              <a:spcPct val="103000"/>
            </a:lnSpc>
            <a:buFont typeface="Arial" panose="020B0604020202020204" pitchFamily="34" charset="0"/>
            <a:buChar char="•"/>
          </a:pPr>
          <a:r>
            <a:rPr lang="en-GB" sz="1800">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Incentivising changes for </a:t>
          </a:r>
          <a:r>
            <a:rPr lang="en-GB" sz="1800" b="1">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long-term food security</a:t>
          </a:r>
          <a:r>
            <a:rPr lang="en-GB" sz="1800">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 increasing private investment into </a:t>
          </a:r>
          <a:r>
            <a:rPr lang="en-GB" sz="1800" b="1">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nature-based solutions</a:t>
          </a:r>
          <a:r>
            <a:rPr lang="en-GB" sz="1800">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 making space for nature, bringing nature closer to </a:t>
          </a:r>
          <a:r>
            <a:rPr lang="en-GB" sz="1800" b="1">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communities</a:t>
          </a:r>
          <a:r>
            <a:rPr lang="en-GB" sz="1800">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a:t>
          </a:r>
          <a:endParaRPr lang="en-GB" sz="1800">
            <a:solidFill>
              <a:schemeClr val="tx1">
                <a:lumMod val="85000"/>
                <a:lumOff val="15000"/>
              </a:schemeClr>
            </a:solidFill>
          </a:endParaRPr>
        </a:p>
      </dgm:t>
    </dgm:pt>
    <dgm:pt modelId="{627F3B64-FBA6-4B79-A3E3-F50BAB3AF729}" type="parTrans" cxnId="{2639B754-9DB7-419C-A856-A61E2DFFB821}">
      <dgm:prSet/>
      <dgm:spPr/>
      <dgm:t>
        <a:bodyPr/>
        <a:lstStyle/>
        <a:p>
          <a:endParaRPr lang="en-GB" sz="1400"/>
        </a:p>
      </dgm:t>
    </dgm:pt>
    <dgm:pt modelId="{0F19411A-8594-4350-959C-177FFE0402E4}" type="sibTrans" cxnId="{2639B754-9DB7-419C-A856-A61E2DFFB821}">
      <dgm:prSet/>
      <dgm:spPr/>
      <dgm:t>
        <a:bodyPr/>
        <a:lstStyle/>
        <a:p>
          <a:endParaRPr lang="en-GB" sz="1400"/>
        </a:p>
      </dgm:t>
    </dgm:pt>
    <dgm:pt modelId="{2B905130-E56C-439A-9124-28DE69E4FAAF}">
      <dgm:prSet phldrT="[Text]" custT="1"/>
      <dgm:spPr/>
      <dgm:t>
        <a:bodyPr/>
        <a:lstStyle/>
        <a:p>
          <a:r>
            <a:rPr lang="en-GB" sz="2000" b="1">
              <a:latin typeface="Arial" panose="020B0604020202020204" pitchFamily="34" charset="0"/>
              <a:cs typeface="Arial" panose="020B0604020202020204" pitchFamily="34" charset="0"/>
            </a:rPr>
            <a:t>Joined-up decisions</a:t>
          </a:r>
        </a:p>
      </dgm:t>
    </dgm:pt>
    <dgm:pt modelId="{45BBD165-BA2B-4484-B32F-92EC9FE101DE}" type="parTrans" cxnId="{F02DB3E1-AF4B-4CA1-AD98-AA090219E4D8}">
      <dgm:prSet/>
      <dgm:spPr/>
      <dgm:t>
        <a:bodyPr/>
        <a:lstStyle/>
        <a:p>
          <a:endParaRPr lang="en-GB" sz="1400"/>
        </a:p>
      </dgm:t>
    </dgm:pt>
    <dgm:pt modelId="{9CFF8F8B-ABB9-4B9A-A1D8-1777FD38C2CB}" type="sibTrans" cxnId="{F02DB3E1-AF4B-4CA1-AD98-AA090219E4D8}">
      <dgm:prSet/>
      <dgm:spPr/>
      <dgm:t>
        <a:bodyPr/>
        <a:lstStyle/>
        <a:p>
          <a:endParaRPr lang="en-GB" sz="1400"/>
        </a:p>
      </dgm:t>
    </dgm:pt>
    <dgm:pt modelId="{29ABE720-6BD6-499C-9449-66FC7FFF1B6C}">
      <dgm:prSet phldrT="[Text]" custT="1"/>
      <dgm:spPr/>
      <dgm:t>
        <a:bodyPr/>
        <a:lstStyle/>
        <a:p>
          <a:pPr>
            <a:lnSpc>
              <a:spcPct val="103000"/>
            </a:lnSpc>
          </a:pPr>
          <a:r>
            <a:rPr lang="en-GB" sz="1800" b="1">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Strategic spatial planning </a:t>
          </a:r>
          <a:r>
            <a:rPr lang="en-GB" sz="1800">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for development and infrastructure, connecting plans and strategies, planning for </a:t>
          </a:r>
          <a:r>
            <a:rPr lang="en-GB" sz="1800" b="1">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climate resilient </a:t>
          </a:r>
          <a:r>
            <a:rPr lang="en-GB" sz="1800">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land use change</a:t>
          </a:r>
          <a:endParaRPr lang="en-GB" sz="1800">
            <a:solidFill>
              <a:schemeClr val="tx1">
                <a:lumMod val="85000"/>
                <a:lumOff val="15000"/>
              </a:schemeClr>
            </a:solidFill>
          </a:endParaRPr>
        </a:p>
      </dgm:t>
    </dgm:pt>
    <dgm:pt modelId="{5B0373E1-BD8A-4795-8A85-818A5840C7B0}" type="parTrans" cxnId="{5C353D09-1D3E-44E8-B1D1-4BB320B1E3FA}">
      <dgm:prSet/>
      <dgm:spPr/>
      <dgm:t>
        <a:bodyPr/>
        <a:lstStyle/>
        <a:p>
          <a:endParaRPr lang="en-GB" sz="1400"/>
        </a:p>
      </dgm:t>
    </dgm:pt>
    <dgm:pt modelId="{47AE8744-CCA6-48DC-8ACC-CFCA45C937C2}" type="sibTrans" cxnId="{5C353D09-1D3E-44E8-B1D1-4BB320B1E3FA}">
      <dgm:prSet/>
      <dgm:spPr/>
      <dgm:t>
        <a:bodyPr/>
        <a:lstStyle/>
        <a:p>
          <a:endParaRPr lang="en-GB" sz="1400"/>
        </a:p>
      </dgm:t>
    </dgm:pt>
    <dgm:pt modelId="{B9548698-62D0-4A17-AA5C-C03B325149BD}">
      <dgm:prSet phldrT="[Text]" custT="1"/>
      <dgm:spPr/>
      <dgm:t>
        <a:bodyPr/>
        <a:lstStyle/>
        <a:p>
          <a:r>
            <a:rPr lang="en-GB" sz="2000" b="1">
              <a:latin typeface="Arial" panose="020B0604020202020204" pitchFamily="34" charset="0"/>
              <a:cs typeface="Arial" panose="020B0604020202020204" pitchFamily="34" charset="0"/>
            </a:rPr>
            <a:t>Accessible and high-quality data</a:t>
          </a:r>
        </a:p>
      </dgm:t>
    </dgm:pt>
    <dgm:pt modelId="{97795B87-C953-4C68-ADC7-310BAE730F26}" type="parTrans" cxnId="{2839D95B-0089-47DC-9E24-48E311B4B4FB}">
      <dgm:prSet/>
      <dgm:spPr/>
      <dgm:t>
        <a:bodyPr/>
        <a:lstStyle/>
        <a:p>
          <a:endParaRPr lang="en-GB" sz="1400"/>
        </a:p>
      </dgm:t>
    </dgm:pt>
    <dgm:pt modelId="{123FA170-A5B0-44B1-BDA1-B7DB2A623AB5}" type="sibTrans" cxnId="{2839D95B-0089-47DC-9E24-48E311B4B4FB}">
      <dgm:prSet/>
      <dgm:spPr/>
      <dgm:t>
        <a:bodyPr/>
        <a:lstStyle/>
        <a:p>
          <a:endParaRPr lang="en-GB" sz="1400"/>
        </a:p>
      </dgm:t>
    </dgm:pt>
    <dgm:pt modelId="{A1DEA818-4E3C-4BAE-9DFF-762EF459DBB9}">
      <dgm:prSet phldrT="[Text]" custT="1"/>
      <dgm:spPr/>
      <dgm:t>
        <a:bodyPr/>
        <a:lstStyle/>
        <a:p>
          <a:pPr>
            <a:lnSpc>
              <a:spcPct val="103000"/>
            </a:lnSpc>
          </a:pPr>
          <a:r>
            <a:rPr lang="en-GB" sz="1800" b="1">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Improving land use data</a:t>
          </a:r>
          <a:r>
            <a:rPr lang="en-GB" sz="1800">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 land use data’s interaction with other datasets, understanding land’s capability, reducing data costs where it benefits the public or economy</a:t>
          </a:r>
          <a:endParaRPr lang="en-GB" sz="1800">
            <a:solidFill>
              <a:schemeClr val="tx1">
                <a:lumMod val="85000"/>
                <a:lumOff val="15000"/>
              </a:schemeClr>
            </a:solidFill>
          </a:endParaRPr>
        </a:p>
      </dgm:t>
    </dgm:pt>
    <dgm:pt modelId="{2B6F7133-426E-4429-85CC-6C74D0972830}" type="parTrans" cxnId="{46C7EBFC-5644-40FA-8630-43E61C9CE700}">
      <dgm:prSet/>
      <dgm:spPr/>
      <dgm:t>
        <a:bodyPr/>
        <a:lstStyle/>
        <a:p>
          <a:endParaRPr lang="en-GB" sz="1400"/>
        </a:p>
      </dgm:t>
    </dgm:pt>
    <dgm:pt modelId="{794AB094-2452-4A59-BC06-074E96143871}" type="sibTrans" cxnId="{46C7EBFC-5644-40FA-8630-43E61C9CE700}">
      <dgm:prSet/>
      <dgm:spPr/>
      <dgm:t>
        <a:bodyPr/>
        <a:lstStyle/>
        <a:p>
          <a:endParaRPr lang="en-GB" sz="1400"/>
        </a:p>
      </dgm:t>
    </dgm:pt>
    <dgm:pt modelId="{E567A7B4-B481-4ECE-9296-71966F32BAF6}">
      <dgm:prSet phldrT="[Text]" custT="1"/>
      <dgm:spPr/>
      <dgm:t>
        <a:bodyPr/>
        <a:lstStyle/>
        <a:p>
          <a:pPr>
            <a:lnSpc>
              <a:spcPct val="103000"/>
            </a:lnSpc>
          </a:pPr>
          <a:r>
            <a:rPr lang="en-GB" sz="1800">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Supporting land managers with new skills for changing land uses, accelerating </a:t>
          </a:r>
          <a:r>
            <a:rPr lang="en-GB" sz="1800" b="1">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sharing of best practice and evidence</a:t>
          </a:r>
          <a:r>
            <a:rPr lang="en-GB" sz="1800">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 sharing lessons from nature restoration and climate adaptation practice</a:t>
          </a:r>
          <a:endParaRPr lang="en-GB" sz="1800">
            <a:solidFill>
              <a:schemeClr val="tx1">
                <a:lumMod val="85000"/>
                <a:lumOff val="15000"/>
              </a:schemeClr>
            </a:solidFill>
          </a:endParaRPr>
        </a:p>
      </dgm:t>
    </dgm:pt>
    <dgm:pt modelId="{D5D44BF9-CAC6-47E7-8A96-D6A9656F0204}" type="parTrans" cxnId="{D9187F2E-E02B-4745-B176-372CF6C87AFD}">
      <dgm:prSet/>
      <dgm:spPr/>
      <dgm:t>
        <a:bodyPr/>
        <a:lstStyle/>
        <a:p>
          <a:endParaRPr lang="en-GB" sz="1400"/>
        </a:p>
      </dgm:t>
    </dgm:pt>
    <dgm:pt modelId="{E357BDDA-B933-4C54-9CC2-9D72A18B6946}" type="sibTrans" cxnId="{D9187F2E-E02B-4745-B176-372CF6C87AFD}">
      <dgm:prSet/>
      <dgm:spPr/>
      <dgm:t>
        <a:bodyPr/>
        <a:lstStyle/>
        <a:p>
          <a:endParaRPr lang="en-GB" sz="1400"/>
        </a:p>
      </dgm:t>
    </dgm:pt>
    <dgm:pt modelId="{E591E822-1523-4EAE-AAE0-C3DF0F77824E}">
      <dgm:prSet phldrT="[Text]" custT="1"/>
      <dgm:spPr/>
      <dgm:t>
        <a:bodyPr/>
        <a:lstStyle/>
        <a:p>
          <a:r>
            <a:rPr lang="en-GB" sz="2000" b="1">
              <a:latin typeface="Arial" panose="020B0604020202020204" pitchFamily="34" charset="0"/>
              <a:cs typeface="Arial" panose="020B0604020202020204" pitchFamily="34" charset="0"/>
            </a:rPr>
            <a:t>Skills</a:t>
          </a:r>
        </a:p>
      </dgm:t>
    </dgm:pt>
    <dgm:pt modelId="{9563EC44-BAB7-4615-8318-9B31A1F0CEDD}" type="parTrans" cxnId="{C8FCE74E-0169-4D3B-AC1B-22E5DC060D32}">
      <dgm:prSet/>
      <dgm:spPr/>
      <dgm:t>
        <a:bodyPr/>
        <a:lstStyle/>
        <a:p>
          <a:endParaRPr lang="en-GB" sz="1400"/>
        </a:p>
      </dgm:t>
    </dgm:pt>
    <dgm:pt modelId="{FF0483CA-509A-45E0-A6CF-06FD13DB0E25}" type="sibTrans" cxnId="{C8FCE74E-0169-4D3B-AC1B-22E5DC060D32}">
      <dgm:prSet/>
      <dgm:spPr/>
      <dgm:t>
        <a:bodyPr/>
        <a:lstStyle/>
        <a:p>
          <a:endParaRPr lang="en-GB" sz="1400"/>
        </a:p>
      </dgm:t>
    </dgm:pt>
    <dgm:pt modelId="{0D0F25BD-A91C-48F9-9EC0-ECD650E4EA74}" type="pres">
      <dgm:prSet presAssocID="{C756A16C-8833-4163-A73C-B7225B5CECA6}" presName="Name0" presStyleCnt="0">
        <dgm:presLayoutVars>
          <dgm:dir/>
          <dgm:animLvl val="lvl"/>
          <dgm:resizeHandles val="exact"/>
        </dgm:presLayoutVars>
      </dgm:prSet>
      <dgm:spPr/>
    </dgm:pt>
    <dgm:pt modelId="{CA4BDE74-0769-4E78-9780-4D3AF73B8803}" type="pres">
      <dgm:prSet presAssocID="{563C507B-ACC3-4D89-B740-B1765ECACEEB}" presName="linNode" presStyleCnt="0"/>
      <dgm:spPr/>
    </dgm:pt>
    <dgm:pt modelId="{C8A6883C-0C6A-4344-BC79-8858487F2261}" type="pres">
      <dgm:prSet presAssocID="{563C507B-ACC3-4D89-B740-B1765ECACEEB}" presName="parentText" presStyleLbl="node1" presStyleIdx="0" presStyleCnt="4" custScaleX="90910" custScaleY="90910" custLinFactNeighborX="-75" custLinFactNeighborY="-1487">
        <dgm:presLayoutVars>
          <dgm:chMax val="1"/>
          <dgm:bulletEnabled val="1"/>
        </dgm:presLayoutVars>
      </dgm:prSet>
      <dgm:spPr/>
    </dgm:pt>
    <dgm:pt modelId="{AF2227F7-4728-4538-BA2E-4D0569D0A843}" type="pres">
      <dgm:prSet presAssocID="{563C507B-ACC3-4D89-B740-B1765ECACEEB}" presName="descendantText" presStyleLbl="alignAccFollowNode1" presStyleIdx="0" presStyleCnt="4" custScaleX="111645" custScaleY="110000">
        <dgm:presLayoutVars>
          <dgm:bulletEnabled val="1"/>
        </dgm:presLayoutVars>
      </dgm:prSet>
      <dgm:spPr/>
    </dgm:pt>
    <dgm:pt modelId="{845AAA7B-4102-442E-8F51-E1DE3AD6F19E}" type="pres">
      <dgm:prSet presAssocID="{67169683-A2D2-499D-B03A-822CBA7E898F}" presName="sp" presStyleCnt="0"/>
      <dgm:spPr/>
    </dgm:pt>
    <dgm:pt modelId="{6F3AC693-CB4C-41E5-953A-093A3CA39A31}" type="pres">
      <dgm:prSet presAssocID="{2B905130-E56C-439A-9124-28DE69E4FAAF}" presName="linNode" presStyleCnt="0"/>
      <dgm:spPr/>
    </dgm:pt>
    <dgm:pt modelId="{C98434C4-B551-4644-8C94-8FC1788BB672}" type="pres">
      <dgm:prSet presAssocID="{2B905130-E56C-439A-9124-28DE69E4FAAF}" presName="parentText" presStyleLbl="node1" presStyleIdx="1" presStyleCnt="4" custScaleX="90909" custScaleY="90909">
        <dgm:presLayoutVars>
          <dgm:chMax val="1"/>
          <dgm:bulletEnabled val="1"/>
        </dgm:presLayoutVars>
      </dgm:prSet>
      <dgm:spPr/>
    </dgm:pt>
    <dgm:pt modelId="{CB038613-8F9E-4FB0-8750-A3CCC84FD062}" type="pres">
      <dgm:prSet presAssocID="{2B905130-E56C-439A-9124-28DE69E4FAAF}" presName="descendantText" presStyleLbl="alignAccFollowNode1" presStyleIdx="1" presStyleCnt="4" custScaleX="110000" custScaleY="110000">
        <dgm:presLayoutVars>
          <dgm:bulletEnabled val="1"/>
        </dgm:presLayoutVars>
      </dgm:prSet>
      <dgm:spPr/>
    </dgm:pt>
    <dgm:pt modelId="{A60A8D34-AD2D-4179-BDA2-35B729DBA948}" type="pres">
      <dgm:prSet presAssocID="{9CFF8F8B-ABB9-4B9A-A1D8-1777FD38C2CB}" presName="sp" presStyleCnt="0"/>
      <dgm:spPr/>
    </dgm:pt>
    <dgm:pt modelId="{F41FDDCB-1D79-414C-AABA-6C2AE5B03FA0}" type="pres">
      <dgm:prSet presAssocID="{B9548698-62D0-4A17-AA5C-C03B325149BD}" presName="linNode" presStyleCnt="0"/>
      <dgm:spPr/>
    </dgm:pt>
    <dgm:pt modelId="{6EFF86DE-657C-40E7-AFCA-570A27956555}" type="pres">
      <dgm:prSet presAssocID="{B9548698-62D0-4A17-AA5C-C03B325149BD}" presName="parentText" presStyleLbl="node1" presStyleIdx="2" presStyleCnt="4" custScaleX="90909" custScaleY="90909">
        <dgm:presLayoutVars>
          <dgm:chMax val="1"/>
          <dgm:bulletEnabled val="1"/>
        </dgm:presLayoutVars>
      </dgm:prSet>
      <dgm:spPr/>
    </dgm:pt>
    <dgm:pt modelId="{BAC0740E-3778-40F7-A9B0-2EACBE5A6CF6}" type="pres">
      <dgm:prSet presAssocID="{B9548698-62D0-4A17-AA5C-C03B325149BD}" presName="descendantText" presStyleLbl="alignAccFollowNode1" presStyleIdx="2" presStyleCnt="4" custScaleX="110000" custScaleY="110000">
        <dgm:presLayoutVars>
          <dgm:bulletEnabled val="1"/>
        </dgm:presLayoutVars>
      </dgm:prSet>
      <dgm:spPr/>
    </dgm:pt>
    <dgm:pt modelId="{D79034B3-6405-4537-AE9B-50DE89E5E455}" type="pres">
      <dgm:prSet presAssocID="{123FA170-A5B0-44B1-BDA1-B7DB2A623AB5}" presName="sp" presStyleCnt="0"/>
      <dgm:spPr/>
    </dgm:pt>
    <dgm:pt modelId="{FC910FAF-0BDE-460E-8D13-6B804BBFDAF5}" type="pres">
      <dgm:prSet presAssocID="{E591E822-1523-4EAE-AAE0-C3DF0F77824E}" presName="linNode" presStyleCnt="0"/>
      <dgm:spPr/>
    </dgm:pt>
    <dgm:pt modelId="{686B70B1-E76E-4174-9236-37D796C98BC9}" type="pres">
      <dgm:prSet presAssocID="{E591E822-1523-4EAE-AAE0-C3DF0F77824E}" presName="parentText" presStyleLbl="node1" presStyleIdx="3" presStyleCnt="4" custScaleX="90909" custScaleY="90909">
        <dgm:presLayoutVars>
          <dgm:chMax val="1"/>
          <dgm:bulletEnabled val="1"/>
        </dgm:presLayoutVars>
      </dgm:prSet>
      <dgm:spPr/>
    </dgm:pt>
    <dgm:pt modelId="{125981C4-4EB7-469C-BEC0-D7C3228A1AD6}" type="pres">
      <dgm:prSet presAssocID="{E591E822-1523-4EAE-AAE0-C3DF0F77824E}" presName="descendantText" presStyleLbl="alignAccFollowNode1" presStyleIdx="3" presStyleCnt="4" custScaleX="110000" custScaleY="110000">
        <dgm:presLayoutVars>
          <dgm:bulletEnabled val="1"/>
        </dgm:presLayoutVars>
      </dgm:prSet>
      <dgm:spPr/>
    </dgm:pt>
  </dgm:ptLst>
  <dgm:cxnLst>
    <dgm:cxn modelId="{5C353D09-1D3E-44E8-B1D1-4BB320B1E3FA}" srcId="{2B905130-E56C-439A-9124-28DE69E4FAAF}" destId="{29ABE720-6BD6-499C-9449-66FC7FFF1B6C}" srcOrd="0" destOrd="0" parTransId="{5B0373E1-BD8A-4795-8A85-818A5840C7B0}" sibTransId="{47AE8744-CCA6-48DC-8ACC-CFCA45C937C2}"/>
    <dgm:cxn modelId="{1EE6B30A-844D-41F3-A509-52B323971B92}" type="presOf" srcId="{29ABE720-6BD6-499C-9449-66FC7FFF1B6C}" destId="{CB038613-8F9E-4FB0-8750-A3CCC84FD062}" srcOrd="0" destOrd="0" presId="urn:microsoft.com/office/officeart/2005/8/layout/vList5"/>
    <dgm:cxn modelId="{860E1521-AE1F-4A5A-A5CB-12A32944F635}" type="presOf" srcId="{7722C928-DB87-4669-A8D2-61985B16525A}" destId="{AF2227F7-4728-4538-BA2E-4D0569D0A843}" srcOrd="0" destOrd="0" presId="urn:microsoft.com/office/officeart/2005/8/layout/vList5"/>
    <dgm:cxn modelId="{9EF69B2C-4242-486F-84A2-3AB800CC67E1}" type="presOf" srcId="{E567A7B4-B481-4ECE-9296-71966F32BAF6}" destId="{125981C4-4EB7-469C-BEC0-D7C3228A1AD6}" srcOrd="0" destOrd="0" presId="urn:microsoft.com/office/officeart/2005/8/layout/vList5"/>
    <dgm:cxn modelId="{D9187F2E-E02B-4745-B176-372CF6C87AFD}" srcId="{E591E822-1523-4EAE-AAE0-C3DF0F77824E}" destId="{E567A7B4-B481-4ECE-9296-71966F32BAF6}" srcOrd="0" destOrd="0" parTransId="{D5D44BF9-CAC6-47E7-8A96-D6A9656F0204}" sibTransId="{E357BDDA-B933-4C54-9CC2-9D72A18B6946}"/>
    <dgm:cxn modelId="{2839D95B-0089-47DC-9E24-48E311B4B4FB}" srcId="{C756A16C-8833-4163-A73C-B7225B5CECA6}" destId="{B9548698-62D0-4A17-AA5C-C03B325149BD}" srcOrd="2" destOrd="0" parTransId="{97795B87-C953-4C68-ADC7-310BAE730F26}" sibTransId="{123FA170-A5B0-44B1-BDA1-B7DB2A623AB5}"/>
    <dgm:cxn modelId="{834A1865-114C-4DC7-8C01-7BB2E155AC28}" type="presOf" srcId="{B9548698-62D0-4A17-AA5C-C03B325149BD}" destId="{6EFF86DE-657C-40E7-AFCA-570A27956555}" srcOrd="0" destOrd="0" presId="urn:microsoft.com/office/officeart/2005/8/layout/vList5"/>
    <dgm:cxn modelId="{C8FCE74E-0169-4D3B-AC1B-22E5DC060D32}" srcId="{C756A16C-8833-4163-A73C-B7225B5CECA6}" destId="{E591E822-1523-4EAE-AAE0-C3DF0F77824E}" srcOrd="3" destOrd="0" parTransId="{9563EC44-BAB7-4615-8318-9B31A1F0CEDD}" sibTransId="{FF0483CA-509A-45E0-A6CF-06FD13DB0E25}"/>
    <dgm:cxn modelId="{2639B754-9DB7-419C-A856-A61E2DFFB821}" srcId="{563C507B-ACC3-4D89-B740-B1765ECACEEB}" destId="{7722C928-DB87-4669-A8D2-61985B16525A}" srcOrd="0" destOrd="0" parTransId="{627F3B64-FBA6-4B79-A3E3-F50BAB3AF729}" sibTransId="{0F19411A-8594-4350-959C-177FFE0402E4}"/>
    <dgm:cxn modelId="{704A1E7A-D797-4790-9ED3-DEDAF1CAC4BD}" type="presOf" srcId="{C756A16C-8833-4163-A73C-B7225B5CECA6}" destId="{0D0F25BD-A91C-48F9-9EC0-ECD650E4EA74}" srcOrd="0" destOrd="0" presId="urn:microsoft.com/office/officeart/2005/8/layout/vList5"/>
    <dgm:cxn modelId="{AD415ABD-858B-46FA-B166-5E97560F1A61}" type="presOf" srcId="{2B905130-E56C-439A-9124-28DE69E4FAAF}" destId="{C98434C4-B551-4644-8C94-8FC1788BB672}" srcOrd="0" destOrd="0" presId="urn:microsoft.com/office/officeart/2005/8/layout/vList5"/>
    <dgm:cxn modelId="{E553BAC7-D6D1-4BE8-9C14-023A3B94EB05}" type="presOf" srcId="{A1DEA818-4E3C-4BAE-9DFF-762EF459DBB9}" destId="{BAC0740E-3778-40F7-A9B0-2EACBE5A6CF6}" srcOrd="0" destOrd="0" presId="urn:microsoft.com/office/officeart/2005/8/layout/vList5"/>
    <dgm:cxn modelId="{2D63F3DC-611C-446F-AC75-8219A408F3BE}" type="presOf" srcId="{E591E822-1523-4EAE-AAE0-C3DF0F77824E}" destId="{686B70B1-E76E-4174-9236-37D796C98BC9}" srcOrd="0" destOrd="0" presId="urn:microsoft.com/office/officeart/2005/8/layout/vList5"/>
    <dgm:cxn modelId="{F02DB3E1-AF4B-4CA1-AD98-AA090219E4D8}" srcId="{C756A16C-8833-4163-A73C-B7225B5CECA6}" destId="{2B905130-E56C-439A-9124-28DE69E4FAAF}" srcOrd="1" destOrd="0" parTransId="{45BBD165-BA2B-4484-B32F-92EC9FE101DE}" sibTransId="{9CFF8F8B-ABB9-4B9A-A1D8-1777FD38C2CB}"/>
    <dgm:cxn modelId="{DD9491F4-3ECE-4078-9883-B5127A05227F}" type="presOf" srcId="{563C507B-ACC3-4D89-B740-B1765ECACEEB}" destId="{C8A6883C-0C6A-4344-BC79-8858487F2261}" srcOrd="0" destOrd="0" presId="urn:microsoft.com/office/officeart/2005/8/layout/vList5"/>
    <dgm:cxn modelId="{14E54AFC-672A-4FB4-BAC9-29EC206B211E}" srcId="{C756A16C-8833-4163-A73C-B7225B5CECA6}" destId="{563C507B-ACC3-4D89-B740-B1765ECACEEB}" srcOrd="0" destOrd="0" parTransId="{7715E808-913C-457E-A2D3-4229B5FE2FB4}" sibTransId="{67169683-A2D2-499D-B03A-822CBA7E898F}"/>
    <dgm:cxn modelId="{46C7EBFC-5644-40FA-8630-43E61C9CE700}" srcId="{B9548698-62D0-4A17-AA5C-C03B325149BD}" destId="{A1DEA818-4E3C-4BAE-9DFF-762EF459DBB9}" srcOrd="0" destOrd="0" parTransId="{2B6F7133-426E-4429-85CC-6C74D0972830}" sibTransId="{794AB094-2452-4A59-BC06-074E96143871}"/>
    <dgm:cxn modelId="{ABEF2F8C-77CB-4D57-809D-4FE2324B523A}" type="presParOf" srcId="{0D0F25BD-A91C-48F9-9EC0-ECD650E4EA74}" destId="{CA4BDE74-0769-4E78-9780-4D3AF73B8803}" srcOrd="0" destOrd="0" presId="urn:microsoft.com/office/officeart/2005/8/layout/vList5"/>
    <dgm:cxn modelId="{538126EA-BC8B-4A3B-9BC2-0BF8A3E0C523}" type="presParOf" srcId="{CA4BDE74-0769-4E78-9780-4D3AF73B8803}" destId="{C8A6883C-0C6A-4344-BC79-8858487F2261}" srcOrd="0" destOrd="0" presId="urn:microsoft.com/office/officeart/2005/8/layout/vList5"/>
    <dgm:cxn modelId="{3E9E5D33-7769-4CEC-B33F-4257BEA62E0F}" type="presParOf" srcId="{CA4BDE74-0769-4E78-9780-4D3AF73B8803}" destId="{AF2227F7-4728-4538-BA2E-4D0569D0A843}" srcOrd="1" destOrd="0" presId="urn:microsoft.com/office/officeart/2005/8/layout/vList5"/>
    <dgm:cxn modelId="{EEF4DDE9-BD81-4751-A30E-01963991002B}" type="presParOf" srcId="{0D0F25BD-A91C-48F9-9EC0-ECD650E4EA74}" destId="{845AAA7B-4102-442E-8F51-E1DE3AD6F19E}" srcOrd="1" destOrd="0" presId="urn:microsoft.com/office/officeart/2005/8/layout/vList5"/>
    <dgm:cxn modelId="{163A0320-67CE-4C96-B586-DF5B2F64C8BD}" type="presParOf" srcId="{0D0F25BD-A91C-48F9-9EC0-ECD650E4EA74}" destId="{6F3AC693-CB4C-41E5-953A-093A3CA39A31}" srcOrd="2" destOrd="0" presId="urn:microsoft.com/office/officeart/2005/8/layout/vList5"/>
    <dgm:cxn modelId="{F7997505-968C-46A8-A57C-F2142C1D17B3}" type="presParOf" srcId="{6F3AC693-CB4C-41E5-953A-093A3CA39A31}" destId="{C98434C4-B551-4644-8C94-8FC1788BB672}" srcOrd="0" destOrd="0" presId="urn:microsoft.com/office/officeart/2005/8/layout/vList5"/>
    <dgm:cxn modelId="{CC7A5011-E753-41C9-BFF8-B7DAF097AB85}" type="presParOf" srcId="{6F3AC693-CB4C-41E5-953A-093A3CA39A31}" destId="{CB038613-8F9E-4FB0-8750-A3CCC84FD062}" srcOrd="1" destOrd="0" presId="urn:microsoft.com/office/officeart/2005/8/layout/vList5"/>
    <dgm:cxn modelId="{1BA62A2B-DD3F-45CB-9ABB-940FCD4AC28A}" type="presParOf" srcId="{0D0F25BD-A91C-48F9-9EC0-ECD650E4EA74}" destId="{A60A8D34-AD2D-4179-BDA2-35B729DBA948}" srcOrd="3" destOrd="0" presId="urn:microsoft.com/office/officeart/2005/8/layout/vList5"/>
    <dgm:cxn modelId="{EC117E6A-38B8-4AA7-9AF1-A2D3F0C7C2A2}" type="presParOf" srcId="{0D0F25BD-A91C-48F9-9EC0-ECD650E4EA74}" destId="{F41FDDCB-1D79-414C-AABA-6C2AE5B03FA0}" srcOrd="4" destOrd="0" presId="urn:microsoft.com/office/officeart/2005/8/layout/vList5"/>
    <dgm:cxn modelId="{FBD26C40-F786-4EB6-83AB-DC9C457DA4EF}" type="presParOf" srcId="{F41FDDCB-1D79-414C-AABA-6C2AE5B03FA0}" destId="{6EFF86DE-657C-40E7-AFCA-570A27956555}" srcOrd="0" destOrd="0" presId="urn:microsoft.com/office/officeart/2005/8/layout/vList5"/>
    <dgm:cxn modelId="{24E8B83F-E558-402D-A55C-EC5721283CCA}" type="presParOf" srcId="{F41FDDCB-1D79-414C-AABA-6C2AE5B03FA0}" destId="{BAC0740E-3778-40F7-A9B0-2EACBE5A6CF6}" srcOrd="1" destOrd="0" presId="urn:microsoft.com/office/officeart/2005/8/layout/vList5"/>
    <dgm:cxn modelId="{3BB5DD3D-FD55-46A0-AFED-DA6069D2CB8D}" type="presParOf" srcId="{0D0F25BD-A91C-48F9-9EC0-ECD650E4EA74}" destId="{D79034B3-6405-4537-AE9B-50DE89E5E455}" srcOrd="5" destOrd="0" presId="urn:microsoft.com/office/officeart/2005/8/layout/vList5"/>
    <dgm:cxn modelId="{C6E684D4-A991-4241-8746-2C2BA48A1542}" type="presParOf" srcId="{0D0F25BD-A91C-48F9-9EC0-ECD650E4EA74}" destId="{FC910FAF-0BDE-460E-8D13-6B804BBFDAF5}" srcOrd="6" destOrd="0" presId="urn:microsoft.com/office/officeart/2005/8/layout/vList5"/>
    <dgm:cxn modelId="{BBD3D5E9-D268-4347-959E-86FC1FB514ED}" type="presParOf" srcId="{FC910FAF-0BDE-460E-8D13-6B804BBFDAF5}" destId="{686B70B1-E76E-4174-9236-37D796C98BC9}" srcOrd="0" destOrd="0" presId="urn:microsoft.com/office/officeart/2005/8/layout/vList5"/>
    <dgm:cxn modelId="{0B74CC63-9DA0-41D8-8321-0B800AC1B5F5}" type="presParOf" srcId="{FC910FAF-0BDE-460E-8D13-6B804BBFDAF5}" destId="{125981C4-4EB7-469C-BEC0-D7C3228A1AD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227F7-4728-4538-BA2E-4D0569D0A843}">
      <dsp:nvSpPr>
        <dsp:cNvPr id="0" name=""/>
        <dsp:cNvSpPr/>
      </dsp:nvSpPr>
      <dsp:spPr>
        <a:xfrm rot="5400000">
          <a:off x="6646347" y="-3184679"/>
          <a:ext cx="1086105" cy="74990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103000"/>
            </a:lnSpc>
            <a:spcBef>
              <a:spcPct val="0"/>
            </a:spcBef>
            <a:spcAft>
              <a:spcPct val="15000"/>
            </a:spcAft>
            <a:buFont typeface="Arial" panose="020B0604020202020204" pitchFamily="34" charset="0"/>
            <a:buChar char="•"/>
          </a:pPr>
          <a:r>
            <a:rPr lang="en-GB" sz="1800" kern="1200">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Incentivising changes for </a:t>
          </a:r>
          <a:r>
            <a:rPr lang="en-GB" sz="1800" b="1" kern="1200">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long-term food security</a:t>
          </a:r>
          <a:r>
            <a:rPr lang="en-GB" sz="1800" kern="1200">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 increasing private investment into </a:t>
          </a:r>
          <a:r>
            <a:rPr lang="en-GB" sz="1800" b="1" kern="1200">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nature-based solutions</a:t>
          </a:r>
          <a:r>
            <a:rPr lang="en-GB" sz="1800" kern="1200">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 making space for nature, bringing nature closer to </a:t>
          </a:r>
          <a:r>
            <a:rPr lang="en-GB" sz="1800" b="1" kern="1200">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communities</a:t>
          </a:r>
          <a:r>
            <a:rPr lang="en-GB" sz="1800" kern="1200">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a:t>
          </a:r>
          <a:endParaRPr lang="en-GB" sz="1800" kern="1200">
            <a:solidFill>
              <a:schemeClr val="tx1">
                <a:lumMod val="85000"/>
                <a:lumOff val="15000"/>
              </a:schemeClr>
            </a:solidFill>
          </a:endParaRPr>
        </a:p>
      </dsp:txBody>
      <dsp:txXfrm rot="-5400000">
        <a:off x="3439871" y="74816"/>
        <a:ext cx="7446040" cy="980067"/>
      </dsp:txXfrm>
    </dsp:sp>
    <dsp:sp modelId="{C8A6883C-0C6A-4344-BC79-8858487F2261}">
      <dsp:nvSpPr>
        <dsp:cNvPr id="0" name=""/>
        <dsp:cNvSpPr/>
      </dsp:nvSpPr>
      <dsp:spPr>
        <a:xfrm>
          <a:off x="30" y="0"/>
          <a:ext cx="3434801" cy="11220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kern="1200">
              <a:latin typeface="Arial" panose="020B0604020202020204" pitchFamily="34" charset="0"/>
              <a:cs typeface="Arial" panose="020B0604020202020204" pitchFamily="34" charset="0"/>
            </a:rPr>
            <a:t>Aligned Incentives</a:t>
          </a:r>
        </a:p>
      </dsp:txBody>
      <dsp:txXfrm>
        <a:off x="54803" y="54773"/>
        <a:ext cx="3325255" cy="1012474"/>
      </dsp:txXfrm>
    </dsp:sp>
    <dsp:sp modelId="{CB038613-8F9E-4FB0-8750-A3CCC84FD062}">
      <dsp:nvSpPr>
        <dsp:cNvPr id="0" name=""/>
        <dsp:cNvSpPr/>
      </dsp:nvSpPr>
      <dsp:spPr>
        <a:xfrm rot="5400000">
          <a:off x="6663660" y="-1983328"/>
          <a:ext cx="1086105" cy="746380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103000"/>
            </a:lnSpc>
            <a:spcBef>
              <a:spcPct val="0"/>
            </a:spcBef>
            <a:spcAft>
              <a:spcPct val="15000"/>
            </a:spcAft>
            <a:buChar char="•"/>
          </a:pPr>
          <a:r>
            <a:rPr lang="en-GB" sz="1800" b="1" kern="1200">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Strategic spatial planning </a:t>
          </a:r>
          <a:r>
            <a:rPr lang="en-GB" sz="1800" kern="1200">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for development and infrastructure, connecting plans and strategies, planning for </a:t>
          </a:r>
          <a:r>
            <a:rPr lang="en-GB" sz="1800" b="1" kern="1200">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climate resilient </a:t>
          </a:r>
          <a:r>
            <a:rPr lang="en-GB" sz="1800" kern="1200">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land use change</a:t>
          </a:r>
          <a:endParaRPr lang="en-GB" sz="1800" kern="1200">
            <a:solidFill>
              <a:schemeClr val="tx1">
                <a:lumMod val="85000"/>
                <a:lumOff val="15000"/>
              </a:schemeClr>
            </a:solidFill>
          </a:endParaRPr>
        </a:p>
      </dsp:txBody>
      <dsp:txXfrm rot="-5400000">
        <a:off x="3474810" y="1258541"/>
        <a:ext cx="7410787" cy="980067"/>
      </dsp:txXfrm>
    </dsp:sp>
    <dsp:sp modelId="{C98434C4-B551-4644-8C94-8FC1788BB672}">
      <dsp:nvSpPr>
        <dsp:cNvPr id="0" name=""/>
        <dsp:cNvSpPr/>
      </dsp:nvSpPr>
      <dsp:spPr>
        <a:xfrm>
          <a:off x="5068" y="1187571"/>
          <a:ext cx="3469741" cy="11220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kern="1200">
              <a:latin typeface="Arial" panose="020B0604020202020204" pitchFamily="34" charset="0"/>
              <a:cs typeface="Arial" panose="020B0604020202020204" pitchFamily="34" charset="0"/>
            </a:rPr>
            <a:t>Joined-up decisions</a:t>
          </a:r>
        </a:p>
      </dsp:txBody>
      <dsp:txXfrm>
        <a:off x="59840" y="1242343"/>
        <a:ext cx="3360197" cy="1012464"/>
      </dsp:txXfrm>
    </dsp:sp>
    <dsp:sp modelId="{BAC0740E-3778-40F7-A9B0-2EACBE5A6CF6}">
      <dsp:nvSpPr>
        <dsp:cNvPr id="0" name=""/>
        <dsp:cNvSpPr/>
      </dsp:nvSpPr>
      <dsp:spPr>
        <a:xfrm rot="5400000">
          <a:off x="6663660" y="-799609"/>
          <a:ext cx="1086105" cy="746380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103000"/>
            </a:lnSpc>
            <a:spcBef>
              <a:spcPct val="0"/>
            </a:spcBef>
            <a:spcAft>
              <a:spcPct val="15000"/>
            </a:spcAft>
            <a:buChar char="•"/>
          </a:pPr>
          <a:r>
            <a:rPr lang="en-GB" sz="1800" b="1" kern="1200">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Improving land use data</a:t>
          </a:r>
          <a:r>
            <a:rPr lang="en-GB" sz="1800" kern="1200">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 land use data’s interaction with other datasets, understanding land’s capability, reducing data costs where it benefits the public or economy</a:t>
          </a:r>
          <a:endParaRPr lang="en-GB" sz="1800" kern="1200">
            <a:solidFill>
              <a:schemeClr val="tx1">
                <a:lumMod val="85000"/>
                <a:lumOff val="15000"/>
              </a:schemeClr>
            </a:solidFill>
          </a:endParaRPr>
        </a:p>
      </dsp:txBody>
      <dsp:txXfrm rot="-5400000">
        <a:off x="3474810" y="2442260"/>
        <a:ext cx="7410787" cy="980067"/>
      </dsp:txXfrm>
    </dsp:sp>
    <dsp:sp modelId="{6EFF86DE-657C-40E7-AFCA-570A27956555}">
      <dsp:nvSpPr>
        <dsp:cNvPr id="0" name=""/>
        <dsp:cNvSpPr/>
      </dsp:nvSpPr>
      <dsp:spPr>
        <a:xfrm>
          <a:off x="5068" y="2371289"/>
          <a:ext cx="3469741" cy="11220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kern="1200">
              <a:latin typeface="Arial" panose="020B0604020202020204" pitchFamily="34" charset="0"/>
              <a:cs typeface="Arial" panose="020B0604020202020204" pitchFamily="34" charset="0"/>
            </a:rPr>
            <a:t>Accessible and high-quality data</a:t>
          </a:r>
        </a:p>
      </dsp:txBody>
      <dsp:txXfrm>
        <a:off x="59840" y="2426061"/>
        <a:ext cx="3360197" cy="1012464"/>
      </dsp:txXfrm>
    </dsp:sp>
    <dsp:sp modelId="{125981C4-4EB7-469C-BEC0-D7C3228A1AD6}">
      <dsp:nvSpPr>
        <dsp:cNvPr id="0" name=""/>
        <dsp:cNvSpPr/>
      </dsp:nvSpPr>
      <dsp:spPr>
        <a:xfrm rot="5400000">
          <a:off x="6663660" y="384109"/>
          <a:ext cx="1086105" cy="746380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103000"/>
            </a:lnSpc>
            <a:spcBef>
              <a:spcPct val="0"/>
            </a:spcBef>
            <a:spcAft>
              <a:spcPct val="15000"/>
            </a:spcAft>
            <a:buChar char="•"/>
          </a:pPr>
          <a:r>
            <a:rPr lang="en-GB" sz="1800" kern="1200">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Supporting land managers with new skills for changing land uses, accelerating </a:t>
          </a:r>
          <a:r>
            <a:rPr lang="en-GB" sz="1800" b="1" kern="1200">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sharing of best practice and evidence</a:t>
          </a:r>
          <a:r>
            <a:rPr lang="en-GB" sz="1800" kern="1200">
              <a:solidFill>
                <a:schemeClr val="tx1">
                  <a:lumMod val="85000"/>
                  <a:lumOff val="15000"/>
                </a:schemeClr>
              </a:solidFill>
              <a:effectLst/>
              <a:latin typeface="Arial" panose="020B0604020202020204" pitchFamily="34" charset="0"/>
              <a:ea typeface="Aptos" panose="020B0004020202020204" pitchFamily="34" charset="0"/>
              <a:cs typeface="Times New Roman" panose="02020603050405020304" pitchFamily="18" charset="0"/>
            </a:rPr>
            <a:t>, sharing lessons from nature restoration and climate adaptation practice</a:t>
          </a:r>
          <a:endParaRPr lang="en-GB" sz="1800" kern="1200">
            <a:solidFill>
              <a:schemeClr val="tx1">
                <a:lumMod val="85000"/>
                <a:lumOff val="15000"/>
              </a:schemeClr>
            </a:solidFill>
          </a:endParaRPr>
        </a:p>
      </dsp:txBody>
      <dsp:txXfrm rot="-5400000">
        <a:off x="3474810" y="3625979"/>
        <a:ext cx="7410787" cy="980067"/>
      </dsp:txXfrm>
    </dsp:sp>
    <dsp:sp modelId="{686B70B1-E76E-4174-9236-37D796C98BC9}">
      <dsp:nvSpPr>
        <dsp:cNvPr id="0" name=""/>
        <dsp:cNvSpPr/>
      </dsp:nvSpPr>
      <dsp:spPr>
        <a:xfrm>
          <a:off x="5068" y="3555008"/>
          <a:ext cx="3469741" cy="11220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kern="1200">
              <a:latin typeface="Arial" panose="020B0604020202020204" pitchFamily="34" charset="0"/>
              <a:cs typeface="Arial" panose="020B0604020202020204" pitchFamily="34" charset="0"/>
            </a:rPr>
            <a:t>Skills</a:t>
          </a:r>
        </a:p>
      </dsp:txBody>
      <dsp:txXfrm>
        <a:off x="59840" y="3609780"/>
        <a:ext cx="3360197" cy="101246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8932"/>
          </a:xfrm>
          <a:prstGeom prst="rect">
            <a:avLst/>
          </a:prstGeom>
        </p:spPr>
        <p:txBody>
          <a:bodyPr vert="horz" lIns="95705" tIns="47853" rIns="95705" bIns="47853" rtlCol="0"/>
          <a:lstStyle>
            <a:lvl1pPr algn="l">
              <a:defRPr sz="1300"/>
            </a:lvl1pPr>
          </a:lstStyle>
          <a:p>
            <a:endParaRPr lang="en-GB"/>
          </a:p>
        </p:txBody>
      </p:sp>
      <p:sp>
        <p:nvSpPr>
          <p:cNvPr id="3" name="Date Placeholder 2"/>
          <p:cNvSpPr>
            <a:spLocks noGrp="1"/>
          </p:cNvSpPr>
          <p:nvPr>
            <p:ph type="dt" idx="1"/>
          </p:nvPr>
        </p:nvSpPr>
        <p:spPr>
          <a:xfrm>
            <a:off x="3854941" y="0"/>
            <a:ext cx="2949099" cy="498932"/>
          </a:xfrm>
          <a:prstGeom prst="rect">
            <a:avLst/>
          </a:prstGeom>
        </p:spPr>
        <p:txBody>
          <a:bodyPr vert="horz" lIns="95705" tIns="47853" rIns="95705" bIns="47853" rtlCol="0"/>
          <a:lstStyle>
            <a:lvl1pPr algn="r">
              <a:defRPr sz="1300"/>
            </a:lvl1pPr>
          </a:lstStyle>
          <a:p>
            <a:fld id="{7737D94F-403E-4746-9FFF-28BA114A9EA9}" type="datetimeFigureOut">
              <a:rPr lang="en-GB" smtClean="0"/>
              <a:t>04/07/2025</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5705" tIns="47853" rIns="95705" bIns="47853" rtlCol="0" anchor="ctr"/>
          <a:lstStyle/>
          <a:p>
            <a:endParaRPr lang="en-GB"/>
          </a:p>
        </p:txBody>
      </p:sp>
      <p:sp>
        <p:nvSpPr>
          <p:cNvPr id="5" name="Notes Placeholder 4"/>
          <p:cNvSpPr>
            <a:spLocks noGrp="1"/>
          </p:cNvSpPr>
          <p:nvPr>
            <p:ph type="body" sz="quarter" idx="3"/>
          </p:nvPr>
        </p:nvSpPr>
        <p:spPr>
          <a:xfrm>
            <a:off x="680562" y="4785598"/>
            <a:ext cx="5444490" cy="3915490"/>
          </a:xfrm>
          <a:prstGeom prst="rect">
            <a:avLst/>
          </a:prstGeom>
        </p:spPr>
        <p:txBody>
          <a:bodyPr vert="horz" lIns="95705" tIns="47853" rIns="95705" bIns="478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5170"/>
            <a:ext cx="2949099" cy="498931"/>
          </a:xfrm>
          <a:prstGeom prst="rect">
            <a:avLst/>
          </a:prstGeom>
        </p:spPr>
        <p:txBody>
          <a:bodyPr vert="horz" lIns="95705" tIns="47853" rIns="95705" bIns="47853" rtlCol="0" anchor="b"/>
          <a:lstStyle>
            <a:lvl1pPr algn="l">
              <a:defRPr sz="1300"/>
            </a:lvl1pPr>
          </a:lstStyle>
          <a:p>
            <a:endParaRPr lang="en-GB"/>
          </a:p>
        </p:txBody>
      </p:sp>
      <p:sp>
        <p:nvSpPr>
          <p:cNvPr id="7" name="Slide Number Placeholder 6"/>
          <p:cNvSpPr>
            <a:spLocks noGrp="1"/>
          </p:cNvSpPr>
          <p:nvPr>
            <p:ph type="sldNum" sz="quarter" idx="5"/>
          </p:nvPr>
        </p:nvSpPr>
        <p:spPr>
          <a:xfrm>
            <a:off x="3854941" y="9445170"/>
            <a:ext cx="2949099" cy="498931"/>
          </a:xfrm>
          <a:prstGeom prst="rect">
            <a:avLst/>
          </a:prstGeom>
        </p:spPr>
        <p:txBody>
          <a:bodyPr vert="horz" lIns="95705" tIns="47853" rIns="95705" bIns="47853" rtlCol="0" anchor="b"/>
          <a:lstStyle>
            <a:lvl1pPr algn="r">
              <a:defRPr sz="1300"/>
            </a:lvl1pPr>
          </a:lstStyle>
          <a:p>
            <a:fld id="{976663FC-72C3-4D05-AB35-9CCAA57237E3}" type="slidenum">
              <a:rPr lang="en-GB" smtClean="0"/>
              <a:t>‹#›</a:t>
            </a:fld>
            <a:endParaRPr lang="en-GB"/>
          </a:p>
        </p:txBody>
      </p:sp>
    </p:spTree>
    <p:extLst>
      <p:ext uri="{BB962C8B-B14F-4D97-AF65-F5344CB8AC3E}">
        <p14:creationId xmlns:p14="http://schemas.microsoft.com/office/powerpoint/2010/main" val="185223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6663FC-72C3-4D05-AB35-9CCAA57237E3}" type="slidenum">
              <a:rPr lang="en-GB" smtClean="0"/>
              <a:t>2</a:t>
            </a:fld>
            <a:endParaRPr lang="en-GB"/>
          </a:p>
        </p:txBody>
      </p:sp>
    </p:spTree>
    <p:extLst>
      <p:ext uri="{BB962C8B-B14F-4D97-AF65-F5344CB8AC3E}">
        <p14:creationId xmlns:p14="http://schemas.microsoft.com/office/powerpoint/2010/main" val="290955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6663FC-72C3-4D05-AB35-9CCAA57237E3}" type="slidenum">
              <a:rPr lang="en-GB" smtClean="0"/>
              <a:t>5</a:t>
            </a:fld>
            <a:endParaRPr lang="en-GB"/>
          </a:p>
        </p:txBody>
      </p:sp>
    </p:spTree>
    <p:extLst>
      <p:ext uri="{BB962C8B-B14F-4D97-AF65-F5344CB8AC3E}">
        <p14:creationId xmlns:p14="http://schemas.microsoft.com/office/powerpoint/2010/main" val="381335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6663FC-72C3-4D05-AB35-9CCAA57237E3}" type="slidenum">
              <a:rPr lang="en-GB" smtClean="0"/>
              <a:t>7</a:t>
            </a:fld>
            <a:endParaRPr lang="en-GB"/>
          </a:p>
        </p:txBody>
      </p:sp>
    </p:spTree>
    <p:extLst>
      <p:ext uri="{BB962C8B-B14F-4D97-AF65-F5344CB8AC3E}">
        <p14:creationId xmlns:p14="http://schemas.microsoft.com/office/powerpoint/2010/main" val="62848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Gree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441D57-BA24-E91C-965B-46F077900D06}"/>
              </a:ext>
            </a:extLst>
          </p:cNvPr>
          <p:cNvSpPr txBox="1"/>
          <p:nvPr userDrawn="1"/>
        </p:nvSpPr>
        <p:spPr>
          <a:xfrm rot="20087525">
            <a:off x="1080409" y="2917821"/>
            <a:ext cx="9505870" cy="707886"/>
          </a:xfrm>
          <a:prstGeom prst="rect">
            <a:avLst/>
          </a:prstGeom>
          <a:noFill/>
        </p:spPr>
        <p:txBody>
          <a:bodyPr wrap="square" rtlCol="0">
            <a:spAutoFit/>
          </a:bodyPr>
          <a:lstStyle/>
          <a:p>
            <a:r>
              <a:rPr lang="en-GB" sz="4000" baseline="0">
                <a:solidFill>
                  <a:srgbClr val="FF0000"/>
                </a:solidFill>
              </a:rPr>
              <a:t>DRAFT FOR NFU| NOT GOVERNMENT POLICY</a:t>
            </a:r>
          </a:p>
        </p:txBody>
      </p:sp>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36"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2167475"/>
            <a:ext cx="8108139" cy="1215495"/>
          </a:xfrm>
        </p:spPr>
        <p:txBody>
          <a:bodyPr anchor="b"/>
          <a:lstStyle>
            <a:lvl1pPr algn="l">
              <a:defRPr sz="5600">
                <a:solidFill>
                  <a:schemeClr val="bg1"/>
                </a:solidFill>
              </a:defRPr>
            </a:lvl1pPr>
          </a:lstStyle>
          <a:p>
            <a:r>
              <a:rPr lang="en-US"/>
              <a:t>Click to edit Master title style</a:t>
            </a:r>
          </a:p>
        </p:txBody>
      </p:sp>
      <p:sp>
        <p:nvSpPr>
          <p:cNvPr id="3" name="Subtitle 2"/>
          <p:cNvSpPr>
            <a:spLocks noGrp="1"/>
          </p:cNvSpPr>
          <p:nvPr>
            <p:ph type="subTitle" idx="1"/>
          </p:nvPr>
        </p:nvSpPr>
        <p:spPr>
          <a:xfrm>
            <a:off x="575733" y="3475045"/>
            <a:ext cx="8108139" cy="986895"/>
          </a:xfrm>
        </p:spPr>
        <p:txBody>
          <a:bodyPr/>
          <a:lstStyle>
            <a:lvl1pPr marL="0" indent="0" algn="l">
              <a:buNone/>
              <a:defRPr sz="3200">
                <a:solidFill>
                  <a:schemeClr val="bg1"/>
                </a:solidFill>
              </a:defRPr>
            </a:lvl1pPr>
            <a:lvl2pPr marL="609555" indent="0" algn="ctr">
              <a:buNone/>
              <a:defRPr sz="2667"/>
            </a:lvl2pPr>
            <a:lvl3pPr marL="1219110" indent="0" algn="ctr">
              <a:buNone/>
              <a:defRPr sz="2400"/>
            </a:lvl3pPr>
            <a:lvl4pPr marL="1828664" indent="0" algn="ctr">
              <a:buNone/>
              <a:defRPr sz="2133"/>
            </a:lvl4pPr>
            <a:lvl5pPr marL="2438218" indent="0" algn="ctr">
              <a:buNone/>
              <a:defRPr sz="2133"/>
            </a:lvl5pPr>
            <a:lvl6pPr marL="3047772" indent="0" algn="ctr">
              <a:buNone/>
              <a:defRPr sz="2133"/>
            </a:lvl6pPr>
            <a:lvl7pPr marL="3657327" indent="0" algn="ctr">
              <a:buNone/>
              <a:defRPr sz="2133"/>
            </a:lvl7pPr>
            <a:lvl8pPr marL="4266880" indent="0" algn="ctr">
              <a:buNone/>
              <a:defRPr sz="2133"/>
            </a:lvl8pPr>
            <a:lvl9pPr marL="4876435" indent="0" algn="ctr">
              <a:buNone/>
              <a:defRPr sz="2133"/>
            </a:lvl9pPr>
          </a:lstStyle>
          <a:p>
            <a:r>
              <a:rPr lang="en-US"/>
              <a:t>Click to edit Master subtitle style</a:t>
            </a:r>
          </a:p>
        </p:txBody>
      </p:sp>
    </p:spTree>
    <p:extLst>
      <p:ext uri="{BB962C8B-B14F-4D97-AF65-F5344CB8AC3E}">
        <p14:creationId xmlns:p14="http://schemas.microsoft.com/office/powerpoint/2010/main" val="1024828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_Title Slide (no graphics) - Whit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35"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2281774"/>
            <a:ext cx="8108139" cy="1215495"/>
          </a:xfrm>
        </p:spPr>
        <p:txBody>
          <a:bodyPr anchor="b"/>
          <a:lstStyle>
            <a:lvl1pPr algn="l">
              <a:defRPr sz="5600">
                <a:solidFill>
                  <a:schemeClr val="tx2"/>
                </a:solidFill>
              </a:defRPr>
            </a:lvl1pPr>
          </a:lstStyle>
          <a:p>
            <a:r>
              <a:rPr lang="en-US"/>
              <a:t>Click to edit Master title style</a:t>
            </a:r>
          </a:p>
        </p:txBody>
      </p:sp>
      <p:sp>
        <p:nvSpPr>
          <p:cNvPr id="3" name="Subtitle 2"/>
          <p:cNvSpPr>
            <a:spLocks noGrp="1"/>
          </p:cNvSpPr>
          <p:nvPr>
            <p:ph type="subTitle" idx="1"/>
          </p:nvPr>
        </p:nvSpPr>
        <p:spPr>
          <a:xfrm>
            <a:off x="575733" y="3589343"/>
            <a:ext cx="8108139" cy="986895"/>
          </a:xfrm>
        </p:spPr>
        <p:txBody>
          <a:bodyPr/>
          <a:lstStyle>
            <a:lvl1pPr marL="0" indent="0" algn="l">
              <a:buNone/>
              <a:defRPr sz="3200">
                <a:solidFill>
                  <a:schemeClr val="tx2"/>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Click to edit Master subtitle style</a:t>
            </a:r>
          </a:p>
        </p:txBody>
      </p:sp>
      <p:sp>
        <p:nvSpPr>
          <p:cNvPr id="6" name="TextBox 5">
            <a:extLst>
              <a:ext uri="{FF2B5EF4-FFF2-40B4-BE49-F238E27FC236}">
                <a16:creationId xmlns:a16="http://schemas.microsoft.com/office/drawing/2014/main" id="{FADB0998-45DD-8367-C1B3-C80FACB96BA0}"/>
              </a:ext>
            </a:extLst>
          </p:cNvPr>
          <p:cNvSpPr txBox="1"/>
          <p:nvPr userDrawn="1"/>
        </p:nvSpPr>
        <p:spPr>
          <a:xfrm rot="19996380">
            <a:off x="1697399" y="2998250"/>
            <a:ext cx="8701917" cy="769441"/>
          </a:xfrm>
          <a:prstGeom prst="rect">
            <a:avLst/>
          </a:prstGeom>
          <a:noFill/>
        </p:spPr>
        <p:txBody>
          <a:bodyPr wrap="square" rtlCol="0">
            <a:spAutoFit/>
          </a:bodyPr>
          <a:lstStyle/>
          <a:p>
            <a:pPr algn="ctr"/>
            <a:r>
              <a:rPr lang="en-GB" sz="4400">
                <a:solidFill>
                  <a:srgbClr val="FF0000"/>
                </a:solidFill>
              </a:rPr>
              <a:t>Not Government Policy</a:t>
            </a:r>
          </a:p>
        </p:txBody>
      </p:sp>
    </p:spTree>
    <p:extLst>
      <p:ext uri="{BB962C8B-B14F-4D97-AF65-F5344CB8AC3E}">
        <p14:creationId xmlns:p14="http://schemas.microsoft.com/office/powerpoint/2010/main" val="3775383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Quote or Statistic">
    <p:spTree>
      <p:nvGrpSpPr>
        <p:cNvPr id="1" name=""/>
        <p:cNvGrpSpPr/>
        <p:nvPr/>
      </p:nvGrpSpPr>
      <p:grpSpPr>
        <a:xfrm>
          <a:off x="0" y="0"/>
          <a:ext cx="0" cy="0"/>
          <a:chOff x="0" y="0"/>
          <a:chExt cx="0" cy="0"/>
        </a:xfrm>
      </p:grpSpPr>
      <p:grpSp>
        <p:nvGrpSpPr>
          <p:cNvPr id="3" name="Group 6"/>
          <p:cNvGrpSpPr>
            <a:grpSpLocks/>
          </p:cNvGrpSpPr>
          <p:nvPr userDrawn="1"/>
        </p:nvGrpSpPr>
        <p:grpSpPr bwMode="auto">
          <a:xfrm>
            <a:off x="0" y="0"/>
            <a:ext cx="12192000" cy="6885517"/>
            <a:chOff x="0" y="0"/>
            <a:chExt cx="9144000" cy="5164038"/>
          </a:xfrm>
        </p:grpSpPr>
        <p:sp>
          <p:nvSpPr>
            <p:cNvPr id="4" name="Rectangle 9"/>
            <p:cNvSpPr/>
            <p:nvPr userDrawn="1"/>
          </p:nvSpPr>
          <p:spPr bwMode="auto">
            <a:xfrm>
              <a:off x="0" y="4055984"/>
              <a:ext cx="7342188" cy="1108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5" name="Rectangle 4"/>
            <p:cNvSpPr/>
            <p:nvPr userDrawn="1"/>
          </p:nvSpPr>
          <p:spPr bwMode="auto">
            <a:xfrm>
              <a:off x="7342188" y="0"/>
              <a:ext cx="1801812" cy="5164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6" name="Isosceles Triangle 11"/>
            <p:cNvSpPr/>
            <p:nvPr userDrawn="1"/>
          </p:nvSpPr>
          <p:spPr bwMode="auto">
            <a:xfrm rot="10800000">
              <a:off x="644525" y="3833739"/>
              <a:ext cx="727075" cy="3968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grpSp>
      <p:cxnSp>
        <p:nvCxnSpPr>
          <p:cNvPr id="7" name="Straight Connector 15"/>
          <p:cNvCxnSpPr/>
          <p:nvPr userDrawn="1"/>
        </p:nvCxnSpPr>
        <p:spPr>
          <a:xfrm>
            <a:off x="738719" y="6385984"/>
            <a:ext cx="10856383"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1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71669" y="3524253"/>
            <a:ext cx="1098551" cy="188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2454" y="1443039"/>
            <a:ext cx="8517745" cy="3948556"/>
          </a:xfrm>
        </p:spPr>
        <p:txBody>
          <a:bodyPr/>
          <a:lstStyle>
            <a:lvl1pPr>
              <a:defRPr sz="6667" b="0">
                <a:solidFill>
                  <a:schemeClr val="bg1"/>
                </a:solidFill>
              </a:defRPr>
            </a:lvl1pPr>
          </a:lstStyle>
          <a:p>
            <a:r>
              <a:rPr lang="en-US"/>
              <a:t>Click to edit Master title style</a:t>
            </a:r>
          </a:p>
        </p:txBody>
      </p:sp>
      <p:sp>
        <p:nvSpPr>
          <p:cNvPr id="9" name="Footer Placeholder 4"/>
          <p:cNvSpPr>
            <a:spLocks noGrp="1"/>
          </p:cNvSpPr>
          <p:nvPr>
            <p:ph type="ftr" sz="quarter" idx="10"/>
          </p:nvPr>
        </p:nvSpPr>
        <p:spPr/>
        <p:txBody>
          <a:bodyPr/>
          <a:lstStyle>
            <a:lvl1pPr>
              <a:defRPr/>
            </a:lvl1pPr>
          </a:lstStyle>
          <a:p>
            <a:pPr>
              <a:defRPr/>
            </a:pPr>
            <a:endParaRPr lang="en-GB"/>
          </a:p>
        </p:txBody>
      </p:sp>
      <p:sp>
        <p:nvSpPr>
          <p:cNvPr id="10" name="Slide Number Placeholder 5"/>
          <p:cNvSpPr>
            <a:spLocks noGrp="1"/>
          </p:cNvSpPr>
          <p:nvPr>
            <p:ph type="sldNum" sz="quarter" idx="11"/>
          </p:nvPr>
        </p:nvSpPr>
        <p:spPr/>
        <p:txBody>
          <a:bodyPr/>
          <a:lstStyle>
            <a:lvl1pPr>
              <a:defRPr/>
            </a:lvl1pPr>
          </a:lstStyle>
          <a:p>
            <a:fld id="{2E4912D5-0A93-4849-9AB5-3367B6AC3318}" type="slidenum">
              <a:rPr lang="en-GB" altLang="en-US"/>
              <a:pPr/>
              <a:t>‹#›</a:t>
            </a:fld>
            <a:endParaRPr lang="en-GB" altLang="en-US"/>
          </a:p>
        </p:txBody>
      </p:sp>
      <p:sp>
        <p:nvSpPr>
          <p:cNvPr id="12" name="TextBox 11">
            <a:extLst>
              <a:ext uri="{FF2B5EF4-FFF2-40B4-BE49-F238E27FC236}">
                <a16:creationId xmlns:a16="http://schemas.microsoft.com/office/drawing/2014/main" id="{5012EB20-28A5-5211-A62B-96479061A5CA}"/>
              </a:ext>
            </a:extLst>
          </p:cNvPr>
          <p:cNvSpPr txBox="1"/>
          <p:nvPr userDrawn="1"/>
        </p:nvSpPr>
        <p:spPr>
          <a:xfrm rot="19996380">
            <a:off x="1697399" y="2998250"/>
            <a:ext cx="8701917" cy="769441"/>
          </a:xfrm>
          <a:prstGeom prst="rect">
            <a:avLst/>
          </a:prstGeom>
          <a:noFill/>
        </p:spPr>
        <p:txBody>
          <a:bodyPr wrap="square" rtlCol="0">
            <a:spAutoFit/>
          </a:bodyPr>
          <a:lstStyle/>
          <a:p>
            <a:pPr algn="ctr"/>
            <a:r>
              <a:rPr lang="en-GB" sz="4400">
                <a:solidFill>
                  <a:srgbClr val="FF0000"/>
                </a:solidFill>
              </a:rPr>
              <a:t>Not Government Policy</a:t>
            </a:r>
          </a:p>
        </p:txBody>
      </p:sp>
    </p:spTree>
    <p:extLst>
      <p:ext uri="{BB962C8B-B14F-4D97-AF65-F5344CB8AC3E}">
        <p14:creationId xmlns:p14="http://schemas.microsoft.com/office/powerpoint/2010/main" val="3160184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Quote or Statistic Outline">
    <p:spTree>
      <p:nvGrpSpPr>
        <p:cNvPr id="1" name=""/>
        <p:cNvGrpSpPr/>
        <p:nvPr/>
      </p:nvGrpSpPr>
      <p:grpSpPr>
        <a:xfrm>
          <a:off x="0" y="0"/>
          <a:ext cx="0" cy="0"/>
          <a:chOff x="0" y="0"/>
          <a:chExt cx="0" cy="0"/>
        </a:xfrm>
      </p:grpSpPr>
      <p:cxnSp>
        <p:nvCxnSpPr>
          <p:cNvPr id="3" name="Straight Connector 15"/>
          <p:cNvCxnSpPr/>
          <p:nvPr userDrawn="1"/>
        </p:nvCxnSpPr>
        <p:spPr>
          <a:xfrm>
            <a:off x="738719" y="6385984"/>
            <a:ext cx="10856383"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Freeform 14"/>
          <p:cNvSpPr/>
          <p:nvPr userDrawn="1"/>
        </p:nvSpPr>
        <p:spPr>
          <a:xfrm rot="10800000">
            <a:off x="2" y="8469"/>
            <a:ext cx="9802284" cy="5526617"/>
          </a:xfrm>
          <a:custGeom>
            <a:avLst/>
            <a:gdLst>
              <a:gd name="connsiteX0" fmla="*/ 7340600 w 7340600"/>
              <a:gd name="connsiteY0" fmla="*/ 5925324 h 5925324"/>
              <a:gd name="connsiteX1" fmla="*/ 0 w 7340600"/>
              <a:gd name="connsiteY1" fmla="*/ 5925324 h 5925324"/>
              <a:gd name="connsiteX2" fmla="*/ 0 w 7340600"/>
              <a:gd name="connsiteY2" fmla="*/ 174789 h 5925324"/>
              <a:gd name="connsiteX3" fmla="*/ 6172563 w 7340600"/>
              <a:gd name="connsiteY3" fmla="*/ 174789 h 5925324"/>
              <a:gd name="connsiteX4" fmla="*/ 6332537 w 7340600"/>
              <a:gd name="connsiteY4" fmla="*/ 0 h 5925324"/>
              <a:gd name="connsiteX5" fmla="*/ 6492511 w 7340600"/>
              <a:gd name="connsiteY5" fmla="*/ 174789 h 5925324"/>
              <a:gd name="connsiteX6" fmla="*/ 7340600 w 7340600"/>
              <a:gd name="connsiteY6" fmla="*/ 174789 h 5925324"/>
              <a:gd name="connsiteX0" fmla="*/ 7340600 w 7340600"/>
              <a:gd name="connsiteY0" fmla="*/ 4144566 h 5925324"/>
              <a:gd name="connsiteX1" fmla="*/ 0 w 7340600"/>
              <a:gd name="connsiteY1" fmla="*/ 5925324 h 5925324"/>
              <a:gd name="connsiteX2" fmla="*/ 0 w 7340600"/>
              <a:gd name="connsiteY2" fmla="*/ 174789 h 5925324"/>
              <a:gd name="connsiteX3" fmla="*/ 6172563 w 7340600"/>
              <a:gd name="connsiteY3" fmla="*/ 174789 h 5925324"/>
              <a:gd name="connsiteX4" fmla="*/ 6332537 w 7340600"/>
              <a:gd name="connsiteY4" fmla="*/ 0 h 5925324"/>
              <a:gd name="connsiteX5" fmla="*/ 6492511 w 7340600"/>
              <a:gd name="connsiteY5" fmla="*/ 174789 h 5925324"/>
              <a:gd name="connsiteX6" fmla="*/ 7340600 w 7340600"/>
              <a:gd name="connsiteY6" fmla="*/ 174789 h 5925324"/>
              <a:gd name="connsiteX7" fmla="*/ 7340600 w 7340600"/>
              <a:gd name="connsiteY7" fmla="*/ 4144566 h 5925324"/>
              <a:gd name="connsiteX0" fmla="*/ 7352475 w 7352475"/>
              <a:gd name="connsiteY0" fmla="*/ 4144566 h 4144567"/>
              <a:gd name="connsiteX1" fmla="*/ 0 w 7352475"/>
              <a:gd name="connsiteY1" fmla="*/ 4144567 h 4144567"/>
              <a:gd name="connsiteX2" fmla="*/ 11875 w 7352475"/>
              <a:gd name="connsiteY2" fmla="*/ 174789 h 4144567"/>
              <a:gd name="connsiteX3" fmla="*/ 6184438 w 7352475"/>
              <a:gd name="connsiteY3" fmla="*/ 174789 h 4144567"/>
              <a:gd name="connsiteX4" fmla="*/ 6344412 w 7352475"/>
              <a:gd name="connsiteY4" fmla="*/ 0 h 4144567"/>
              <a:gd name="connsiteX5" fmla="*/ 6504386 w 7352475"/>
              <a:gd name="connsiteY5" fmla="*/ 174789 h 4144567"/>
              <a:gd name="connsiteX6" fmla="*/ 7352475 w 7352475"/>
              <a:gd name="connsiteY6" fmla="*/ 174789 h 4144567"/>
              <a:gd name="connsiteX7" fmla="*/ 7352475 w 7352475"/>
              <a:gd name="connsiteY7" fmla="*/ 4144566 h 414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52475" h="4144567">
                <a:moveTo>
                  <a:pt x="7352475" y="4144566"/>
                </a:moveTo>
                <a:lnTo>
                  <a:pt x="0" y="4144567"/>
                </a:lnTo>
                <a:cubicBezTo>
                  <a:pt x="3958" y="2821308"/>
                  <a:pt x="7917" y="1498048"/>
                  <a:pt x="11875" y="174789"/>
                </a:cubicBezTo>
                <a:lnTo>
                  <a:pt x="6184438" y="174789"/>
                </a:lnTo>
                <a:lnTo>
                  <a:pt x="6344412" y="0"/>
                </a:lnTo>
                <a:lnTo>
                  <a:pt x="6504386" y="174789"/>
                </a:lnTo>
                <a:lnTo>
                  <a:pt x="7352475" y="174789"/>
                </a:lnTo>
                <a:lnTo>
                  <a:pt x="7352475" y="4144566"/>
                </a:lnTo>
                <a:close/>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pic>
        <p:nvPicPr>
          <p:cNvPr id="5" name="Pictur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71669" y="3418420"/>
            <a:ext cx="1098551" cy="188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2454" y="1443039"/>
            <a:ext cx="8517745" cy="3948556"/>
          </a:xfrm>
        </p:spPr>
        <p:txBody>
          <a:bodyPr/>
          <a:lstStyle>
            <a:lvl1pPr>
              <a:defRPr sz="6667" b="0">
                <a:solidFill>
                  <a:schemeClr val="tx2"/>
                </a:solidFill>
              </a:defRPr>
            </a:lvl1pPr>
          </a:lstStyle>
          <a:p>
            <a:r>
              <a:rPr lang="en-US"/>
              <a:t>Click to edit Master title style</a:t>
            </a:r>
          </a:p>
        </p:txBody>
      </p:sp>
      <p:sp>
        <p:nvSpPr>
          <p:cNvPr id="6" name="Footer Placeholder 4"/>
          <p:cNvSpPr>
            <a:spLocks noGrp="1"/>
          </p:cNvSpPr>
          <p:nvPr>
            <p:ph type="ftr" sz="quarter" idx="10"/>
          </p:nvPr>
        </p:nvSpPr>
        <p:spPr/>
        <p:txBody>
          <a:bodyPr/>
          <a:lstStyle>
            <a:lvl1pPr>
              <a:defRPr/>
            </a:lvl1pPr>
          </a:lstStyle>
          <a:p>
            <a:pPr>
              <a:defRPr/>
            </a:pPr>
            <a:endParaRPr lang="en-GB"/>
          </a:p>
        </p:txBody>
      </p:sp>
      <p:sp>
        <p:nvSpPr>
          <p:cNvPr id="7" name="Slide Number Placeholder 5"/>
          <p:cNvSpPr>
            <a:spLocks noGrp="1"/>
          </p:cNvSpPr>
          <p:nvPr>
            <p:ph type="sldNum" sz="quarter" idx="11"/>
          </p:nvPr>
        </p:nvSpPr>
        <p:spPr/>
        <p:txBody>
          <a:bodyPr/>
          <a:lstStyle>
            <a:lvl1pPr>
              <a:defRPr/>
            </a:lvl1pPr>
          </a:lstStyle>
          <a:p>
            <a:fld id="{1ACAA9B0-F8AC-4D95-956D-164A9F204836}" type="slidenum">
              <a:rPr lang="en-GB" altLang="en-US"/>
              <a:pPr/>
              <a:t>‹#›</a:t>
            </a:fld>
            <a:endParaRPr lang="en-GB" altLang="en-US"/>
          </a:p>
        </p:txBody>
      </p:sp>
      <p:sp>
        <p:nvSpPr>
          <p:cNvPr id="9" name="TextBox 8">
            <a:extLst>
              <a:ext uri="{FF2B5EF4-FFF2-40B4-BE49-F238E27FC236}">
                <a16:creationId xmlns:a16="http://schemas.microsoft.com/office/drawing/2014/main" id="{80DF595D-9F17-578C-33D3-39811F48CE71}"/>
              </a:ext>
            </a:extLst>
          </p:cNvPr>
          <p:cNvSpPr txBox="1"/>
          <p:nvPr userDrawn="1"/>
        </p:nvSpPr>
        <p:spPr>
          <a:xfrm rot="19996380">
            <a:off x="1697399" y="2998250"/>
            <a:ext cx="8701917" cy="769441"/>
          </a:xfrm>
          <a:prstGeom prst="rect">
            <a:avLst/>
          </a:prstGeom>
          <a:noFill/>
        </p:spPr>
        <p:txBody>
          <a:bodyPr wrap="square" rtlCol="0">
            <a:spAutoFit/>
          </a:bodyPr>
          <a:lstStyle/>
          <a:p>
            <a:pPr algn="ctr"/>
            <a:r>
              <a:rPr lang="en-GB" sz="4400">
                <a:solidFill>
                  <a:srgbClr val="FF0000"/>
                </a:solidFill>
              </a:rPr>
              <a:t>Not Government Policy</a:t>
            </a:r>
          </a:p>
        </p:txBody>
      </p:sp>
    </p:spTree>
    <p:extLst>
      <p:ext uri="{BB962C8B-B14F-4D97-AF65-F5344CB8AC3E}">
        <p14:creationId xmlns:p14="http://schemas.microsoft.com/office/powerpoint/2010/main" val="1807558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Title Slide - Green">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2167473"/>
            <a:ext cx="8108139" cy="1215495"/>
          </a:xfrm>
        </p:spPr>
        <p:txBody>
          <a:bodyPr anchor="b"/>
          <a:lstStyle>
            <a:lvl1pPr algn="l">
              <a:defRPr sz="5600">
                <a:solidFill>
                  <a:schemeClr val="bg1"/>
                </a:solidFill>
              </a:defRPr>
            </a:lvl1pPr>
          </a:lstStyle>
          <a:p>
            <a:r>
              <a:rPr lang="en-US"/>
              <a:t>Click to edit Master title style</a:t>
            </a:r>
          </a:p>
        </p:txBody>
      </p:sp>
      <p:sp>
        <p:nvSpPr>
          <p:cNvPr id="3" name="Subtitle 2"/>
          <p:cNvSpPr>
            <a:spLocks noGrp="1"/>
          </p:cNvSpPr>
          <p:nvPr>
            <p:ph type="subTitle" idx="1"/>
          </p:nvPr>
        </p:nvSpPr>
        <p:spPr>
          <a:xfrm>
            <a:off x="575733" y="3475042"/>
            <a:ext cx="8108139" cy="986895"/>
          </a:xfrm>
        </p:spPr>
        <p:txBody>
          <a:bodyPr/>
          <a:lstStyle>
            <a:lvl1pPr marL="0" indent="0" algn="l">
              <a:buNone/>
              <a:defRPr sz="32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6" name="TextBox 5">
            <a:extLst>
              <a:ext uri="{FF2B5EF4-FFF2-40B4-BE49-F238E27FC236}">
                <a16:creationId xmlns:a16="http://schemas.microsoft.com/office/drawing/2014/main" id="{94999E05-DD6B-2CB2-2DEA-DC14A654D65A}"/>
              </a:ext>
            </a:extLst>
          </p:cNvPr>
          <p:cNvSpPr txBox="1"/>
          <p:nvPr userDrawn="1"/>
        </p:nvSpPr>
        <p:spPr>
          <a:xfrm rot="19996380">
            <a:off x="1697399" y="2998250"/>
            <a:ext cx="8701917" cy="769441"/>
          </a:xfrm>
          <a:prstGeom prst="rect">
            <a:avLst/>
          </a:prstGeom>
          <a:noFill/>
        </p:spPr>
        <p:txBody>
          <a:bodyPr wrap="square" rtlCol="0">
            <a:spAutoFit/>
          </a:bodyPr>
          <a:lstStyle/>
          <a:p>
            <a:pPr algn="ctr"/>
            <a:r>
              <a:rPr lang="en-GB" sz="4400">
                <a:solidFill>
                  <a:srgbClr val="FF0000"/>
                </a:solidFill>
              </a:rPr>
              <a:t>Not Government Policy</a:t>
            </a:r>
          </a:p>
        </p:txBody>
      </p:sp>
    </p:spTree>
    <p:extLst>
      <p:ext uri="{BB962C8B-B14F-4D97-AF65-F5344CB8AC3E}">
        <p14:creationId xmlns:p14="http://schemas.microsoft.com/office/powerpoint/2010/main" val="1255457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2_Title Slide (no graphics) - Green">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1735673"/>
            <a:ext cx="8108139" cy="1215495"/>
          </a:xfrm>
        </p:spPr>
        <p:txBody>
          <a:bodyPr anchor="b"/>
          <a:lstStyle>
            <a:lvl1pPr algn="l">
              <a:defRPr sz="5600">
                <a:solidFill>
                  <a:schemeClr val="bg1"/>
                </a:solidFill>
              </a:defRPr>
            </a:lvl1pPr>
          </a:lstStyle>
          <a:p>
            <a:r>
              <a:rPr lang="en-US"/>
              <a:t>Click to edit Master title style</a:t>
            </a:r>
          </a:p>
        </p:txBody>
      </p:sp>
      <p:sp>
        <p:nvSpPr>
          <p:cNvPr id="3" name="Subtitle 2"/>
          <p:cNvSpPr>
            <a:spLocks noGrp="1"/>
          </p:cNvSpPr>
          <p:nvPr>
            <p:ph type="subTitle" idx="1"/>
          </p:nvPr>
        </p:nvSpPr>
        <p:spPr>
          <a:xfrm>
            <a:off x="575733" y="3043242"/>
            <a:ext cx="8108139" cy="986895"/>
          </a:xfrm>
        </p:spPr>
        <p:txBody>
          <a:bodyPr/>
          <a:lstStyle>
            <a:lvl1pPr marL="0" indent="0" algn="l">
              <a:buNone/>
              <a:defRPr sz="32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6" name="TextBox 5">
            <a:extLst>
              <a:ext uri="{FF2B5EF4-FFF2-40B4-BE49-F238E27FC236}">
                <a16:creationId xmlns:a16="http://schemas.microsoft.com/office/drawing/2014/main" id="{BCFE96CA-A424-AF09-BEC2-E2D30D1BB426}"/>
              </a:ext>
            </a:extLst>
          </p:cNvPr>
          <p:cNvSpPr txBox="1"/>
          <p:nvPr userDrawn="1"/>
        </p:nvSpPr>
        <p:spPr>
          <a:xfrm rot="19996380">
            <a:off x="1697399" y="2998250"/>
            <a:ext cx="8701917" cy="769441"/>
          </a:xfrm>
          <a:prstGeom prst="rect">
            <a:avLst/>
          </a:prstGeom>
          <a:noFill/>
        </p:spPr>
        <p:txBody>
          <a:bodyPr wrap="square" rtlCol="0">
            <a:spAutoFit/>
          </a:bodyPr>
          <a:lstStyle/>
          <a:p>
            <a:pPr algn="ctr"/>
            <a:r>
              <a:rPr lang="en-GB" sz="4400">
                <a:solidFill>
                  <a:srgbClr val="FF0000"/>
                </a:solidFill>
              </a:rPr>
              <a:t>Not Government Policy</a:t>
            </a:r>
          </a:p>
        </p:txBody>
      </p:sp>
    </p:spTree>
    <p:extLst>
      <p:ext uri="{BB962C8B-B14F-4D97-AF65-F5344CB8AC3E}">
        <p14:creationId xmlns:p14="http://schemas.microsoft.com/office/powerpoint/2010/main" val="3123426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2_Title Slide - Whit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2523073"/>
            <a:ext cx="8108139" cy="1215495"/>
          </a:xfrm>
        </p:spPr>
        <p:txBody>
          <a:bodyPr anchor="b"/>
          <a:lstStyle>
            <a:lvl1pPr algn="l">
              <a:defRPr sz="5600">
                <a:solidFill>
                  <a:schemeClr val="tx2"/>
                </a:solidFill>
              </a:defRPr>
            </a:lvl1pPr>
          </a:lstStyle>
          <a:p>
            <a:r>
              <a:rPr lang="en-US"/>
              <a:t>Click to edit Master title style</a:t>
            </a:r>
          </a:p>
        </p:txBody>
      </p:sp>
      <p:sp>
        <p:nvSpPr>
          <p:cNvPr id="3" name="Subtitle 2"/>
          <p:cNvSpPr>
            <a:spLocks noGrp="1"/>
          </p:cNvSpPr>
          <p:nvPr>
            <p:ph type="subTitle" idx="1"/>
          </p:nvPr>
        </p:nvSpPr>
        <p:spPr>
          <a:xfrm>
            <a:off x="575733" y="3830642"/>
            <a:ext cx="8108139" cy="986895"/>
          </a:xfrm>
        </p:spPr>
        <p:txBody>
          <a:bodyPr/>
          <a:lstStyle>
            <a:lvl1pPr marL="0" indent="0" algn="l">
              <a:buNone/>
              <a:defRPr sz="3200">
                <a:solidFill>
                  <a:schemeClr val="tx2"/>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6" name="TextBox 5">
            <a:extLst>
              <a:ext uri="{FF2B5EF4-FFF2-40B4-BE49-F238E27FC236}">
                <a16:creationId xmlns:a16="http://schemas.microsoft.com/office/drawing/2014/main" id="{318A63AA-E5DF-DF34-519D-17ECCA14FD5D}"/>
              </a:ext>
            </a:extLst>
          </p:cNvPr>
          <p:cNvSpPr txBox="1"/>
          <p:nvPr userDrawn="1"/>
        </p:nvSpPr>
        <p:spPr>
          <a:xfrm rot="19996380">
            <a:off x="1697399" y="2998250"/>
            <a:ext cx="8701917" cy="769441"/>
          </a:xfrm>
          <a:prstGeom prst="rect">
            <a:avLst/>
          </a:prstGeom>
          <a:noFill/>
        </p:spPr>
        <p:txBody>
          <a:bodyPr wrap="square" rtlCol="0">
            <a:spAutoFit/>
          </a:bodyPr>
          <a:lstStyle/>
          <a:p>
            <a:pPr algn="ctr"/>
            <a:r>
              <a:rPr lang="en-GB" sz="4400">
                <a:solidFill>
                  <a:srgbClr val="FF0000"/>
                </a:solidFill>
              </a:rPr>
              <a:t>Not Government Policy</a:t>
            </a:r>
          </a:p>
        </p:txBody>
      </p:sp>
    </p:spTree>
    <p:extLst>
      <p:ext uri="{BB962C8B-B14F-4D97-AF65-F5344CB8AC3E}">
        <p14:creationId xmlns:p14="http://schemas.microsoft.com/office/powerpoint/2010/main" val="2787003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2_Title Slide (no graphics) - Whit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2281773"/>
            <a:ext cx="8108139" cy="1215495"/>
          </a:xfrm>
        </p:spPr>
        <p:txBody>
          <a:bodyPr anchor="b"/>
          <a:lstStyle>
            <a:lvl1pPr algn="l">
              <a:defRPr sz="5600">
                <a:solidFill>
                  <a:schemeClr val="tx2"/>
                </a:solidFill>
              </a:defRPr>
            </a:lvl1pPr>
          </a:lstStyle>
          <a:p>
            <a:r>
              <a:rPr lang="en-US"/>
              <a:t>Click to edit Master title style</a:t>
            </a:r>
          </a:p>
        </p:txBody>
      </p:sp>
      <p:sp>
        <p:nvSpPr>
          <p:cNvPr id="3" name="Subtitle 2"/>
          <p:cNvSpPr>
            <a:spLocks noGrp="1"/>
          </p:cNvSpPr>
          <p:nvPr>
            <p:ph type="subTitle" idx="1"/>
          </p:nvPr>
        </p:nvSpPr>
        <p:spPr>
          <a:xfrm>
            <a:off x="575733" y="3589342"/>
            <a:ext cx="8108139" cy="986895"/>
          </a:xfrm>
        </p:spPr>
        <p:txBody>
          <a:bodyPr/>
          <a:lstStyle>
            <a:lvl1pPr marL="0" indent="0" algn="l">
              <a:buNone/>
              <a:defRPr sz="3200">
                <a:solidFill>
                  <a:schemeClr val="tx2"/>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6" name="TextBox 5">
            <a:extLst>
              <a:ext uri="{FF2B5EF4-FFF2-40B4-BE49-F238E27FC236}">
                <a16:creationId xmlns:a16="http://schemas.microsoft.com/office/drawing/2014/main" id="{7217E43F-EE74-54C0-6D30-2FC25B9E5BEA}"/>
              </a:ext>
            </a:extLst>
          </p:cNvPr>
          <p:cNvSpPr txBox="1"/>
          <p:nvPr userDrawn="1"/>
        </p:nvSpPr>
        <p:spPr>
          <a:xfrm rot="19996380">
            <a:off x="1697399" y="2998250"/>
            <a:ext cx="8701917" cy="769441"/>
          </a:xfrm>
          <a:prstGeom prst="rect">
            <a:avLst/>
          </a:prstGeom>
          <a:noFill/>
        </p:spPr>
        <p:txBody>
          <a:bodyPr wrap="square" rtlCol="0">
            <a:spAutoFit/>
          </a:bodyPr>
          <a:lstStyle/>
          <a:p>
            <a:pPr algn="ctr"/>
            <a:r>
              <a:rPr lang="en-GB" sz="4400">
                <a:solidFill>
                  <a:srgbClr val="FF0000"/>
                </a:solidFill>
              </a:rPr>
              <a:t>Not Government Policy</a:t>
            </a:r>
          </a:p>
        </p:txBody>
      </p:sp>
    </p:spTree>
    <p:extLst>
      <p:ext uri="{BB962C8B-B14F-4D97-AF65-F5344CB8AC3E}">
        <p14:creationId xmlns:p14="http://schemas.microsoft.com/office/powerpoint/2010/main" val="4079194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Quote or Statistic">
    <p:spTree>
      <p:nvGrpSpPr>
        <p:cNvPr id="1" name=""/>
        <p:cNvGrpSpPr/>
        <p:nvPr/>
      </p:nvGrpSpPr>
      <p:grpSpPr>
        <a:xfrm>
          <a:off x="0" y="0"/>
          <a:ext cx="0" cy="0"/>
          <a:chOff x="0" y="0"/>
          <a:chExt cx="0" cy="0"/>
        </a:xfrm>
      </p:grpSpPr>
      <p:grpSp>
        <p:nvGrpSpPr>
          <p:cNvPr id="3" name="Group 6"/>
          <p:cNvGrpSpPr>
            <a:grpSpLocks/>
          </p:cNvGrpSpPr>
          <p:nvPr userDrawn="1"/>
        </p:nvGrpSpPr>
        <p:grpSpPr bwMode="auto">
          <a:xfrm>
            <a:off x="0" y="0"/>
            <a:ext cx="12192000" cy="6885517"/>
            <a:chOff x="0" y="0"/>
            <a:chExt cx="9144000" cy="5164038"/>
          </a:xfrm>
        </p:grpSpPr>
        <p:sp>
          <p:nvSpPr>
            <p:cNvPr id="4" name="Rectangle 9"/>
            <p:cNvSpPr/>
            <p:nvPr userDrawn="1"/>
          </p:nvSpPr>
          <p:spPr bwMode="auto">
            <a:xfrm>
              <a:off x="0" y="4055984"/>
              <a:ext cx="7342188" cy="1108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5" name="Rectangle 4"/>
            <p:cNvSpPr/>
            <p:nvPr userDrawn="1"/>
          </p:nvSpPr>
          <p:spPr bwMode="auto">
            <a:xfrm>
              <a:off x="7342188" y="0"/>
              <a:ext cx="1801812" cy="5164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6" name="Isosceles Triangle 11"/>
            <p:cNvSpPr/>
            <p:nvPr userDrawn="1"/>
          </p:nvSpPr>
          <p:spPr bwMode="auto">
            <a:xfrm rot="10800000">
              <a:off x="644525" y="3833739"/>
              <a:ext cx="727075" cy="3968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grpSp>
      <p:cxnSp>
        <p:nvCxnSpPr>
          <p:cNvPr id="7" name="Straight Connector 15"/>
          <p:cNvCxnSpPr/>
          <p:nvPr userDrawn="1"/>
        </p:nvCxnSpPr>
        <p:spPr>
          <a:xfrm>
            <a:off x="738718" y="6385984"/>
            <a:ext cx="10856383"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1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71667" y="3524252"/>
            <a:ext cx="1098551" cy="188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2453" y="1443039"/>
            <a:ext cx="8517745" cy="3948556"/>
          </a:xfrm>
        </p:spPr>
        <p:txBody>
          <a:bodyPr/>
          <a:lstStyle>
            <a:lvl1pPr>
              <a:defRPr sz="6667" b="0">
                <a:solidFill>
                  <a:schemeClr val="bg1"/>
                </a:solidFill>
              </a:defRPr>
            </a:lvl1pPr>
          </a:lstStyle>
          <a:p>
            <a:r>
              <a:rPr lang="en-US"/>
              <a:t>Click to edit Master title style</a:t>
            </a:r>
          </a:p>
        </p:txBody>
      </p:sp>
      <p:sp>
        <p:nvSpPr>
          <p:cNvPr id="9" name="Footer Placeholder 4"/>
          <p:cNvSpPr>
            <a:spLocks noGrp="1"/>
          </p:cNvSpPr>
          <p:nvPr>
            <p:ph type="ftr" sz="quarter" idx="10"/>
          </p:nvPr>
        </p:nvSpPr>
        <p:spPr/>
        <p:txBody>
          <a:bodyPr/>
          <a:lstStyle>
            <a:lvl1pPr>
              <a:defRPr/>
            </a:lvl1pPr>
          </a:lstStyle>
          <a:p>
            <a:pPr>
              <a:defRPr/>
            </a:pPr>
            <a:endParaRPr lang="en-GB"/>
          </a:p>
        </p:txBody>
      </p:sp>
      <p:sp>
        <p:nvSpPr>
          <p:cNvPr id="10" name="Slide Number Placeholder 5"/>
          <p:cNvSpPr>
            <a:spLocks noGrp="1"/>
          </p:cNvSpPr>
          <p:nvPr>
            <p:ph type="sldNum" sz="quarter" idx="11"/>
          </p:nvPr>
        </p:nvSpPr>
        <p:spPr/>
        <p:txBody>
          <a:bodyPr/>
          <a:lstStyle>
            <a:lvl1pPr>
              <a:defRPr/>
            </a:lvl1pPr>
          </a:lstStyle>
          <a:p>
            <a:fld id="{2E4912D5-0A93-4849-9AB5-3367B6AC3318}" type="slidenum">
              <a:rPr lang="en-GB" altLang="en-US"/>
              <a:pPr/>
              <a:t>‹#›</a:t>
            </a:fld>
            <a:endParaRPr lang="en-GB" altLang="en-US"/>
          </a:p>
        </p:txBody>
      </p:sp>
      <p:sp>
        <p:nvSpPr>
          <p:cNvPr id="12" name="TextBox 11">
            <a:extLst>
              <a:ext uri="{FF2B5EF4-FFF2-40B4-BE49-F238E27FC236}">
                <a16:creationId xmlns:a16="http://schemas.microsoft.com/office/drawing/2014/main" id="{EEE16EE3-ED7D-86B7-D418-C08BFB2FB3C8}"/>
              </a:ext>
            </a:extLst>
          </p:cNvPr>
          <p:cNvSpPr txBox="1"/>
          <p:nvPr userDrawn="1"/>
        </p:nvSpPr>
        <p:spPr>
          <a:xfrm rot="19996380">
            <a:off x="1697399" y="2998250"/>
            <a:ext cx="8701917" cy="769441"/>
          </a:xfrm>
          <a:prstGeom prst="rect">
            <a:avLst/>
          </a:prstGeom>
          <a:noFill/>
        </p:spPr>
        <p:txBody>
          <a:bodyPr wrap="square" rtlCol="0">
            <a:spAutoFit/>
          </a:bodyPr>
          <a:lstStyle/>
          <a:p>
            <a:pPr algn="ctr"/>
            <a:r>
              <a:rPr lang="en-GB" sz="4400">
                <a:solidFill>
                  <a:srgbClr val="FF0000"/>
                </a:solidFill>
              </a:rPr>
              <a:t>Not Government Policy</a:t>
            </a:r>
          </a:p>
        </p:txBody>
      </p:sp>
    </p:spTree>
    <p:extLst>
      <p:ext uri="{BB962C8B-B14F-4D97-AF65-F5344CB8AC3E}">
        <p14:creationId xmlns:p14="http://schemas.microsoft.com/office/powerpoint/2010/main" val="2727086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Quote or Statistic Outline">
    <p:spTree>
      <p:nvGrpSpPr>
        <p:cNvPr id="1" name=""/>
        <p:cNvGrpSpPr/>
        <p:nvPr/>
      </p:nvGrpSpPr>
      <p:grpSpPr>
        <a:xfrm>
          <a:off x="0" y="0"/>
          <a:ext cx="0" cy="0"/>
          <a:chOff x="0" y="0"/>
          <a:chExt cx="0" cy="0"/>
        </a:xfrm>
      </p:grpSpPr>
      <p:cxnSp>
        <p:nvCxnSpPr>
          <p:cNvPr id="3" name="Straight Connector 15"/>
          <p:cNvCxnSpPr/>
          <p:nvPr userDrawn="1"/>
        </p:nvCxnSpPr>
        <p:spPr>
          <a:xfrm>
            <a:off x="738718" y="6385984"/>
            <a:ext cx="10856383"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Freeform 14"/>
          <p:cNvSpPr/>
          <p:nvPr userDrawn="1"/>
        </p:nvSpPr>
        <p:spPr>
          <a:xfrm rot="10800000">
            <a:off x="1" y="8468"/>
            <a:ext cx="9802284" cy="5526617"/>
          </a:xfrm>
          <a:custGeom>
            <a:avLst/>
            <a:gdLst>
              <a:gd name="connsiteX0" fmla="*/ 7340600 w 7340600"/>
              <a:gd name="connsiteY0" fmla="*/ 5925324 h 5925324"/>
              <a:gd name="connsiteX1" fmla="*/ 0 w 7340600"/>
              <a:gd name="connsiteY1" fmla="*/ 5925324 h 5925324"/>
              <a:gd name="connsiteX2" fmla="*/ 0 w 7340600"/>
              <a:gd name="connsiteY2" fmla="*/ 174789 h 5925324"/>
              <a:gd name="connsiteX3" fmla="*/ 6172563 w 7340600"/>
              <a:gd name="connsiteY3" fmla="*/ 174789 h 5925324"/>
              <a:gd name="connsiteX4" fmla="*/ 6332537 w 7340600"/>
              <a:gd name="connsiteY4" fmla="*/ 0 h 5925324"/>
              <a:gd name="connsiteX5" fmla="*/ 6492511 w 7340600"/>
              <a:gd name="connsiteY5" fmla="*/ 174789 h 5925324"/>
              <a:gd name="connsiteX6" fmla="*/ 7340600 w 7340600"/>
              <a:gd name="connsiteY6" fmla="*/ 174789 h 5925324"/>
              <a:gd name="connsiteX0" fmla="*/ 7340600 w 7340600"/>
              <a:gd name="connsiteY0" fmla="*/ 4144566 h 5925324"/>
              <a:gd name="connsiteX1" fmla="*/ 0 w 7340600"/>
              <a:gd name="connsiteY1" fmla="*/ 5925324 h 5925324"/>
              <a:gd name="connsiteX2" fmla="*/ 0 w 7340600"/>
              <a:gd name="connsiteY2" fmla="*/ 174789 h 5925324"/>
              <a:gd name="connsiteX3" fmla="*/ 6172563 w 7340600"/>
              <a:gd name="connsiteY3" fmla="*/ 174789 h 5925324"/>
              <a:gd name="connsiteX4" fmla="*/ 6332537 w 7340600"/>
              <a:gd name="connsiteY4" fmla="*/ 0 h 5925324"/>
              <a:gd name="connsiteX5" fmla="*/ 6492511 w 7340600"/>
              <a:gd name="connsiteY5" fmla="*/ 174789 h 5925324"/>
              <a:gd name="connsiteX6" fmla="*/ 7340600 w 7340600"/>
              <a:gd name="connsiteY6" fmla="*/ 174789 h 5925324"/>
              <a:gd name="connsiteX7" fmla="*/ 7340600 w 7340600"/>
              <a:gd name="connsiteY7" fmla="*/ 4144566 h 5925324"/>
              <a:gd name="connsiteX0" fmla="*/ 7352475 w 7352475"/>
              <a:gd name="connsiteY0" fmla="*/ 4144566 h 4144567"/>
              <a:gd name="connsiteX1" fmla="*/ 0 w 7352475"/>
              <a:gd name="connsiteY1" fmla="*/ 4144567 h 4144567"/>
              <a:gd name="connsiteX2" fmla="*/ 11875 w 7352475"/>
              <a:gd name="connsiteY2" fmla="*/ 174789 h 4144567"/>
              <a:gd name="connsiteX3" fmla="*/ 6184438 w 7352475"/>
              <a:gd name="connsiteY3" fmla="*/ 174789 h 4144567"/>
              <a:gd name="connsiteX4" fmla="*/ 6344412 w 7352475"/>
              <a:gd name="connsiteY4" fmla="*/ 0 h 4144567"/>
              <a:gd name="connsiteX5" fmla="*/ 6504386 w 7352475"/>
              <a:gd name="connsiteY5" fmla="*/ 174789 h 4144567"/>
              <a:gd name="connsiteX6" fmla="*/ 7352475 w 7352475"/>
              <a:gd name="connsiteY6" fmla="*/ 174789 h 4144567"/>
              <a:gd name="connsiteX7" fmla="*/ 7352475 w 7352475"/>
              <a:gd name="connsiteY7" fmla="*/ 4144566 h 414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52475" h="4144567">
                <a:moveTo>
                  <a:pt x="7352475" y="4144566"/>
                </a:moveTo>
                <a:lnTo>
                  <a:pt x="0" y="4144567"/>
                </a:lnTo>
                <a:cubicBezTo>
                  <a:pt x="3958" y="2821308"/>
                  <a:pt x="7917" y="1498048"/>
                  <a:pt x="11875" y="174789"/>
                </a:cubicBezTo>
                <a:lnTo>
                  <a:pt x="6184438" y="174789"/>
                </a:lnTo>
                <a:lnTo>
                  <a:pt x="6344412" y="0"/>
                </a:lnTo>
                <a:lnTo>
                  <a:pt x="6504386" y="174789"/>
                </a:lnTo>
                <a:lnTo>
                  <a:pt x="7352475" y="174789"/>
                </a:lnTo>
                <a:lnTo>
                  <a:pt x="7352475" y="4144566"/>
                </a:lnTo>
                <a:close/>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pic>
        <p:nvPicPr>
          <p:cNvPr id="5" name="Pictur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71667" y="3418418"/>
            <a:ext cx="1098551" cy="188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2453" y="1443039"/>
            <a:ext cx="8517745" cy="3948556"/>
          </a:xfrm>
        </p:spPr>
        <p:txBody>
          <a:bodyPr/>
          <a:lstStyle>
            <a:lvl1pPr>
              <a:defRPr sz="6667" b="0">
                <a:solidFill>
                  <a:schemeClr val="tx2"/>
                </a:solidFill>
              </a:defRPr>
            </a:lvl1pPr>
          </a:lstStyle>
          <a:p>
            <a:r>
              <a:rPr lang="en-US"/>
              <a:t>Click to edit Master title style</a:t>
            </a:r>
          </a:p>
        </p:txBody>
      </p:sp>
      <p:sp>
        <p:nvSpPr>
          <p:cNvPr id="6" name="Footer Placeholder 4"/>
          <p:cNvSpPr>
            <a:spLocks noGrp="1"/>
          </p:cNvSpPr>
          <p:nvPr>
            <p:ph type="ftr" sz="quarter" idx="10"/>
          </p:nvPr>
        </p:nvSpPr>
        <p:spPr/>
        <p:txBody>
          <a:bodyPr/>
          <a:lstStyle>
            <a:lvl1pPr>
              <a:defRPr/>
            </a:lvl1pPr>
          </a:lstStyle>
          <a:p>
            <a:pPr>
              <a:defRPr/>
            </a:pPr>
            <a:r>
              <a:rPr lang="en-GB"/>
              <a:t>Official Sensitive </a:t>
            </a:r>
            <a:r>
              <a:rPr lang="en-GB" i="1"/>
              <a:t>DRAFT</a:t>
            </a:r>
          </a:p>
        </p:txBody>
      </p:sp>
      <p:sp>
        <p:nvSpPr>
          <p:cNvPr id="7" name="Slide Number Placeholder 5"/>
          <p:cNvSpPr>
            <a:spLocks noGrp="1"/>
          </p:cNvSpPr>
          <p:nvPr>
            <p:ph type="sldNum" sz="quarter" idx="11"/>
          </p:nvPr>
        </p:nvSpPr>
        <p:spPr/>
        <p:txBody>
          <a:bodyPr/>
          <a:lstStyle>
            <a:lvl1pPr>
              <a:defRPr/>
            </a:lvl1pPr>
          </a:lstStyle>
          <a:p>
            <a:fld id="{1ACAA9B0-F8AC-4D95-956D-164A9F204836}" type="slidenum">
              <a:rPr lang="en-GB" altLang="en-US"/>
              <a:pPr/>
              <a:t>‹#›</a:t>
            </a:fld>
            <a:endParaRPr lang="en-GB" altLang="en-US"/>
          </a:p>
        </p:txBody>
      </p:sp>
      <p:sp>
        <p:nvSpPr>
          <p:cNvPr id="9" name="TextBox 8">
            <a:extLst>
              <a:ext uri="{FF2B5EF4-FFF2-40B4-BE49-F238E27FC236}">
                <a16:creationId xmlns:a16="http://schemas.microsoft.com/office/drawing/2014/main" id="{D0AC7EE4-9C64-F3ED-9461-21D0FAE74DEE}"/>
              </a:ext>
            </a:extLst>
          </p:cNvPr>
          <p:cNvSpPr txBox="1"/>
          <p:nvPr userDrawn="1"/>
        </p:nvSpPr>
        <p:spPr>
          <a:xfrm rot="19996380">
            <a:off x="1697399" y="2998250"/>
            <a:ext cx="8701917" cy="769441"/>
          </a:xfrm>
          <a:prstGeom prst="rect">
            <a:avLst/>
          </a:prstGeom>
          <a:noFill/>
        </p:spPr>
        <p:txBody>
          <a:bodyPr wrap="square" rtlCol="0">
            <a:spAutoFit/>
          </a:bodyPr>
          <a:lstStyle/>
          <a:p>
            <a:pPr algn="ctr"/>
            <a:r>
              <a:rPr lang="en-GB" sz="4400">
                <a:solidFill>
                  <a:srgbClr val="FF0000"/>
                </a:solidFill>
              </a:rPr>
              <a:t>Not Government Policy</a:t>
            </a:r>
          </a:p>
        </p:txBody>
      </p:sp>
    </p:spTree>
    <p:extLst>
      <p:ext uri="{BB962C8B-B14F-4D97-AF65-F5344CB8AC3E}">
        <p14:creationId xmlns:p14="http://schemas.microsoft.com/office/powerpoint/2010/main" val="3148897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318" y="246105"/>
            <a:ext cx="11019367" cy="482600"/>
          </a:xfrm>
        </p:spPr>
        <p:txBody>
          <a:bodyPr/>
          <a:lstStyle>
            <a:lvl1pPr>
              <a:defRPr sz="2800"/>
            </a:lvl1pPr>
          </a:lstStyle>
          <a:p>
            <a:r>
              <a:rPr lang="en-US"/>
              <a:t>Click to edit Master title style</a:t>
            </a:r>
          </a:p>
        </p:txBody>
      </p:sp>
      <p:sp>
        <p:nvSpPr>
          <p:cNvPr id="3" name="Content Placeholder 2"/>
          <p:cNvSpPr>
            <a:spLocks noGrp="1"/>
          </p:cNvSpPr>
          <p:nvPr>
            <p:ph idx="1"/>
          </p:nvPr>
        </p:nvSpPr>
        <p:spPr>
          <a:xfrm>
            <a:off x="586324" y="1194433"/>
            <a:ext cx="11019367" cy="4640400"/>
          </a:xfrm>
        </p:spPr>
        <p:txBody>
          <a:bodyPr/>
          <a:lstStyle>
            <a:lvl1pPr>
              <a:lnSpc>
                <a:spcPct val="9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GB"/>
              <a:t>Official Sensitive </a:t>
            </a:r>
            <a:r>
              <a:rPr lang="en-GB" i="1"/>
              <a:t>DRAFT</a:t>
            </a:r>
          </a:p>
        </p:txBody>
      </p:sp>
      <p:sp>
        <p:nvSpPr>
          <p:cNvPr id="5" name="Slide Number Placeholder 5"/>
          <p:cNvSpPr>
            <a:spLocks noGrp="1"/>
          </p:cNvSpPr>
          <p:nvPr>
            <p:ph type="sldNum" sz="quarter" idx="11"/>
          </p:nvPr>
        </p:nvSpPr>
        <p:spPr/>
        <p:txBody>
          <a:bodyPr/>
          <a:lstStyle>
            <a:lvl1pPr>
              <a:defRPr/>
            </a:lvl1pPr>
          </a:lstStyle>
          <a:p>
            <a:fld id="{5430A390-1302-4D84-AC26-A1E9439A0647}" type="slidenum">
              <a:rPr lang="en-GB" altLang="en-US"/>
              <a:pPr/>
              <a:t>‹#›</a:t>
            </a:fld>
            <a:endParaRPr lang="en-GB" altLang="en-US"/>
          </a:p>
        </p:txBody>
      </p:sp>
    </p:spTree>
    <p:extLst>
      <p:ext uri="{BB962C8B-B14F-4D97-AF65-F5344CB8AC3E}">
        <p14:creationId xmlns:p14="http://schemas.microsoft.com/office/powerpoint/2010/main" val="2885216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no graphics) - Green">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36"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1735675"/>
            <a:ext cx="8108139" cy="1215495"/>
          </a:xfrm>
        </p:spPr>
        <p:txBody>
          <a:bodyPr anchor="b"/>
          <a:lstStyle>
            <a:lvl1pPr algn="l">
              <a:defRPr sz="5600">
                <a:solidFill>
                  <a:schemeClr val="bg1"/>
                </a:solidFill>
              </a:defRPr>
            </a:lvl1pPr>
          </a:lstStyle>
          <a:p>
            <a:r>
              <a:rPr lang="en-US"/>
              <a:t>Click to edit Master title style</a:t>
            </a:r>
          </a:p>
        </p:txBody>
      </p:sp>
      <p:sp>
        <p:nvSpPr>
          <p:cNvPr id="3" name="Subtitle 2"/>
          <p:cNvSpPr>
            <a:spLocks noGrp="1"/>
          </p:cNvSpPr>
          <p:nvPr>
            <p:ph type="subTitle" idx="1"/>
          </p:nvPr>
        </p:nvSpPr>
        <p:spPr>
          <a:xfrm>
            <a:off x="575733" y="3043245"/>
            <a:ext cx="8108139" cy="986895"/>
          </a:xfrm>
        </p:spPr>
        <p:txBody>
          <a:bodyPr/>
          <a:lstStyle>
            <a:lvl1pPr marL="0" indent="0" algn="l">
              <a:buNone/>
              <a:defRPr sz="3200">
                <a:solidFill>
                  <a:schemeClr val="bg1"/>
                </a:solidFill>
              </a:defRPr>
            </a:lvl1pPr>
            <a:lvl2pPr marL="609555" indent="0" algn="ctr">
              <a:buNone/>
              <a:defRPr sz="2667"/>
            </a:lvl2pPr>
            <a:lvl3pPr marL="1219110" indent="0" algn="ctr">
              <a:buNone/>
              <a:defRPr sz="2400"/>
            </a:lvl3pPr>
            <a:lvl4pPr marL="1828664" indent="0" algn="ctr">
              <a:buNone/>
              <a:defRPr sz="2133"/>
            </a:lvl4pPr>
            <a:lvl5pPr marL="2438218" indent="0" algn="ctr">
              <a:buNone/>
              <a:defRPr sz="2133"/>
            </a:lvl5pPr>
            <a:lvl6pPr marL="3047772" indent="0" algn="ctr">
              <a:buNone/>
              <a:defRPr sz="2133"/>
            </a:lvl6pPr>
            <a:lvl7pPr marL="3657327" indent="0" algn="ctr">
              <a:buNone/>
              <a:defRPr sz="2133"/>
            </a:lvl7pPr>
            <a:lvl8pPr marL="4266880" indent="0" algn="ctr">
              <a:buNone/>
              <a:defRPr sz="2133"/>
            </a:lvl8pPr>
            <a:lvl9pPr marL="4876435" indent="0" algn="ctr">
              <a:buNone/>
              <a:defRPr sz="2133"/>
            </a:lvl9pPr>
          </a:lstStyle>
          <a:p>
            <a:r>
              <a:rPr lang="en-US"/>
              <a:t>Click to edit Master subtitle style</a:t>
            </a:r>
          </a:p>
        </p:txBody>
      </p:sp>
    </p:spTree>
    <p:extLst>
      <p:ext uri="{BB962C8B-B14F-4D97-AF65-F5344CB8AC3E}">
        <p14:creationId xmlns:p14="http://schemas.microsoft.com/office/powerpoint/2010/main" val="61684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86324" y="1540800"/>
            <a:ext cx="11019367"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586324" y="1129558"/>
            <a:ext cx="11019367" cy="300247"/>
          </a:xfrm>
        </p:spPr>
        <p:txBody>
          <a:bodyPr/>
          <a:lstStyle>
            <a:lvl1pPr marL="0" indent="0">
              <a:buNone/>
              <a:defRPr sz="2933" b="0"/>
            </a:lvl1pPr>
          </a:lstStyle>
          <a:p>
            <a:pPr lvl="0"/>
            <a:r>
              <a:rPr lang="en-US"/>
              <a:t>Click to edit Master text styles</a:t>
            </a:r>
          </a:p>
        </p:txBody>
      </p:sp>
      <p:sp>
        <p:nvSpPr>
          <p:cNvPr id="5" name="Footer Placeholder 4"/>
          <p:cNvSpPr>
            <a:spLocks noGrp="1"/>
          </p:cNvSpPr>
          <p:nvPr>
            <p:ph type="ftr" sz="quarter" idx="14"/>
          </p:nvPr>
        </p:nvSpPr>
        <p:spPr/>
        <p:txBody>
          <a:bodyPr/>
          <a:lstStyle>
            <a:lvl1pPr>
              <a:defRPr/>
            </a:lvl1pPr>
          </a:lstStyle>
          <a:p>
            <a:pPr>
              <a:defRPr/>
            </a:pPr>
            <a:endParaRPr lang="en-GB"/>
          </a:p>
        </p:txBody>
      </p:sp>
      <p:sp>
        <p:nvSpPr>
          <p:cNvPr id="6" name="Slide Number Placeholder 5"/>
          <p:cNvSpPr>
            <a:spLocks noGrp="1"/>
          </p:cNvSpPr>
          <p:nvPr>
            <p:ph type="sldNum" sz="quarter" idx="15"/>
          </p:nvPr>
        </p:nvSpPr>
        <p:spPr/>
        <p:txBody>
          <a:bodyPr/>
          <a:lstStyle>
            <a:lvl1pPr>
              <a:defRPr/>
            </a:lvl1pPr>
          </a:lstStyle>
          <a:p>
            <a:fld id="{98587EA3-60F8-4D4F-B763-391DD447CB4E}" type="slidenum">
              <a:rPr lang="en-GB" altLang="en-US"/>
              <a:pPr/>
              <a:t>‹#›</a:t>
            </a:fld>
            <a:endParaRPr lang="en-GB" altLang="en-US"/>
          </a:p>
        </p:txBody>
      </p:sp>
      <p:sp>
        <p:nvSpPr>
          <p:cNvPr id="7" name="TextBox 6">
            <a:extLst>
              <a:ext uri="{FF2B5EF4-FFF2-40B4-BE49-F238E27FC236}">
                <a16:creationId xmlns:a16="http://schemas.microsoft.com/office/drawing/2014/main" id="{7433180A-46F9-3C05-87BD-B2F6863B96D9}"/>
              </a:ext>
            </a:extLst>
          </p:cNvPr>
          <p:cNvSpPr txBox="1"/>
          <p:nvPr userDrawn="1"/>
        </p:nvSpPr>
        <p:spPr>
          <a:xfrm rot="19996380">
            <a:off x="1697399" y="2998250"/>
            <a:ext cx="8701917" cy="769441"/>
          </a:xfrm>
          <a:prstGeom prst="rect">
            <a:avLst/>
          </a:prstGeom>
          <a:noFill/>
        </p:spPr>
        <p:txBody>
          <a:bodyPr wrap="square" rtlCol="0">
            <a:spAutoFit/>
          </a:bodyPr>
          <a:lstStyle/>
          <a:p>
            <a:pPr algn="ctr"/>
            <a:r>
              <a:rPr lang="en-GB" sz="4400">
                <a:solidFill>
                  <a:srgbClr val="FF0000"/>
                </a:solidFill>
              </a:rPr>
              <a:t>Not Government Policy</a:t>
            </a:r>
          </a:p>
        </p:txBody>
      </p:sp>
    </p:spTree>
    <p:extLst>
      <p:ext uri="{BB962C8B-B14F-4D97-AF65-F5344CB8AC3E}">
        <p14:creationId xmlns:p14="http://schemas.microsoft.com/office/powerpoint/2010/main" val="2331862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Title and Content and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86317" y="1540800"/>
            <a:ext cx="9254400" cy="4640400"/>
          </a:xfrm>
        </p:spPr>
        <p:txBody>
          <a:bodyPr/>
          <a:lstStyle>
            <a:lvl1pPr>
              <a:lnSpc>
                <a:spcPct val="9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GB"/>
          </a:p>
        </p:txBody>
      </p:sp>
      <p:sp>
        <p:nvSpPr>
          <p:cNvPr id="5" name="Slide Number Placeholder 5"/>
          <p:cNvSpPr>
            <a:spLocks noGrp="1"/>
          </p:cNvSpPr>
          <p:nvPr>
            <p:ph type="sldNum" sz="quarter" idx="11"/>
          </p:nvPr>
        </p:nvSpPr>
        <p:spPr/>
        <p:txBody>
          <a:bodyPr/>
          <a:lstStyle>
            <a:lvl1pPr>
              <a:defRPr/>
            </a:lvl1pPr>
          </a:lstStyle>
          <a:p>
            <a:fld id="{B5973FB7-55FB-4099-ADFD-1FF891A9160B}" type="slidenum">
              <a:rPr lang="en-GB" altLang="en-US"/>
              <a:pPr/>
              <a:t>‹#›</a:t>
            </a:fld>
            <a:endParaRPr lang="en-GB" altLang="en-US"/>
          </a:p>
        </p:txBody>
      </p:sp>
      <p:sp>
        <p:nvSpPr>
          <p:cNvPr id="7" name="TextBox 6">
            <a:extLst>
              <a:ext uri="{FF2B5EF4-FFF2-40B4-BE49-F238E27FC236}">
                <a16:creationId xmlns:a16="http://schemas.microsoft.com/office/drawing/2014/main" id="{01E8DC08-740D-92F0-A76A-3B9AA8427112}"/>
              </a:ext>
            </a:extLst>
          </p:cNvPr>
          <p:cNvSpPr txBox="1"/>
          <p:nvPr userDrawn="1"/>
        </p:nvSpPr>
        <p:spPr>
          <a:xfrm rot="19996380">
            <a:off x="1697399" y="2998250"/>
            <a:ext cx="8701917" cy="769441"/>
          </a:xfrm>
          <a:prstGeom prst="rect">
            <a:avLst/>
          </a:prstGeom>
          <a:noFill/>
        </p:spPr>
        <p:txBody>
          <a:bodyPr wrap="square" rtlCol="0">
            <a:spAutoFit/>
          </a:bodyPr>
          <a:lstStyle/>
          <a:p>
            <a:pPr algn="ctr"/>
            <a:r>
              <a:rPr lang="en-GB" sz="4400">
                <a:solidFill>
                  <a:srgbClr val="FF0000"/>
                </a:solidFill>
              </a:rPr>
              <a:t>Not Government Policy</a:t>
            </a:r>
          </a:p>
        </p:txBody>
      </p:sp>
    </p:spTree>
    <p:extLst>
      <p:ext uri="{BB962C8B-B14F-4D97-AF65-F5344CB8AC3E}">
        <p14:creationId xmlns:p14="http://schemas.microsoft.com/office/powerpoint/2010/main" val="97234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and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86317" y="1540800"/>
            <a:ext cx="9254400"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586324" y="1130405"/>
            <a:ext cx="11019367" cy="300247"/>
          </a:xfrm>
        </p:spPr>
        <p:txBody>
          <a:bodyPr/>
          <a:lstStyle>
            <a:lvl1pPr marL="0" indent="0">
              <a:buNone/>
              <a:defRPr sz="2933" b="0"/>
            </a:lvl1pPr>
          </a:lstStyle>
          <a:p>
            <a:pPr lvl="0"/>
            <a:r>
              <a:rPr lang="en-US"/>
              <a:t>Click to edit Master text styles</a:t>
            </a:r>
          </a:p>
        </p:txBody>
      </p:sp>
      <p:sp>
        <p:nvSpPr>
          <p:cNvPr id="5" name="Footer Placeholder 4"/>
          <p:cNvSpPr>
            <a:spLocks noGrp="1"/>
          </p:cNvSpPr>
          <p:nvPr>
            <p:ph type="ftr" sz="quarter" idx="14"/>
          </p:nvPr>
        </p:nvSpPr>
        <p:spPr/>
        <p:txBody>
          <a:bodyPr/>
          <a:lstStyle>
            <a:lvl1pPr>
              <a:defRPr/>
            </a:lvl1pPr>
          </a:lstStyle>
          <a:p>
            <a:pPr>
              <a:defRPr/>
            </a:pPr>
            <a:endParaRPr lang="en-GB"/>
          </a:p>
        </p:txBody>
      </p:sp>
      <p:sp>
        <p:nvSpPr>
          <p:cNvPr id="6" name="Slide Number Placeholder 5"/>
          <p:cNvSpPr>
            <a:spLocks noGrp="1"/>
          </p:cNvSpPr>
          <p:nvPr>
            <p:ph type="sldNum" sz="quarter" idx="15"/>
          </p:nvPr>
        </p:nvSpPr>
        <p:spPr/>
        <p:txBody>
          <a:bodyPr/>
          <a:lstStyle>
            <a:lvl1pPr>
              <a:defRPr/>
            </a:lvl1pPr>
          </a:lstStyle>
          <a:p>
            <a:fld id="{9F01E2A4-DED3-4C06-AD5E-FD79FDF5DCD5}" type="slidenum">
              <a:rPr lang="en-GB" altLang="en-US"/>
              <a:pPr/>
              <a:t>‹#›</a:t>
            </a:fld>
            <a:endParaRPr lang="en-GB" altLang="en-US"/>
          </a:p>
        </p:txBody>
      </p:sp>
      <p:sp>
        <p:nvSpPr>
          <p:cNvPr id="7" name="TextBox 6">
            <a:extLst>
              <a:ext uri="{FF2B5EF4-FFF2-40B4-BE49-F238E27FC236}">
                <a16:creationId xmlns:a16="http://schemas.microsoft.com/office/drawing/2014/main" id="{EE1BCD33-DB94-F624-6E7E-133451ECCB93}"/>
              </a:ext>
            </a:extLst>
          </p:cNvPr>
          <p:cNvSpPr txBox="1"/>
          <p:nvPr userDrawn="1"/>
        </p:nvSpPr>
        <p:spPr>
          <a:xfrm rot="19996380">
            <a:off x="1697399" y="2998250"/>
            <a:ext cx="8701917" cy="769441"/>
          </a:xfrm>
          <a:prstGeom prst="rect">
            <a:avLst/>
          </a:prstGeom>
          <a:noFill/>
        </p:spPr>
        <p:txBody>
          <a:bodyPr wrap="square" rtlCol="0">
            <a:spAutoFit/>
          </a:bodyPr>
          <a:lstStyle/>
          <a:p>
            <a:pPr algn="ctr"/>
            <a:r>
              <a:rPr lang="en-GB" sz="4400">
                <a:solidFill>
                  <a:srgbClr val="FF0000"/>
                </a:solidFill>
              </a:rPr>
              <a:t>Not Government Policy</a:t>
            </a:r>
          </a:p>
        </p:txBody>
      </p:sp>
    </p:spTree>
    <p:extLst>
      <p:ext uri="{BB962C8B-B14F-4D97-AF65-F5344CB8AC3E}">
        <p14:creationId xmlns:p14="http://schemas.microsoft.com/office/powerpoint/2010/main" val="2725391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6317" y="1540800"/>
            <a:ext cx="5433483"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6" y="1540800"/>
            <a:ext cx="5433484"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GB"/>
          </a:p>
        </p:txBody>
      </p:sp>
      <p:sp>
        <p:nvSpPr>
          <p:cNvPr id="6" name="Slide Number Placeholder 5"/>
          <p:cNvSpPr>
            <a:spLocks noGrp="1"/>
          </p:cNvSpPr>
          <p:nvPr>
            <p:ph type="sldNum" sz="quarter" idx="11"/>
          </p:nvPr>
        </p:nvSpPr>
        <p:spPr/>
        <p:txBody>
          <a:bodyPr/>
          <a:lstStyle>
            <a:lvl1pPr>
              <a:defRPr/>
            </a:lvl1pPr>
          </a:lstStyle>
          <a:p>
            <a:fld id="{F05364DC-AE92-4067-8B54-95DD27971768}" type="slidenum">
              <a:rPr lang="en-GB" altLang="en-US"/>
              <a:pPr/>
              <a:t>‹#›</a:t>
            </a:fld>
            <a:endParaRPr lang="en-GB" altLang="en-US"/>
          </a:p>
        </p:txBody>
      </p:sp>
      <p:sp>
        <p:nvSpPr>
          <p:cNvPr id="8" name="TextBox 7">
            <a:extLst>
              <a:ext uri="{FF2B5EF4-FFF2-40B4-BE49-F238E27FC236}">
                <a16:creationId xmlns:a16="http://schemas.microsoft.com/office/drawing/2014/main" id="{23562FCA-D05D-F8DC-C605-4EA5931E9439}"/>
              </a:ext>
            </a:extLst>
          </p:cNvPr>
          <p:cNvSpPr txBox="1"/>
          <p:nvPr userDrawn="1"/>
        </p:nvSpPr>
        <p:spPr>
          <a:xfrm rot="19996380">
            <a:off x="1697399" y="2998250"/>
            <a:ext cx="8701917" cy="769441"/>
          </a:xfrm>
          <a:prstGeom prst="rect">
            <a:avLst/>
          </a:prstGeom>
          <a:noFill/>
        </p:spPr>
        <p:txBody>
          <a:bodyPr wrap="square" rtlCol="0">
            <a:spAutoFit/>
          </a:bodyPr>
          <a:lstStyle/>
          <a:p>
            <a:pPr algn="ctr"/>
            <a:r>
              <a:rPr lang="en-GB" sz="4400">
                <a:solidFill>
                  <a:srgbClr val="FF0000"/>
                </a:solidFill>
              </a:rPr>
              <a:t>Not Government Policy</a:t>
            </a:r>
          </a:p>
        </p:txBody>
      </p:sp>
    </p:spTree>
    <p:extLst>
      <p:ext uri="{BB962C8B-B14F-4D97-AF65-F5344CB8AC3E}">
        <p14:creationId xmlns:p14="http://schemas.microsoft.com/office/powerpoint/2010/main" val="2742041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5600" y="471896"/>
            <a:ext cx="11020800" cy="482720"/>
          </a:xfrm>
        </p:spPr>
        <p:txBody>
          <a:bodyPr/>
          <a:lstStyle/>
          <a:p>
            <a:r>
              <a:rPr lang="en-US"/>
              <a:t>Click to edit Master title style</a:t>
            </a:r>
          </a:p>
        </p:txBody>
      </p:sp>
      <p:sp>
        <p:nvSpPr>
          <p:cNvPr id="3" name="Text Placeholder 2"/>
          <p:cNvSpPr>
            <a:spLocks noGrp="1"/>
          </p:cNvSpPr>
          <p:nvPr>
            <p:ph type="body" idx="1"/>
          </p:nvPr>
        </p:nvSpPr>
        <p:spPr>
          <a:xfrm>
            <a:off x="585601" y="1130400"/>
            <a:ext cx="5385859" cy="298800"/>
          </a:xfrm>
        </p:spPr>
        <p:txBody>
          <a:bodyPr/>
          <a:lstStyle>
            <a:lvl1pPr marL="0" indent="0">
              <a:buNone/>
              <a:defRPr sz="3200" b="0"/>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en-US"/>
              <a:t>Click to edit Master text styles</a:t>
            </a:r>
          </a:p>
        </p:txBody>
      </p:sp>
      <p:sp>
        <p:nvSpPr>
          <p:cNvPr id="4" name="Content Placeholder 3"/>
          <p:cNvSpPr>
            <a:spLocks noGrp="1"/>
          </p:cNvSpPr>
          <p:nvPr>
            <p:ph sz="half" idx="2"/>
          </p:nvPr>
        </p:nvSpPr>
        <p:spPr>
          <a:xfrm>
            <a:off x="585601" y="1540800"/>
            <a:ext cx="5385859"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130400"/>
            <a:ext cx="5434200" cy="298800"/>
          </a:xfrm>
        </p:spPr>
        <p:txBody>
          <a:bodyPr/>
          <a:lstStyle>
            <a:lvl1pPr marL="0" indent="0">
              <a:buNone/>
              <a:defRPr sz="3200" b="0"/>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0" y="1540800"/>
            <a:ext cx="5434200"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endParaRPr lang="en-GB"/>
          </a:p>
        </p:txBody>
      </p:sp>
      <p:sp>
        <p:nvSpPr>
          <p:cNvPr id="8" name="Slide Number Placeholder 5"/>
          <p:cNvSpPr>
            <a:spLocks noGrp="1"/>
          </p:cNvSpPr>
          <p:nvPr>
            <p:ph type="sldNum" sz="quarter" idx="11"/>
          </p:nvPr>
        </p:nvSpPr>
        <p:spPr/>
        <p:txBody>
          <a:bodyPr/>
          <a:lstStyle>
            <a:lvl1pPr>
              <a:defRPr/>
            </a:lvl1pPr>
          </a:lstStyle>
          <a:p>
            <a:fld id="{33B76FEC-D8BC-4742-8F0C-AF3E2E65F01C}" type="slidenum">
              <a:rPr lang="en-GB" altLang="en-US"/>
              <a:pPr/>
              <a:t>‹#›</a:t>
            </a:fld>
            <a:endParaRPr lang="en-GB" altLang="en-US"/>
          </a:p>
        </p:txBody>
      </p:sp>
      <p:sp>
        <p:nvSpPr>
          <p:cNvPr id="12" name="TextBox 11">
            <a:extLst>
              <a:ext uri="{FF2B5EF4-FFF2-40B4-BE49-F238E27FC236}">
                <a16:creationId xmlns:a16="http://schemas.microsoft.com/office/drawing/2014/main" id="{A476C30E-17D9-E28C-3D72-76856FCBD856}"/>
              </a:ext>
            </a:extLst>
          </p:cNvPr>
          <p:cNvSpPr txBox="1"/>
          <p:nvPr userDrawn="1"/>
        </p:nvSpPr>
        <p:spPr>
          <a:xfrm rot="19996380">
            <a:off x="1697399" y="2998250"/>
            <a:ext cx="8701917" cy="769441"/>
          </a:xfrm>
          <a:prstGeom prst="rect">
            <a:avLst/>
          </a:prstGeom>
          <a:noFill/>
        </p:spPr>
        <p:txBody>
          <a:bodyPr wrap="square" rtlCol="0">
            <a:spAutoFit/>
          </a:bodyPr>
          <a:lstStyle/>
          <a:p>
            <a:pPr algn="ctr"/>
            <a:r>
              <a:rPr lang="en-GB" sz="4400">
                <a:solidFill>
                  <a:srgbClr val="FF0000"/>
                </a:solidFill>
              </a:rPr>
              <a:t>Not Government Policy</a:t>
            </a:r>
          </a:p>
        </p:txBody>
      </p:sp>
    </p:spTree>
    <p:extLst>
      <p:ext uri="{BB962C8B-B14F-4D97-AF65-F5344CB8AC3E}">
        <p14:creationId xmlns:p14="http://schemas.microsoft.com/office/powerpoint/2010/main" val="186659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5600" y="471896"/>
            <a:ext cx="11020800" cy="482720"/>
          </a:xfrm>
        </p:spPr>
        <p:txBody>
          <a:bodyPr/>
          <a:lstStyle/>
          <a:p>
            <a:r>
              <a:rPr lang="en-US"/>
              <a:t>Click to edit Master title style</a:t>
            </a:r>
          </a:p>
        </p:txBody>
      </p:sp>
      <p:sp>
        <p:nvSpPr>
          <p:cNvPr id="3" name="Text Placeholder 2"/>
          <p:cNvSpPr>
            <a:spLocks noGrp="1"/>
          </p:cNvSpPr>
          <p:nvPr>
            <p:ph type="body" idx="1"/>
          </p:nvPr>
        </p:nvSpPr>
        <p:spPr>
          <a:xfrm>
            <a:off x="585601" y="1130400"/>
            <a:ext cx="5385859" cy="298800"/>
          </a:xfrm>
        </p:spPr>
        <p:txBody>
          <a:bodyPr/>
          <a:lstStyle>
            <a:lvl1pPr marL="0" indent="0">
              <a:buNone/>
              <a:defRPr sz="3200" b="0"/>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585601" y="1540800"/>
            <a:ext cx="5385859"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130400"/>
            <a:ext cx="5434200" cy="298800"/>
          </a:xfrm>
        </p:spPr>
        <p:txBody>
          <a:bodyPr/>
          <a:lstStyle>
            <a:lvl1pPr marL="0" indent="0">
              <a:buNone/>
              <a:defRPr sz="3200" b="0"/>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0" y="1540800"/>
            <a:ext cx="5434200"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endParaRPr lang="en-GB"/>
          </a:p>
        </p:txBody>
      </p:sp>
      <p:sp>
        <p:nvSpPr>
          <p:cNvPr id="8" name="Slide Number Placeholder 5"/>
          <p:cNvSpPr>
            <a:spLocks noGrp="1"/>
          </p:cNvSpPr>
          <p:nvPr>
            <p:ph type="sldNum" sz="quarter" idx="11"/>
          </p:nvPr>
        </p:nvSpPr>
        <p:spPr/>
        <p:txBody>
          <a:bodyPr/>
          <a:lstStyle>
            <a:lvl1pPr>
              <a:defRPr/>
            </a:lvl1pPr>
          </a:lstStyle>
          <a:p>
            <a:fld id="{33B76FEC-D8BC-4742-8F0C-AF3E2E65F01C}" type="slidenum">
              <a:rPr lang="en-GB" altLang="en-US"/>
              <a:pPr/>
              <a:t>‹#›</a:t>
            </a:fld>
            <a:endParaRPr lang="en-GB" altLang="en-US"/>
          </a:p>
        </p:txBody>
      </p:sp>
      <p:sp>
        <p:nvSpPr>
          <p:cNvPr id="10" name="TextBox 9">
            <a:extLst>
              <a:ext uri="{FF2B5EF4-FFF2-40B4-BE49-F238E27FC236}">
                <a16:creationId xmlns:a16="http://schemas.microsoft.com/office/drawing/2014/main" id="{9FD14EBC-20CA-F133-65B4-4BD24BB3AACC}"/>
              </a:ext>
            </a:extLst>
          </p:cNvPr>
          <p:cNvSpPr txBox="1"/>
          <p:nvPr userDrawn="1"/>
        </p:nvSpPr>
        <p:spPr>
          <a:xfrm rot="19996380">
            <a:off x="1697399" y="2998250"/>
            <a:ext cx="8701917" cy="769441"/>
          </a:xfrm>
          <a:prstGeom prst="rect">
            <a:avLst/>
          </a:prstGeom>
          <a:noFill/>
        </p:spPr>
        <p:txBody>
          <a:bodyPr wrap="square" rtlCol="0">
            <a:spAutoFit/>
          </a:bodyPr>
          <a:lstStyle/>
          <a:p>
            <a:pPr algn="ctr"/>
            <a:r>
              <a:rPr lang="en-GB" sz="4400">
                <a:solidFill>
                  <a:srgbClr val="FF0000"/>
                </a:solidFill>
              </a:rPr>
              <a:t>Not Government Policy</a:t>
            </a:r>
          </a:p>
        </p:txBody>
      </p:sp>
    </p:spTree>
    <p:extLst>
      <p:ext uri="{BB962C8B-B14F-4D97-AF65-F5344CB8AC3E}">
        <p14:creationId xmlns:p14="http://schemas.microsoft.com/office/powerpoint/2010/main" val="3372069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5600" y="471896"/>
            <a:ext cx="11020800" cy="482720"/>
          </a:xfrm>
        </p:spPr>
        <p:txBody>
          <a:bodyPr/>
          <a:lstStyle/>
          <a:p>
            <a:r>
              <a:rPr lang="en-US"/>
              <a:t>Click to edit Master title style</a:t>
            </a:r>
          </a:p>
        </p:txBody>
      </p:sp>
      <p:sp>
        <p:nvSpPr>
          <p:cNvPr id="3" name="Text Placeholder 2"/>
          <p:cNvSpPr>
            <a:spLocks noGrp="1"/>
          </p:cNvSpPr>
          <p:nvPr>
            <p:ph type="body" idx="1"/>
          </p:nvPr>
        </p:nvSpPr>
        <p:spPr>
          <a:xfrm>
            <a:off x="585600" y="1130400"/>
            <a:ext cx="5385859" cy="298800"/>
          </a:xfrm>
        </p:spPr>
        <p:txBody>
          <a:bodyPr/>
          <a:lstStyle>
            <a:lvl1pPr marL="0" indent="0">
              <a:buNone/>
              <a:defRPr sz="32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585600" y="1540800"/>
            <a:ext cx="5385859"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130400"/>
            <a:ext cx="5434200" cy="298800"/>
          </a:xfrm>
        </p:spPr>
        <p:txBody>
          <a:bodyPr/>
          <a:lstStyle>
            <a:lvl1pPr marL="0" indent="0">
              <a:buNone/>
              <a:defRPr sz="32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0" y="1540800"/>
            <a:ext cx="5434200"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endParaRPr lang="en-GB"/>
          </a:p>
        </p:txBody>
      </p:sp>
      <p:sp>
        <p:nvSpPr>
          <p:cNvPr id="8" name="Slide Number Placeholder 5"/>
          <p:cNvSpPr>
            <a:spLocks noGrp="1"/>
          </p:cNvSpPr>
          <p:nvPr>
            <p:ph type="sldNum" sz="quarter" idx="11"/>
          </p:nvPr>
        </p:nvSpPr>
        <p:spPr/>
        <p:txBody>
          <a:bodyPr/>
          <a:lstStyle>
            <a:lvl1pPr>
              <a:defRPr/>
            </a:lvl1pPr>
          </a:lstStyle>
          <a:p>
            <a:fld id="{33B76FEC-D8BC-4742-8F0C-AF3E2E65F01C}" type="slidenum">
              <a:rPr lang="en-GB" altLang="en-US"/>
              <a:pPr/>
              <a:t>‹#›</a:t>
            </a:fld>
            <a:endParaRPr lang="en-GB" altLang="en-US"/>
          </a:p>
        </p:txBody>
      </p:sp>
      <p:sp>
        <p:nvSpPr>
          <p:cNvPr id="10" name="TextBox 9">
            <a:extLst>
              <a:ext uri="{FF2B5EF4-FFF2-40B4-BE49-F238E27FC236}">
                <a16:creationId xmlns:a16="http://schemas.microsoft.com/office/drawing/2014/main" id="{BEFE97FE-6566-BC7A-0F3B-09DF847580D4}"/>
              </a:ext>
            </a:extLst>
          </p:cNvPr>
          <p:cNvSpPr txBox="1"/>
          <p:nvPr userDrawn="1"/>
        </p:nvSpPr>
        <p:spPr>
          <a:xfrm rot="19996380">
            <a:off x="1697399" y="2998250"/>
            <a:ext cx="8701917" cy="769441"/>
          </a:xfrm>
          <a:prstGeom prst="rect">
            <a:avLst/>
          </a:prstGeom>
          <a:noFill/>
        </p:spPr>
        <p:txBody>
          <a:bodyPr wrap="square" rtlCol="0">
            <a:spAutoFit/>
          </a:bodyPr>
          <a:lstStyle/>
          <a:p>
            <a:pPr algn="ctr"/>
            <a:r>
              <a:rPr lang="en-GB" sz="4400">
                <a:solidFill>
                  <a:srgbClr val="FF0000"/>
                </a:solidFill>
              </a:rPr>
              <a:t>Not Government Policy</a:t>
            </a:r>
          </a:p>
        </p:txBody>
      </p:sp>
    </p:spTree>
    <p:extLst>
      <p:ext uri="{BB962C8B-B14F-4D97-AF65-F5344CB8AC3E}">
        <p14:creationId xmlns:p14="http://schemas.microsoft.com/office/powerpoint/2010/main" val="3697169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Side Ba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319" y="480363"/>
            <a:ext cx="3456000" cy="432000"/>
          </a:xfrm>
        </p:spPr>
        <p:txBody>
          <a:bodyPr/>
          <a:lstStyle/>
          <a:p>
            <a:r>
              <a:rPr lang="en-US"/>
              <a:t>Click to edit Master title style</a:t>
            </a:r>
          </a:p>
        </p:txBody>
      </p:sp>
      <p:sp>
        <p:nvSpPr>
          <p:cNvPr id="3" name="Content Placeholder 2"/>
          <p:cNvSpPr>
            <a:spLocks noGrp="1"/>
          </p:cNvSpPr>
          <p:nvPr>
            <p:ph sz="half" idx="1"/>
          </p:nvPr>
        </p:nvSpPr>
        <p:spPr>
          <a:xfrm>
            <a:off x="586317" y="1520828"/>
            <a:ext cx="3456000" cy="4651637"/>
          </a:xfrm>
        </p:spPr>
        <p:txBody>
          <a:bodyPr/>
          <a:lstStyle>
            <a:lvl1pPr marL="0" indent="0">
              <a:buNone/>
              <a:defRPr sz="2400"/>
            </a:lvl1pPr>
          </a:lstStyle>
          <a:p>
            <a:pPr lvl="0"/>
            <a:r>
              <a:rPr lang="en-US"/>
              <a:t>Click to edit Master text styles</a:t>
            </a:r>
          </a:p>
        </p:txBody>
      </p:sp>
      <p:sp>
        <p:nvSpPr>
          <p:cNvPr id="4" name="Content Placeholder 3"/>
          <p:cNvSpPr>
            <a:spLocks noGrp="1"/>
          </p:cNvSpPr>
          <p:nvPr>
            <p:ph sz="half" idx="2"/>
          </p:nvPr>
        </p:nvSpPr>
        <p:spPr>
          <a:xfrm>
            <a:off x="4249409" y="476251"/>
            <a:ext cx="7356275" cy="5696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GB"/>
          </a:p>
        </p:txBody>
      </p:sp>
      <p:sp>
        <p:nvSpPr>
          <p:cNvPr id="6" name="Slide Number Placeholder 5"/>
          <p:cNvSpPr>
            <a:spLocks noGrp="1"/>
          </p:cNvSpPr>
          <p:nvPr>
            <p:ph type="sldNum" sz="quarter" idx="11"/>
          </p:nvPr>
        </p:nvSpPr>
        <p:spPr/>
        <p:txBody>
          <a:bodyPr/>
          <a:lstStyle>
            <a:lvl1pPr>
              <a:defRPr/>
            </a:lvl1pPr>
          </a:lstStyle>
          <a:p>
            <a:fld id="{F263DAC8-CA21-4CF4-960C-2FE69031C963}" type="slidenum">
              <a:rPr lang="en-GB" altLang="en-US"/>
              <a:pPr/>
              <a:t>‹#›</a:t>
            </a:fld>
            <a:endParaRPr lang="en-GB" altLang="en-US"/>
          </a:p>
        </p:txBody>
      </p:sp>
      <p:sp>
        <p:nvSpPr>
          <p:cNvPr id="8" name="TextBox 7">
            <a:extLst>
              <a:ext uri="{FF2B5EF4-FFF2-40B4-BE49-F238E27FC236}">
                <a16:creationId xmlns:a16="http://schemas.microsoft.com/office/drawing/2014/main" id="{6DC24319-0C2D-A98A-26AF-B08DFCF562F4}"/>
              </a:ext>
            </a:extLst>
          </p:cNvPr>
          <p:cNvSpPr txBox="1"/>
          <p:nvPr userDrawn="1"/>
        </p:nvSpPr>
        <p:spPr>
          <a:xfrm rot="19996380">
            <a:off x="1697399" y="2998250"/>
            <a:ext cx="8701917" cy="769441"/>
          </a:xfrm>
          <a:prstGeom prst="rect">
            <a:avLst/>
          </a:prstGeom>
          <a:noFill/>
        </p:spPr>
        <p:txBody>
          <a:bodyPr wrap="square" rtlCol="0">
            <a:spAutoFit/>
          </a:bodyPr>
          <a:lstStyle/>
          <a:p>
            <a:pPr algn="ctr"/>
            <a:r>
              <a:rPr lang="en-GB" sz="4400">
                <a:solidFill>
                  <a:srgbClr val="FF0000"/>
                </a:solidFill>
              </a:rPr>
              <a:t>Not Government Policy</a:t>
            </a:r>
          </a:p>
        </p:txBody>
      </p:sp>
    </p:spTree>
    <p:extLst>
      <p:ext uri="{BB962C8B-B14F-4D97-AF65-F5344CB8AC3E}">
        <p14:creationId xmlns:p14="http://schemas.microsoft.com/office/powerpoint/2010/main" val="1102115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ide Bar Sub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5600" y="479483"/>
            <a:ext cx="3456000" cy="432000"/>
          </a:xfrm>
        </p:spPr>
        <p:txBody>
          <a:bodyPr/>
          <a:lstStyle/>
          <a:p>
            <a:r>
              <a:rPr lang="en-US"/>
              <a:t>Click to edit Master title style</a:t>
            </a:r>
          </a:p>
        </p:txBody>
      </p:sp>
      <p:sp>
        <p:nvSpPr>
          <p:cNvPr id="3" name="Text Placeholder 2"/>
          <p:cNvSpPr>
            <a:spLocks noGrp="1"/>
          </p:cNvSpPr>
          <p:nvPr>
            <p:ph type="body" idx="1"/>
          </p:nvPr>
        </p:nvSpPr>
        <p:spPr>
          <a:xfrm>
            <a:off x="585600" y="1130400"/>
            <a:ext cx="3456000" cy="298800"/>
          </a:xfrm>
        </p:spPr>
        <p:txBody>
          <a:bodyPr/>
          <a:lstStyle>
            <a:lvl1pPr marL="0" indent="0">
              <a:buNone/>
              <a:defRPr sz="3200" b="0"/>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en-US"/>
              <a:t>Click to edit Master text styles</a:t>
            </a:r>
          </a:p>
        </p:txBody>
      </p:sp>
      <p:sp>
        <p:nvSpPr>
          <p:cNvPr id="4" name="Content Placeholder 3"/>
          <p:cNvSpPr>
            <a:spLocks noGrp="1"/>
          </p:cNvSpPr>
          <p:nvPr>
            <p:ph sz="half" idx="2"/>
          </p:nvPr>
        </p:nvSpPr>
        <p:spPr>
          <a:xfrm>
            <a:off x="585600" y="1540800"/>
            <a:ext cx="3456000" cy="4668837"/>
          </a:xfrm>
        </p:spPr>
        <p:txBody>
          <a:bodyPr/>
          <a:lstStyle>
            <a:lvl1pPr marL="0" indent="0">
              <a:buNone/>
              <a:defRPr sz="2400"/>
            </a:lvl1pPr>
            <a:lvl2pPr>
              <a:defRPr b="1"/>
            </a:lvl2pPr>
          </a:lstStyle>
          <a:p>
            <a:pPr lvl="0"/>
            <a:r>
              <a:rPr lang="en-US"/>
              <a:t>Click to edit Master text styles</a:t>
            </a:r>
          </a:p>
        </p:txBody>
      </p:sp>
      <p:sp>
        <p:nvSpPr>
          <p:cNvPr id="6" name="Content Placeholder 5"/>
          <p:cNvSpPr>
            <a:spLocks noGrp="1"/>
          </p:cNvSpPr>
          <p:nvPr>
            <p:ph sz="quarter" idx="4"/>
          </p:nvPr>
        </p:nvSpPr>
        <p:spPr>
          <a:xfrm>
            <a:off x="4242341" y="476252"/>
            <a:ext cx="7364059" cy="5713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endParaRPr lang="en-GB"/>
          </a:p>
        </p:txBody>
      </p:sp>
      <p:sp>
        <p:nvSpPr>
          <p:cNvPr id="8" name="Slide Number Placeholder 5"/>
          <p:cNvSpPr>
            <a:spLocks noGrp="1"/>
          </p:cNvSpPr>
          <p:nvPr>
            <p:ph type="sldNum" sz="quarter" idx="11"/>
          </p:nvPr>
        </p:nvSpPr>
        <p:spPr/>
        <p:txBody>
          <a:bodyPr/>
          <a:lstStyle>
            <a:lvl1pPr>
              <a:defRPr/>
            </a:lvl1pPr>
          </a:lstStyle>
          <a:p>
            <a:fld id="{CA6BEBF9-C366-4C52-AAA1-486A3A84E239}" type="slidenum">
              <a:rPr lang="en-GB" altLang="en-US"/>
              <a:pPr/>
              <a:t>‹#›</a:t>
            </a:fld>
            <a:endParaRPr lang="en-GB" altLang="en-US"/>
          </a:p>
        </p:txBody>
      </p:sp>
      <p:sp>
        <p:nvSpPr>
          <p:cNvPr id="9" name="TextBox 8">
            <a:extLst>
              <a:ext uri="{FF2B5EF4-FFF2-40B4-BE49-F238E27FC236}">
                <a16:creationId xmlns:a16="http://schemas.microsoft.com/office/drawing/2014/main" id="{FC5A6E1F-3DCF-0B8A-D652-8FFC4034F9B7}"/>
              </a:ext>
            </a:extLst>
          </p:cNvPr>
          <p:cNvSpPr txBox="1"/>
          <p:nvPr userDrawn="1"/>
        </p:nvSpPr>
        <p:spPr>
          <a:xfrm rot="19996380">
            <a:off x="1697399" y="2998250"/>
            <a:ext cx="8701917" cy="769441"/>
          </a:xfrm>
          <a:prstGeom prst="rect">
            <a:avLst/>
          </a:prstGeom>
          <a:noFill/>
        </p:spPr>
        <p:txBody>
          <a:bodyPr wrap="square" rtlCol="0">
            <a:spAutoFit/>
          </a:bodyPr>
          <a:lstStyle/>
          <a:p>
            <a:pPr algn="ctr"/>
            <a:r>
              <a:rPr lang="en-GB" sz="4400">
                <a:solidFill>
                  <a:srgbClr val="FF0000"/>
                </a:solidFill>
              </a:rPr>
              <a:t>Not Government Policy</a:t>
            </a:r>
          </a:p>
        </p:txBody>
      </p:sp>
    </p:spTree>
    <p:extLst>
      <p:ext uri="{BB962C8B-B14F-4D97-AF65-F5344CB8AC3E}">
        <p14:creationId xmlns:p14="http://schemas.microsoft.com/office/powerpoint/2010/main" val="565330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aption and Content">
    <p:spTree>
      <p:nvGrpSpPr>
        <p:cNvPr id="1" name=""/>
        <p:cNvGrpSpPr/>
        <p:nvPr/>
      </p:nvGrpSpPr>
      <p:grpSpPr>
        <a:xfrm>
          <a:off x="0" y="0"/>
          <a:ext cx="0" cy="0"/>
          <a:chOff x="0" y="0"/>
          <a:chExt cx="0" cy="0"/>
        </a:xfrm>
      </p:grpSpPr>
      <p:sp>
        <p:nvSpPr>
          <p:cNvPr id="5" name="Isosceles Triangle 7"/>
          <p:cNvSpPr/>
          <p:nvPr userDrawn="1"/>
        </p:nvSpPr>
        <p:spPr>
          <a:xfrm rot="10800000">
            <a:off x="588437" y="5598584"/>
            <a:ext cx="969433" cy="39581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3" name="Content Placeholder 2"/>
          <p:cNvSpPr>
            <a:spLocks noGrp="1"/>
          </p:cNvSpPr>
          <p:nvPr>
            <p:ph sz="half" idx="1"/>
          </p:nvPr>
        </p:nvSpPr>
        <p:spPr>
          <a:xfrm>
            <a:off x="599017" y="476251"/>
            <a:ext cx="2769600" cy="5334000"/>
          </a:xfrm>
          <a:solidFill>
            <a:schemeClr val="tx2"/>
          </a:solidFill>
        </p:spPr>
        <p:txBody>
          <a:bodyPr/>
          <a:lstStyle>
            <a:lvl1pPr marL="0" indent="0">
              <a:buNone/>
              <a:defRPr b="0">
                <a:solidFill>
                  <a:schemeClr val="bg1"/>
                </a:solidFill>
              </a:defRPr>
            </a:lvl1pPr>
          </a:lstStyle>
          <a:p>
            <a:pPr lvl="0"/>
            <a:r>
              <a:rPr lang="en-US"/>
              <a:t>Click to edit Master text styles</a:t>
            </a:r>
          </a:p>
        </p:txBody>
      </p:sp>
      <p:sp>
        <p:nvSpPr>
          <p:cNvPr id="4" name="Content Placeholder 3"/>
          <p:cNvSpPr>
            <a:spLocks noGrp="1"/>
          </p:cNvSpPr>
          <p:nvPr>
            <p:ph sz="half" idx="2"/>
          </p:nvPr>
        </p:nvSpPr>
        <p:spPr>
          <a:xfrm>
            <a:off x="3566161" y="476255"/>
            <a:ext cx="8039523" cy="5695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p:txBody>
          <a:bodyPr/>
          <a:lstStyle>
            <a:lvl1pPr>
              <a:defRPr/>
            </a:lvl1pPr>
          </a:lstStyle>
          <a:p>
            <a:pPr>
              <a:defRPr/>
            </a:pPr>
            <a:endParaRPr lang="en-GB"/>
          </a:p>
        </p:txBody>
      </p:sp>
      <p:sp>
        <p:nvSpPr>
          <p:cNvPr id="7" name="Slide Number Placeholder 6"/>
          <p:cNvSpPr>
            <a:spLocks noGrp="1"/>
          </p:cNvSpPr>
          <p:nvPr>
            <p:ph type="sldNum" sz="quarter" idx="11"/>
          </p:nvPr>
        </p:nvSpPr>
        <p:spPr/>
        <p:txBody>
          <a:bodyPr/>
          <a:lstStyle>
            <a:lvl1pPr>
              <a:defRPr/>
            </a:lvl1pPr>
          </a:lstStyle>
          <a:p>
            <a:fld id="{801A397B-581E-436F-9C7E-6F70AD9F1619}" type="slidenum">
              <a:rPr lang="en-GB" altLang="en-US"/>
              <a:pPr/>
              <a:t>‹#›</a:t>
            </a:fld>
            <a:endParaRPr lang="en-GB" altLang="en-US"/>
          </a:p>
        </p:txBody>
      </p:sp>
      <p:sp>
        <p:nvSpPr>
          <p:cNvPr id="8" name="TextBox 7">
            <a:extLst>
              <a:ext uri="{FF2B5EF4-FFF2-40B4-BE49-F238E27FC236}">
                <a16:creationId xmlns:a16="http://schemas.microsoft.com/office/drawing/2014/main" id="{C3EEDF18-D655-05EF-699A-D582A3E93AC0}"/>
              </a:ext>
            </a:extLst>
          </p:cNvPr>
          <p:cNvSpPr txBox="1"/>
          <p:nvPr userDrawn="1"/>
        </p:nvSpPr>
        <p:spPr>
          <a:xfrm rot="19996380">
            <a:off x="1697399" y="2998250"/>
            <a:ext cx="8701917" cy="769441"/>
          </a:xfrm>
          <a:prstGeom prst="rect">
            <a:avLst/>
          </a:prstGeom>
          <a:noFill/>
        </p:spPr>
        <p:txBody>
          <a:bodyPr wrap="square" rtlCol="0">
            <a:spAutoFit/>
          </a:bodyPr>
          <a:lstStyle/>
          <a:p>
            <a:pPr algn="ctr"/>
            <a:r>
              <a:rPr lang="en-GB" sz="4400">
                <a:solidFill>
                  <a:srgbClr val="FF0000"/>
                </a:solidFill>
              </a:rPr>
              <a:t>Not Government Policy</a:t>
            </a:r>
          </a:p>
        </p:txBody>
      </p:sp>
    </p:spTree>
    <p:extLst>
      <p:ext uri="{BB962C8B-B14F-4D97-AF65-F5344CB8AC3E}">
        <p14:creationId xmlns:p14="http://schemas.microsoft.com/office/powerpoint/2010/main" val="239761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Whit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36"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2523075"/>
            <a:ext cx="8108139" cy="1215495"/>
          </a:xfrm>
        </p:spPr>
        <p:txBody>
          <a:bodyPr anchor="b"/>
          <a:lstStyle>
            <a:lvl1pPr algn="l">
              <a:defRPr sz="5600">
                <a:solidFill>
                  <a:schemeClr val="tx2"/>
                </a:solidFill>
              </a:defRPr>
            </a:lvl1pPr>
          </a:lstStyle>
          <a:p>
            <a:r>
              <a:rPr lang="en-US"/>
              <a:t>Click to edit Master title style</a:t>
            </a:r>
          </a:p>
        </p:txBody>
      </p:sp>
      <p:sp>
        <p:nvSpPr>
          <p:cNvPr id="3" name="Subtitle 2"/>
          <p:cNvSpPr>
            <a:spLocks noGrp="1"/>
          </p:cNvSpPr>
          <p:nvPr>
            <p:ph type="subTitle" idx="1"/>
          </p:nvPr>
        </p:nvSpPr>
        <p:spPr>
          <a:xfrm>
            <a:off x="575733" y="3830645"/>
            <a:ext cx="8108139" cy="986895"/>
          </a:xfrm>
        </p:spPr>
        <p:txBody>
          <a:bodyPr/>
          <a:lstStyle>
            <a:lvl1pPr marL="0" indent="0" algn="l">
              <a:buNone/>
              <a:defRPr sz="3200">
                <a:solidFill>
                  <a:schemeClr val="tx2"/>
                </a:solidFill>
              </a:defRPr>
            </a:lvl1pPr>
            <a:lvl2pPr marL="609555" indent="0" algn="ctr">
              <a:buNone/>
              <a:defRPr sz="2667"/>
            </a:lvl2pPr>
            <a:lvl3pPr marL="1219110" indent="0" algn="ctr">
              <a:buNone/>
              <a:defRPr sz="2400"/>
            </a:lvl3pPr>
            <a:lvl4pPr marL="1828664" indent="0" algn="ctr">
              <a:buNone/>
              <a:defRPr sz="2133"/>
            </a:lvl4pPr>
            <a:lvl5pPr marL="2438218" indent="0" algn="ctr">
              <a:buNone/>
              <a:defRPr sz="2133"/>
            </a:lvl5pPr>
            <a:lvl6pPr marL="3047772" indent="0" algn="ctr">
              <a:buNone/>
              <a:defRPr sz="2133"/>
            </a:lvl6pPr>
            <a:lvl7pPr marL="3657327" indent="0" algn="ctr">
              <a:buNone/>
              <a:defRPr sz="2133"/>
            </a:lvl7pPr>
            <a:lvl8pPr marL="4266880" indent="0" algn="ctr">
              <a:buNone/>
              <a:defRPr sz="2133"/>
            </a:lvl8pPr>
            <a:lvl9pPr marL="4876435" indent="0" algn="ctr">
              <a:buNone/>
              <a:defRPr sz="2133"/>
            </a:lvl9pPr>
          </a:lstStyle>
          <a:p>
            <a:r>
              <a:rPr lang="en-US"/>
              <a:t>Click to edit Master subtitle style</a:t>
            </a:r>
          </a:p>
        </p:txBody>
      </p:sp>
    </p:spTree>
    <p:extLst>
      <p:ext uri="{BB962C8B-B14F-4D97-AF65-F5344CB8AC3E}">
        <p14:creationId xmlns:p14="http://schemas.microsoft.com/office/powerpoint/2010/main" val="2548510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Side Bar Sub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5600" y="479483"/>
            <a:ext cx="3456000" cy="432000"/>
          </a:xfrm>
        </p:spPr>
        <p:txBody>
          <a:bodyPr/>
          <a:lstStyle/>
          <a:p>
            <a:r>
              <a:rPr lang="en-US"/>
              <a:t>Click to edit Master title style</a:t>
            </a:r>
          </a:p>
        </p:txBody>
      </p:sp>
      <p:sp>
        <p:nvSpPr>
          <p:cNvPr id="3" name="Text Placeholder 2"/>
          <p:cNvSpPr>
            <a:spLocks noGrp="1"/>
          </p:cNvSpPr>
          <p:nvPr>
            <p:ph type="body" idx="1"/>
          </p:nvPr>
        </p:nvSpPr>
        <p:spPr>
          <a:xfrm>
            <a:off x="585600" y="1130400"/>
            <a:ext cx="3456000" cy="298800"/>
          </a:xfrm>
        </p:spPr>
        <p:txBody>
          <a:bodyPr/>
          <a:lstStyle>
            <a:lvl1pPr marL="0" indent="0">
              <a:buNone/>
              <a:defRPr sz="3200" b="0"/>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585600" y="1540800"/>
            <a:ext cx="3456000" cy="4668837"/>
          </a:xfrm>
        </p:spPr>
        <p:txBody>
          <a:bodyPr/>
          <a:lstStyle>
            <a:lvl1pPr marL="0" indent="0">
              <a:buNone/>
              <a:defRPr sz="2400"/>
            </a:lvl1pPr>
            <a:lvl2pPr>
              <a:defRPr b="1"/>
            </a:lvl2pPr>
          </a:lstStyle>
          <a:p>
            <a:pPr lvl="0"/>
            <a:r>
              <a:rPr lang="en-US"/>
              <a:t>Click to edit Master text styles</a:t>
            </a:r>
          </a:p>
        </p:txBody>
      </p:sp>
      <p:sp>
        <p:nvSpPr>
          <p:cNvPr id="6" name="Content Placeholder 5"/>
          <p:cNvSpPr>
            <a:spLocks noGrp="1"/>
          </p:cNvSpPr>
          <p:nvPr>
            <p:ph sz="quarter" idx="4"/>
          </p:nvPr>
        </p:nvSpPr>
        <p:spPr>
          <a:xfrm>
            <a:off x="4242341" y="476252"/>
            <a:ext cx="7364059" cy="5713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endParaRPr lang="en-GB"/>
          </a:p>
        </p:txBody>
      </p:sp>
      <p:sp>
        <p:nvSpPr>
          <p:cNvPr id="8" name="Slide Number Placeholder 5"/>
          <p:cNvSpPr>
            <a:spLocks noGrp="1"/>
          </p:cNvSpPr>
          <p:nvPr>
            <p:ph type="sldNum" sz="quarter" idx="11"/>
          </p:nvPr>
        </p:nvSpPr>
        <p:spPr/>
        <p:txBody>
          <a:bodyPr/>
          <a:lstStyle>
            <a:lvl1pPr>
              <a:defRPr/>
            </a:lvl1pPr>
          </a:lstStyle>
          <a:p>
            <a:fld id="{CA6BEBF9-C366-4C52-AAA1-486A3A84E239}" type="slidenum">
              <a:rPr lang="en-GB" altLang="en-US"/>
              <a:pPr/>
              <a:t>‹#›</a:t>
            </a:fld>
            <a:endParaRPr lang="en-GB" altLang="en-US"/>
          </a:p>
        </p:txBody>
      </p:sp>
      <p:sp>
        <p:nvSpPr>
          <p:cNvPr id="9" name="TextBox 8">
            <a:extLst>
              <a:ext uri="{FF2B5EF4-FFF2-40B4-BE49-F238E27FC236}">
                <a16:creationId xmlns:a16="http://schemas.microsoft.com/office/drawing/2014/main" id="{0FD8F4BD-8B45-447C-C8C5-6163A5C46CA6}"/>
              </a:ext>
            </a:extLst>
          </p:cNvPr>
          <p:cNvSpPr txBox="1"/>
          <p:nvPr userDrawn="1"/>
        </p:nvSpPr>
        <p:spPr>
          <a:xfrm rot="19996380">
            <a:off x="1697399" y="2998250"/>
            <a:ext cx="8701917" cy="769441"/>
          </a:xfrm>
          <a:prstGeom prst="rect">
            <a:avLst/>
          </a:prstGeom>
          <a:noFill/>
        </p:spPr>
        <p:txBody>
          <a:bodyPr wrap="square" rtlCol="0">
            <a:spAutoFit/>
          </a:bodyPr>
          <a:lstStyle/>
          <a:p>
            <a:pPr algn="ctr"/>
            <a:r>
              <a:rPr lang="en-GB" sz="4400">
                <a:solidFill>
                  <a:srgbClr val="FF0000"/>
                </a:solidFill>
              </a:rPr>
              <a:t>Not Government Policy</a:t>
            </a:r>
          </a:p>
        </p:txBody>
      </p:sp>
    </p:spTree>
    <p:extLst>
      <p:ext uri="{BB962C8B-B14F-4D97-AF65-F5344CB8AC3E}">
        <p14:creationId xmlns:p14="http://schemas.microsoft.com/office/powerpoint/2010/main" val="3793250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Caption and Content">
    <p:spTree>
      <p:nvGrpSpPr>
        <p:cNvPr id="1" name=""/>
        <p:cNvGrpSpPr/>
        <p:nvPr/>
      </p:nvGrpSpPr>
      <p:grpSpPr>
        <a:xfrm>
          <a:off x="0" y="0"/>
          <a:ext cx="0" cy="0"/>
          <a:chOff x="0" y="0"/>
          <a:chExt cx="0" cy="0"/>
        </a:xfrm>
      </p:grpSpPr>
      <p:sp>
        <p:nvSpPr>
          <p:cNvPr id="5" name="Isosceles Triangle 7"/>
          <p:cNvSpPr/>
          <p:nvPr userDrawn="1"/>
        </p:nvSpPr>
        <p:spPr>
          <a:xfrm rot="10800000">
            <a:off x="588436" y="5598584"/>
            <a:ext cx="969433" cy="39581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3" name="Content Placeholder 2"/>
          <p:cNvSpPr>
            <a:spLocks noGrp="1"/>
          </p:cNvSpPr>
          <p:nvPr>
            <p:ph sz="half" idx="1"/>
          </p:nvPr>
        </p:nvSpPr>
        <p:spPr>
          <a:xfrm>
            <a:off x="599017" y="476251"/>
            <a:ext cx="2769600" cy="5334000"/>
          </a:xfrm>
          <a:solidFill>
            <a:schemeClr val="tx2"/>
          </a:solidFill>
        </p:spPr>
        <p:txBody>
          <a:bodyPr/>
          <a:lstStyle>
            <a:lvl1pPr marL="0" indent="0">
              <a:buNone/>
              <a:defRPr b="0">
                <a:solidFill>
                  <a:schemeClr val="bg1"/>
                </a:solidFill>
              </a:defRPr>
            </a:lvl1pPr>
          </a:lstStyle>
          <a:p>
            <a:pPr lvl="0"/>
            <a:r>
              <a:rPr lang="en-US"/>
              <a:t>Click to edit Master text styles</a:t>
            </a:r>
          </a:p>
        </p:txBody>
      </p:sp>
      <p:sp>
        <p:nvSpPr>
          <p:cNvPr id="4" name="Content Placeholder 3"/>
          <p:cNvSpPr>
            <a:spLocks noGrp="1"/>
          </p:cNvSpPr>
          <p:nvPr>
            <p:ph sz="half" idx="2"/>
          </p:nvPr>
        </p:nvSpPr>
        <p:spPr>
          <a:xfrm>
            <a:off x="3566161" y="476254"/>
            <a:ext cx="8039523" cy="5695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p:txBody>
          <a:bodyPr/>
          <a:lstStyle>
            <a:lvl1pPr>
              <a:defRPr/>
            </a:lvl1pPr>
          </a:lstStyle>
          <a:p>
            <a:pPr>
              <a:defRPr/>
            </a:pPr>
            <a:endParaRPr lang="en-GB"/>
          </a:p>
        </p:txBody>
      </p:sp>
      <p:sp>
        <p:nvSpPr>
          <p:cNvPr id="7" name="Slide Number Placeholder 6"/>
          <p:cNvSpPr>
            <a:spLocks noGrp="1"/>
          </p:cNvSpPr>
          <p:nvPr>
            <p:ph type="sldNum" sz="quarter" idx="11"/>
          </p:nvPr>
        </p:nvSpPr>
        <p:spPr/>
        <p:txBody>
          <a:bodyPr/>
          <a:lstStyle>
            <a:lvl1pPr>
              <a:defRPr/>
            </a:lvl1pPr>
          </a:lstStyle>
          <a:p>
            <a:fld id="{801A397B-581E-436F-9C7E-6F70AD9F1619}" type="slidenum">
              <a:rPr lang="en-GB" altLang="en-US"/>
              <a:pPr/>
              <a:t>‹#›</a:t>
            </a:fld>
            <a:endParaRPr lang="en-GB" altLang="en-US"/>
          </a:p>
        </p:txBody>
      </p:sp>
      <p:sp>
        <p:nvSpPr>
          <p:cNvPr id="8" name="TextBox 7">
            <a:extLst>
              <a:ext uri="{FF2B5EF4-FFF2-40B4-BE49-F238E27FC236}">
                <a16:creationId xmlns:a16="http://schemas.microsoft.com/office/drawing/2014/main" id="{A4F3F0B9-F612-B7E4-6D6A-8CE24399F411}"/>
              </a:ext>
            </a:extLst>
          </p:cNvPr>
          <p:cNvSpPr txBox="1"/>
          <p:nvPr userDrawn="1"/>
        </p:nvSpPr>
        <p:spPr>
          <a:xfrm rot="19996380">
            <a:off x="1697399" y="2998250"/>
            <a:ext cx="8701917" cy="769441"/>
          </a:xfrm>
          <a:prstGeom prst="rect">
            <a:avLst/>
          </a:prstGeom>
          <a:noFill/>
        </p:spPr>
        <p:txBody>
          <a:bodyPr wrap="square" rtlCol="0">
            <a:spAutoFit/>
          </a:bodyPr>
          <a:lstStyle/>
          <a:p>
            <a:pPr algn="ctr"/>
            <a:r>
              <a:rPr lang="en-GB" sz="4400">
                <a:solidFill>
                  <a:srgbClr val="FF0000"/>
                </a:solidFill>
              </a:rPr>
              <a:t>Not Government Policy</a:t>
            </a:r>
          </a:p>
        </p:txBody>
      </p:sp>
    </p:spTree>
    <p:extLst>
      <p:ext uri="{BB962C8B-B14F-4D97-AF65-F5344CB8AC3E}">
        <p14:creationId xmlns:p14="http://schemas.microsoft.com/office/powerpoint/2010/main" val="1144645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Side Bar Sub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5600" y="479483"/>
            <a:ext cx="3456000" cy="432000"/>
          </a:xfrm>
        </p:spPr>
        <p:txBody>
          <a:bodyPr/>
          <a:lstStyle/>
          <a:p>
            <a:r>
              <a:rPr lang="en-US"/>
              <a:t>Click to edit Master title style</a:t>
            </a:r>
          </a:p>
        </p:txBody>
      </p:sp>
      <p:sp>
        <p:nvSpPr>
          <p:cNvPr id="3" name="Text Placeholder 2"/>
          <p:cNvSpPr>
            <a:spLocks noGrp="1"/>
          </p:cNvSpPr>
          <p:nvPr>
            <p:ph type="body" idx="1"/>
          </p:nvPr>
        </p:nvSpPr>
        <p:spPr>
          <a:xfrm>
            <a:off x="585600" y="1130400"/>
            <a:ext cx="3456000" cy="298800"/>
          </a:xfrm>
        </p:spPr>
        <p:txBody>
          <a:bodyPr/>
          <a:lstStyle>
            <a:lvl1pPr marL="0" indent="0">
              <a:buNone/>
              <a:defRPr sz="32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585600" y="1540800"/>
            <a:ext cx="3456000" cy="4668837"/>
          </a:xfrm>
        </p:spPr>
        <p:txBody>
          <a:bodyPr/>
          <a:lstStyle>
            <a:lvl1pPr marL="0" indent="0">
              <a:buNone/>
              <a:defRPr sz="2400"/>
            </a:lvl1pPr>
            <a:lvl2pPr>
              <a:defRPr b="1"/>
            </a:lvl2pPr>
          </a:lstStyle>
          <a:p>
            <a:pPr lvl="0"/>
            <a:r>
              <a:rPr lang="en-US"/>
              <a:t>Click to edit Master text styles</a:t>
            </a:r>
          </a:p>
        </p:txBody>
      </p:sp>
      <p:sp>
        <p:nvSpPr>
          <p:cNvPr id="6" name="Content Placeholder 5"/>
          <p:cNvSpPr>
            <a:spLocks noGrp="1"/>
          </p:cNvSpPr>
          <p:nvPr>
            <p:ph sz="quarter" idx="4"/>
          </p:nvPr>
        </p:nvSpPr>
        <p:spPr>
          <a:xfrm>
            <a:off x="4242341" y="476252"/>
            <a:ext cx="7364059" cy="5713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endParaRPr lang="en-GB"/>
          </a:p>
        </p:txBody>
      </p:sp>
      <p:sp>
        <p:nvSpPr>
          <p:cNvPr id="8" name="Slide Number Placeholder 5"/>
          <p:cNvSpPr>
            <a:spLocks noGrp="1"/>
          </p:cNvSpPr>
          <p:nvPr>
            <p:ph type="sldNum" sz="quarter" idx="11"/>
          </p:nvPr>
        </p:nvSpPr>
        <p:spPr/>
        <p:txBody>
          <a:bodyPr/>
          <a:lstStyle>
            <a:lvl1pPr>
              <a:defRPr/>
            </a:lvl1pPr>
          </a:lstStyle>
          <a:p>
            <a:fld id="{CA6BEBF9-C366-4C52-AAA1-486A3A84E239}" type="slidenum">
              <a:rPr lang="en-GB" altLang="en-US"/>
              <a:pPr/>
              <a:t>‹#›</a:t>
            </a:fld>
            <a:endParaRPr lang="en-GB" altLang="en-US"/>
          </a:p>
        </p:txBody>
      </p:sp>
      <p:sp>
        <p:nvSpPr>
          <p:cNvPr id="9" name="TextBox 8">
            <a:extLst>
              <a:ext uri="{FF2B5EF4-FFF2-40B4-BE49-F238E27FC236}">
                <a16:creationId xmlns:a16="http://schemas.microsoft.com/office/drawing/2014/main" id="{1788C6B8-059D-08B0-BC11-9F96906A6FBA}"/>
              </a:ext>
            </a:extLst>
          </p:cNvPr>
          <p:cNvSpPr txBox="1"/>
          <p:nvPr userDrawn="1"/>
        </p:nvSpPr>
        <p:spPr>
          <a:xfrm rot="19996380">
            <a:off x="1697399" y="2998250"/>
            <a:ext cx="8701917" cy="769441"/>
          </a:xfrm>
          <a:prstGeom prst="rect">
            <a:avLst/>
          </a:prstGeom>
          <a:noFill/>
        </p:spPr>
        <p:txBody>
          <a:bodyPr wrap="square" rtlCol="0">
            <a:spAutoFit/>
          </a:bodyPr>
          <a:lstStyle/>
          <a:p>
            <a:pPr algn="ctr"/>
            <a:r>
              <a:rPr lang="en-GB" sz="4400">
                <a:solidFill>
                  <a:srgbClr val="FF0000"/>
                </a:solidFill>
              </a:rPr>
              <a:t>Not Government Policy</a:t>
            </a:r>
          </a:p>
        </p:txBody>
      </p:sp>
    </p:spTree>
    <p:extLst>
      <p:ext uri="{BB962C8B-B14F-4D97-AF65-F5344CB8AC3E}">
        <p14:creationId xmlns:p14="http://schemas.microsoft.com/office/powerpoint/2010/main" val="20938069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Caption and Content">
    <p:spTree>
      <p:nvGrpSpPr>
        <p:cNvPr id="1" name=""/>
        <p:cNvGrpSpPr/>
        <p:nvPr/>
      </p:nvGrpSpPr>
      <p:grpSpPr>
        <a:xfrm>
          <a:off x="0" y="0"/>
          <a:ext cx="0" cy="0"/>
          <a:chOff x="0" y="0"/>
          <a:chExt cx="0" cy="0"/>
        </a:xfrm>
      </p:grpSpPr>
      <p:sp>
        <p:nvSpPr>
          <p:cNvPr id="5" name="Isosceles Triangle 7"/>
          <p:cNvSpPr/>
          <p:nvPr userDrawn="1"/>
        </p:nvSpPr>
        <p:spPr>
          <a:xfrm rot="10800000">
            <a:off x="588434" y="5598584"/>
            <a:ext cx="969433" cy="39581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3" name="Content Placeholder 2"/>
          <p:cNvSpPr>
            <a:spLocks noGrp="1"/>
          </p:cNvSpPr>
          <p:nvPr>
            <p:ph sz="half" idx="1"/>
          </p:nvPr>
        </p:nvSpPr>
        <p:spPr>
          <a:xfrm>
            <a:off x="599017" y="476251"/>
            <a:ext cx="2769600" cy="5334000"/>
          </a:xfrm>
          <a:solidFill>
            <a:schemeClr val="tx2"/>
          </a:solidFill>
        </p:spPr>
        <p:txBody>
          <a:bodyPr/>
          <a:lstStyle>
            <a:lvl1pPr marL="0" indent="0">
              <a:buNone/>
              <a:defRPr b="0">
                <a:solidFill>
                  <a:schemeClr val="bg1"/>
                </a:solidFill>
              </a:defRPr>
            </a:lvl1pPr>
          </a:lstStyle>
          <a:p>
            <a:pPr lvl="0"/>
            <a:r>
              <a:rPr lang="en-US"/>
              <a:t>Click to edit Master text styles</a:t>
            </a:r>
          </a:p>
        </p:txBody>
      </p:sp>
      <p:sp>
        <p:nvSpPr>
          <p:cNvPr id="4" name="Content Placeholder 3"/>
          <p:cNvSpPr>
            <a:spLocks noGrp="1"/>
          </p:cNvSpPr>
          <p:nvPr>
            <p:ph sz="half" idx="2"/>
          </p:nvPr>
        </p:nvSpPr>
        <p:spPr>
          <a:xfrm>
            <a:off x="3566161" y="476253"/>
            <a:ext cx="8039523" cy="5695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p:txBody>
          <a:bodyPr/>
          <a:lstStyle>
            <a:lvl1pPr>
              <a:defRPr/>
            </a:lvl1pPr>
          </a:lstStyle>
          <a:p>
            <a:pPr>
              <a:defRPr/>
            </a:pPr>
            <a:endParaRPr lang="en-GB"/>
          </a:p>
        </p:txBody>
      </p:sp>
      <p:sp>
        <p:nvSpPr>
          <p:cNvPr id="7" name="Slide Number Placeholder 6"/>
          <p:cNvSpPr>
            <a:spLocks noGrp="1"/>
          </p:cNvSpPr>
          <p:nvPr>
            <p:ph type="sldNum" sz="quarter" idx="11"/>
          </p:nvPr>
        </p:nvSpPr>
        <p:spPr/>
        <p:txBody>
          <a:bodyPr/>
          <a:lstStyle>
            <a:lvl1pPr>
              <a:defRPr/>
            </a:lvl1pPr>
          </a:lstStyle>
          <a:p>
            <a:fld id="{801A397B-581E-436F-9C7E-6F70AD9F1619}" type="slidenum">
              <a:rPr lang="en-GB" altLang="en-US"/>
              <a:pPr/>
              <a:t>‹#›</a:t>
            </a:fld>
            <a:endParaRPr lang="en-GB" altLang="en-US"/>
          </a:p>
        </p:txBody>
      </p:sp>
      <p:sp>
        <p:nvSpPr>
          <p:cNvPr id="8" name="TextBox 7">
            <a:extLst>
              <a:ext uri="{FF2B5EF4-FFF2-40B4-BE49-F238E27FC236}">
                <a16:creationId xmlns:a16="http://schemas.microsoft.com/office/drawing/2014/main" id="{25777C4E-A390-F036-62FC-5B8431286C39}"/>
              </a:ext>
            </a:extLst>
          </p:cNvPr>
          <p:cNvSpPr txBox="1"/>
          <p:nvPr userDrawn="1"/>
        </p:nvSpPr>
        <p:spPr>
          <a:xfrm rot="19996380">
            <a:off x="1697399" y="2998250"/>
            <a:ext cx="8701917" cy="769441"/>
          </a:xfrm>
          <a:prstGeom prst="rect">
            <a:avLst/>
          </a:prstGeom>
          <a:noFill/>
        </p:spPr>
        <p:txBody>
          <a:bodyPr wrap="square" rtlCol="0">
            <a:spAutoFit/>
          </a:bodyPr>
          <a:lstStyle/>
          <a:p>
            <a:pPr algn="ctr"/>
            <a:r>
              <a:rPr lang="en-GB" sz="4400">
                <a:solidFill>
                  <a:srgbClr val="FF0000"/>
                </a:solidFill>
              </a:rPr>
              <a:t>Not Government Policy</a:t>
            </a:r>
          </a:p>
        </p:txBody>
      </p:sp>
    </p:spTree>
    <p:extLst>
      <p:ext uri="{BB962C8B-B14F-4D97-AF65-F5344CB8AC3E}">
        <p14:creationId xmlns:p14="http://schemas.microsoft.com/office/powerpoint/2010/main" val="2304063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318" y="218394"/>
            <a:ext cx="11019367" cy="482600"/>
          </a:xfrm>
        </p:spPr>
        <p:txBody>
          <a:bodyPr/>
          <a:lstStyle>
            <a:lvl1pPr>
              <a:defRPr sz="2800"/>
            </a:lvl1p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GB"/>
          </a:p>
        </p:txBody>
      </p:sp>
      <p:sp>
        <p:nvSpPr>
          <p:cNvPr id="4" name="Slide Number Placeholder 5"/>
          <p:cNvSpPr>
            <a:spLocks noGrp="1"/>
          </p:cNvSpPr>
          <p:nvPr>
            <p:ph type="sldNum" sz="quarter" idx="11"/>
          </p:nvPr>
        </p:nvSpPr>
        <p:spPr/>
        <p:txBody>
          <a:bodyPr/>
          <a:lstStyle>
            <a:lvl1pPr>
              <a:defRPr/>
            </a:lvl1pPr>
          </a:lstStyle>
          <a:p>
            <a:fld id="{98569767-5A50-4207-8628-6C4CAD461919}" type="slidenum">
              <a:rPr lang="en-GB" altLang="en-US"/>
              <a:pPr/>
              <a:t>‹#›</a:t>
            </a:fld>
            <a:endParaRPr lang="en-GB" altLang="en-US"/>
          </a:p>
        </p:txBody>
      </p:sp>
    </p:spTree>
    <p:extLst>
      <p:ext uri="{BB962C8B-B14F-4D97-AF65-F5344CB8AC3E}">
        <p14:creationId xmlns:p14="http://schemas.microsoft.com/office/powerpoint/2010/main" val="1937142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GB"/>
          </a:p>
        </p:txBody>
      </p:sp>
      <p:sp>
        <p:nvSpPr>
          <p:cNvPr id="3" name="Slide Number Placeholder 5"/>
          <p:cNvSpPr>
            <a:spLocks noGrp="1"/>
          </p:cNvSpPr>
          <p:nvPr>
            <p:ph type="sldNum" sz="quarter" idx="11"/>
          </p:nvPr>
        </p:nvSpPr>
        <p:spPr/>
        <p:txBody>
          <a:bodyPr/>
          <a:lstStyle>
            <a:lvl1pPr>
              <a:defRPr/>
            </a:lvl1pPr>
          </a:lstStyle>
          <a:p>
            <a:fld id="{73EC65CB-9FCC-4ABD-A8FF-B2A73DF71F42}" type="slidenum">
              <a:rPr lang="en-GB" altLang="en-US"/>
              <a:pPr/>
              <a:t>‹#›</a:t>
            </a:fld>
            <a:endParaRPr lang="en-GB" altLang="en-US"/>
          </a:p>
        </p:txBody>
      </p:sp>
      <p:sp>
        <p:nvSpPr>
          <p:cNvPr id="5" name="TextBox 4">
            <a:extLst>
              <a:ext uri="{FF2B5EF4-FFF2-40B4-BE49-F238E27FC236}">
                <a16:creationId xmlns:a16="http://schemas.microsoft.com/office/drawing/2014/main" id="{8415B4FF-6C86-7CB9-022E-1874A86C5013}"/>
              </a:ext>
            </a:extLst>
          </p:cNvPr>
          <p:cNvSpPr txBox="1"/>
          <p:nvPr userDrawn="1"/>
        </p:nvSpPr>
        <p:spPr>
          <a:xfrm rot="19996380">
            <a:off x="1697399" y="2998250"/>
            <a:ext cx="8701917" cy="769441"/>
          </a:xfrm>
          <a:prstGeom prst="rect">
            <a:avLst/>
          </a:prstGeom>
          <a:noFill/>
        </p:spPr>
        <p:txBody>
          <a:bodyPr wrap="square" rtlCol="0">
            <a:spAutoFit/>
          </a:bodyPr>
          <a:lstStyle/>
          <a:p>
            <a:pPr algn="ctr"/>
            <a:r>
              <a:rPr lang="en-GB" sz="4400">
                <a:solidFill>
                  <a:srgbClr val="FF0000"/>
                </a:solidFill>
              </a:rPr>
              <a:t>Not Government Policy</a:t>
            </a:r>
          </a:p>
        </p:txBody>
      </p:sp>
    </p:spTree>
    <p:extLst>
      <p:ext uri="{BB962C8B-B14F-4D97-AF65-F5344CB8AC3E}">
        <p14:creationId xmlns:p14="http://schemas.microsoft.com/office/powerpoint/2010/main" val="34648514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 DU">
    <p:spTree>
      <p:nvGrpSpPr>
        <p:cNvPr id="1" name=""/>
        <p:cNvGrpSpPr/>
        <p:nvPr/>
      </p:nvGrpSpPr>
      <p:grpSpPr>
        <a:xfrm>
          <a:off x="0" y="0"/>
          <a:ext cx="0" cy="0"/>
          <a:chOff x="0" y="0"/>
          <a:chExt cx="0" cy="0"/>
        </a:xfrm>
      </p:grpSpPr>
      <p:sp>
        <p:nvSpPr>
          <p:cNvPr id="2" name="Title 1"/>
          <p:cNvSpPr>
            <a:spLocks noGrp="1"/>
          </p:cNvSpPr>
          <p:nvPr>
            <p:ph type="ctrTitle"/>
          </p:nvPr>
        </p:nvSpPr>
        <p:spPr>
          <a:xfrm>
            <a:off x="336062" y="2241550"/>
            <a:ext cx="11519877" cy="1750664"/>
          </a:xfrm>
        </p:spPr>
        <p:txBody>
          <a:bodyPr anchor="b">
            <a:normAutofit/>
          </a:bodyPr>
          <a:lstStyle>
            <a:lvl1pPr algn="l">
              <a:defRPr sz="48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336061" y="4076701"/>
            <a:ext cx="11519876" cy="1663351"/>
          </a:xfrm>
        </p:spPr>
        <p:txBody>
          <a:bodyPr>
            <a:normAutofit/>
          </a:bodyPr>
          <a:lstStyle>
            <a:lvl1pPr marL="0" indent="0" algn="l">
              <a:buNone/>
              <a:defRPr sz="3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pPr defTabSz="457200"/>
            <a:fld id="{3A5988BE-EF70-4EF7-95FE-CB02C5D6BD28}" type="datetime1">
              <a:rPr lang="en-GB" smtClean="0">
                <a:solidFill>
                  <a:srgbClr val="E6E6E6"/>
                </a:solidFill>
              </a:rPr>
              <a:pPr defTabSz="457200"/>
              <a:t>04/07/2025</a:t>
            </a:fld>
            <a:endParaRPr lang="en-GB">
              <a:solidFill>
                <a:srgbClr val="E6E6E6"/>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pPr defTabSz="457200"/>
            <a:r>
              <a:rPr lang="en-GB">
                <a:solidFill>
                  <a:srgbClr val="E6E6E6"/>
                </a:solidFill>
              </a:rPr>
              <a:t>OFFICIAL SENSITIVE - NOT GOVERNMENT POLICY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defTabSz="457200"/>
            <a:fld id="{F4CD1D04-77B2-4FC3-9348-26D7BA71A9A3}" type="slidenum">
              <a:rPr lang="en-GB" smtClean="0">
                <a:solidFill>
                  <a:srgbClr val="E6E6E6"/>
                </a:solidFill>
              </a:rPr>
              <a:pPr defTabSz="457200"/>
              <a:t>‹#›</a:t>
            </a:fld>
            <a:endParaRPr lang="en-GB">
              <a:solidFill>
                <a:srgbClr val="E6E6E6"/>
              </a:solidFill>
            </a:endParaRPr>
          </a:p>
        </p:txBody>
      </p:sp>
      <p:pic>
        <p:nvPicPr>
          <p:cNvPr id="8" name="Picture 7">
            <a:extLst>
              <a:ext uri="{FF2B5EF4-FFF2-40B4-BE49-F238E27FC236}">
                <a16:creationId xmlns:a16="http://schemas.microsoft.com/office/drawing/2014/main" id="{6E603D26-AC29-FFEB-9239-4D609A6C1F6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6064" y="188911"/>
            <a:ext cx="3031617" cy="1575810"/>
          </a:xfrm>
          <a:prstGeom prst="rect">
            <a:avLst/>
          </a:prstGeom>
        </p:spPr>
      </p:pic>
    </p:spTree>
    <p:extLst>
      <p:ext uri="{BB962C8B-B14F-4D97-AF65-F5344CB8AC3E}">
        <p14:creationId xmlns:p14="http://schemas.microsoft.com/office/powerpoint/2010/main" val="77897289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 SU">
    <p:spTree>
      <p:nvGrpSpPr>
        <p:cNvPr id="1" name=""/>
        <p:cNvGrpSpPr/>
        <p:nvPr/>
      </p:nvGrpSpPr>
      <p:grpSpPr>
        <a:xfrm>
          <a:off x="0" y="0"/>
          <a:ext cx="0" cy="0"/>
          <a:chOff x="0" y="0"/>
          <a:chExt cx="0" cy="0"/>
        </a:xfrm>
      </p:grpSpPr>
      <p:sp>
        <p:nvSpPr>
          <p:cNvPr id="2" name="Title 1"/>
          <p:cNvSpPr>
            <a:spLocks noGrp="1"/>
          </p:cNvSpPr>
          <p:nvPr>
            <p:ph type="ctrTitle"/>
          </p:nvPr>
        </p:nvSpPr>
        <p:spPr>
          <a:xfrm>
            <a:off x="336062" y="2241550"/>
            <a:ext cx="11519877" cy="1750664"/>
          </a:xfrm>
        </p:spPr>
        <p:txBody>
          <a:bodyPr anchor="b">
            <a:normAutofit/>
          </a:bodyPr>
          <a:lstStyle>
            <a:lvl1pPr algn="l">
              <a:defRPr sz="48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336061" y="4076701"/>
            <a:ext cx="11519876" cy="1663351"/>
          </a:xfrm>
        </p:spPr>
        <p:txBody>
          <a:bodyPr>
            <a:normAutofit/>
          </a:bodyPr>
          <a:lstStyle>
            <a:lvl1pPr marL="0" indent="0" algn="l">
              <a:buNone/>
              <a:defRPr sz="3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pPr defTabSz="457200"/>
            <a:fld id="{A3212213-3DC4-4027-9F2D-37B29FB86933}" type="datetime1">
              <a:rPr lang="en-GB" smtClean="0">
                <a:solidFill>
                  <a:srgbClr val="E6E6E6"/>
                </a:solidFill>
              </a:rPr>
              <a:pPr defTabSz="457200"/>
              <a:t>04/07/2025</a:t>
            </a:fld>
            <a:endParaRPr lang="en-GB">
              <a:solidFill>
                <a:srgbClr val="E6E6E6"/>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pPr defTabSz="457200"/>
            <a:r>
              <a:rPr lang="en-GB">
                <a:solidFill>
                  <a:srgbClr val="E6E6E6"/>
                </a:solidFill>
              </a:rPr>
              <a:t>OFFICIAL SENSITIVE - NOT GOVERNMENT POLICY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defTabSz="457200"/>
            <a:fld id="{F4CD1D04-77B2-4FC3-9348-26D7BA71A9A3}" type="slidenum">
              <a:rPr lang="en-GB" smtClean="0">
                <a:solidFill>
                  <a:srgbClr val="E6E6E6"/>
                </a:solidFill>
              </a:rPr>
              <a:pPr defTabSz="457200"/>
              <a:t>‹#›</a:t>
            </a:fld>
            <a:endParaRPr lang="en-GB">
              <a:solidFill>
                <a:srgbClr val="E6E6E6"/>
              </a:solidFill>
            </a:endParaRPr>
          </a:p>
        </p:txBody>
      </p:sp>
      <p:pic>
        <p:nvPicPr>
          <p:cNvPr id="8" name="Picture 7">
            <a:extLst>
              <a:ext uri="{FF2B5EF4-FFF2-40B4-BE49-F238E27FC236}">
                <a16:creationId xmlns:a16="http://schemas.microsoft.com/office/drawing/2014/main" id="{6E603D26-AC29-FFEB-9239-4D609A6C1F6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6064" y="227346"/>
            <a:ext cx="3031617" cy="1498940"/>
          </a:xfrm>
          <a:prstGeom prst="rect">
            <a:avLst/>
          </a:prstGeom>
        </p:spPr>
      </p:pic>
    </p:spTree>
    <p:extLst>
      <p:ext uri="{BB962C8B-B14F-4D97-AF65-F5344CB8AC3E}">
        <p14:creationId xmlns:p14="http://schemas.microsoft.com/office/powerpoint/2010/main" val="417431401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 Defra">
    <p:spTree>
      <p:nvGrpSpPr>
        <p:cNvPr id="1" name=""/>
        <p:cNvGrpSpPr/>
        <p:nvPr/>
      </p:nvGrpSpPr>
      <p:grpSpPr>
        <a:xfrm>
          <a:off x="0" y="0"/>
          <a:ext cx="0" cy="0"/>
          <a:chOff x="0" y="0"/>
          <a:chExt cx="0" cy="0"/>
        </a:xfrm>
      </p:grpSpPr>
      <p:sp>
        <p:nvSpPr>
          <p:cNvPr id="2" name="Title 1"/>
          <p:cNvSpPr>
            <a:spLocks noGrp="1"/>
          </p:cNvSpPr>
          <p:nvPr>
            <p:ph type="ctrTitle"/>
          </p:nvPr>
        </p:nvSpPr>
        <p:spPr>
          <a:xfrm>
            <a:off x="336062" y="2241550"/>
            <a:ext cx="11519877" cy="1750664"/>
          </a:xfrm>
        </p:spPr>
        <p:txBody>
          <a:bodyPr anchor="b">
            <a:normAutofit/>
          </a:bodyPr>
          <a:lstStyle>
            <a:lvl1pPr algn="l">
              <a:defRPr sz="48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336061" y="4076701"/>
            <a:ext cx="11519876" cy="1663351"/>
          </a:xfrm>
        </p:spPr>
        <p:txBody>
          <a:bodyPr>
            <a:normAutofit/>
          </a:bodyPr>
          <a:lstStyle>
            <a:lvl1pPr marL="0" indent="0" algn="l">
              <a:buNone/>
              <a:defRPr sz="3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pPr defTabSz="457200"/>
            <a:fld id="{1F696EE5-DEBA-4C3B-A51D-168F89085F8E}" type="datetime1">
              <a:rPr lang="en-GB" smtClean="0">
                <a:solidFill>
                  <a:srgbClr val="E6E6E6"/>
                </a:solidFill>
              </a:rPr>
              <a:pPr defTabSz="457200"/>
              <a:t>04/07/2025</a:t>
            </a:fld>
            <a:endParaRPr lang="en-GB">
              <a:solidFill>
                <a:srgbClr val="E6E6E6"/>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pPr defTabSz="457200"/>
            <a:r>
              <a:rPr lang="en-GB">
                <a:solidFill>
                  <a:srgbClr val="E6E6E6"/>
                </a:solidFill>
              </a:rPr>
              <a:t>OFFICIAL SENSITIVE - NOT GOVERNMENT POLICY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defTabSz="457200"/>
            <a:fld id="{F4CD1D04-77B2-4FC3-9348-26D7BA71A9A3}" type="slidenum">
              <a:rPr lang="en-GB" smtClean="0">
                <a:solidFill>
                  <a:srgbClr val="E6E6E6"/>
                </a:solidFill>
              </a:rPr>
              <a:pPr defTabSz="457200"/>
              <a:t>‹#›</a:t>
            </a:fld>
            <a:endParaRPr lang="en-GB">
              <a:solidFill>
                <a:srgbClr val="E6E6E6"/>
              </a:solidFill>
            </a:endParaRPr>
          </a:p>
        </p:txBody>
      </p:sp>
      <p:pic>
        <p:nvPicPr>
          <p:cNvPr id="7" name="Picture 2" descr="Department for Environment, Food and Rural Affairs - Wikipedia">
            <a:extLst>
              <a:ext uri="{FF2B5EF4-FFF2-40B4-BE49-F238E27FC236}">
                <a16:creationId xmlns:a16="http://schemas.microsoft.com/office/drawing/2014/main" id="{31D47E3D-7A43-2FBA-6B0A-3C9DA8E5D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60" y="188912"/>
            <a:ext cx="4715019" cy="19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714070"/>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Defra + DU">
    <p:spTree>
      <p:nvGrpSpPr>
        <p:cNvPr id="1" name=""/>
        <p:cNvGrpSpPr/>
        <p:nvPr/>
      </p:nvGrpSpPr>
      <p:grpSpPr>
        <a:xfrm>
          <a:off x="0" y="0"/>
          <a:ext cx="0" cy="0"/>
          <a:chOff x="0" y="0"/>
          <a:chExt cx="0" cy="0"/>
        </a:xfrm>
      </p:grpSpPr>
      <p:sp>
        <p:nvSpPr>
          <p:cNvPr id="2" name="Title 1"/>
          <p:cNvSpPr>
            <a:spLocks noGrp="1"/>
          </p:cNvSpPr>
          <p:nvPr>
            <p:ph type="ctrTitle"/>
          </p:nvPr>
        </p:nvSpPr>
        <p:spPr>
          <a:xfrm>
            <a:off x="336062" y="2241550"/>
            <a:ext cx="11519877" cy="1750664"/>
          </a:xfrm>
        </p:spPr>
        <p:txBody>
          <a:bodyPr anchor="b">
            <a:normAutofit/>
          </a:bodyPr>
          <a:lstStyle>
            <a:lvl1pPr algn="l">
              <a:defRPr sz="48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336061" y="4076701"/>
            <a:ext cx="11519876" cy="1663351"/>
          </a:xfrm>
        </p:spPr>
        <p:txBody>
          <a:bodyPr>
            <a:normAutofit/>
          </a:bodyPr>
          <a:lstStyle>
            <a:lvl1pPr marL="0" indent="0" algn="l">
              <a:buNone/>
              <a:defRPr sz="3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pPr defTabSz="457200"/>
            <a:fld id="{25906086-C29E-4B90-BE8C-168EADB8EC57}" type="datetime1">
              <a:rPr lang="en-GB" smtClean="0">
                <a:solidFill>
                  <a:srgbClr val="E6E6E6"/>
                </a:solidFill>
              </a:rPr>
              <a:pPr defTabSz="457200"/>
              <a:t>04/07/2025</a:t>
            </a:fld>
            <a:endParaRPr lang="en-GB">
              <a:solidFill>
                <a:srgbClr val="E6E6E6"/>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pPr defTabSz="457200"/>
            <a:r>
              <a:rPr lang="en-GB">
                <a:solidFill>
                  <a:srgbClr val="E6E6E6"/>
                </a:solidFill>
              </a:rPr>
              <a:t>OFFICIAL SENSITIVE - NOT GOVERNMENT POLICY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defTabSz="457200"/>
            <a:fld id="{F4CD1D04-77B2-4FC3-9348-26D7BA71A9A3}" type="slidenum">
              <a:rPr lang="en-GB" smtClean="0">
                <a:solidFill>
                  <a:srgbClr val="E6E6E6"/>
                </a:solidFill>
              </a:rPr>
              <a:pPr defTabSz="457200"/>
              <a:t>‹#›</a:t>
            </a:fld>
            <a:endParaRPr lang="en-GB">
              <a:solidFill>
                <a:srgbClr val="E6E6E6"/>
              </a:solidFill>
            </a:endParaRPr>
          </a:p>
        </p:txBody>
      </p:sp>
      <p:pic>
        <p:nvPicPr>
          <p:cNvPr id="8" name="Picture 7">
            <a:extLst>
              <a:ext uri="{FF2B5EF4-FFF2-40B4-BE49-F238E27FC236}">
                <a16:creationId xmlns:a16="http://schemas.microsoft.com/office/drawing/2014/main" id="{6E603D26-AC29-FFEB-9239-4D609A6C1F6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75521" y="5225350"/>
            <a:ext cx="1980414" cy="1029403"/>
          </a:xfrm>
          <a:prstGeom prst="rect">
            <a:avLst/>
          </a:prstGeom>
        </p:spPr>
      </p:pic>
      <p:pic>
        <p:nvPicPr>
          <p:cNvPr id="7" name="Picture 2" descr="Department for Environment, Food and Rural Affairs - Wikipedia">
            <a:extLst>
              <a:ext uri="{FF2B5EF4-FFF2-40B4-BE49-F238E27FC236}">
                <a16:creationId xmlns:a16="http://schemas.microsoft.com/office/drawing/2014/main" id="{31D47E3D-7A43-2FBA-6B0A-3C9DA8E5D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60" y="188912"/>
            <a:ext cx="4715019" cy="19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9220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no graphics) - Whit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36"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2281775"/>
            <a:ext cx="8108139" cy="1215495"/>
          </a:xfrm>
        </p:spPr>
        <p:txBody>
          <a:bodyPr anchor="b"/>
          <a:lstStyle>
            <a:lvl1pPr algn="l">
              <a:defRPr sz="5600">
                <a:solidFill>
                  <a:schemeClr val="tx2"/>
                </a:solidFill>
              </a:defRPr>
            </a:lvl1pPr>
          </a:lstStyle>
          <a:p>
            <a:r>
              <a:rPr lang="en-US"/>
              <a:t>Click to edit Master title style</a:t>
            </a:r>
          </a:p>
        </p:txBody>
      </p:sp>
      <p:sp>
        <p:nvSpPr>
          <p:cNvPr id="3" name="Subtitle 2"/>
          <p:cNvSpPr>
            <a:spLocks noGrp="1"/>
          </p:cNvSpPr>
          <p:nvPr>
            <p:ph type="subTitle" idx="1"/>
          </p:nvPr>
        </p:nvSpPr>
        <p:spPr>
          <a:xfrm>
            <a:off x="575733" y="3589345"/>
            <a:ext cx="8108139" cy="986895"/>
          </a:xfrm>
        </p:spPr>
        <p:txBody>
          <a:bodyPr/>
          <a:lstStyle>
            <a:lvl1pPr marL="0" indent="0" algn="l">
              <a:buNone/>
              <a:defRPr sz="3200">
                <a:solidFill>
                  <a:schemeClr val="tx2"/>
                </a:solidFill>
              </a:defRPr>
            </a:lvl1pPr>
            <a:lvl2pPr marL="609555" indent="0" algn="ctr">
              <a:buNone/>
              <a:defRPr sz="2667"/>
            </a:lvl2pPr>
            <a:lvl3pPr marL="1219110" indent="0" algn="ctr">
              <a:buNone/>
              <a:defRPr sz="2400"/>
            </a:lvl3pPr>
            <a:lvl4pPr marL="1828664" indent="0" algn="ctr">
              <a:buNone/>
              <a:defRPr sz="2133"/>
            </a:lvl4pPr>
            <a:lvl5pPr marL="2438218" indent="0" algn="ctr">
              <a:buNone/>
              <a:defRPr sz="2133"/>
            </a:lvl5pPr>
            <a:lvl6pPr marL="3047772" indent="0" algn="ctr">
              <a:buNone/>
              <a:defRPr sz="2133"/>
            </a:lvl6pPr>
            <a:lvl7pPr marL="3657327" indent="0" algn="ctr">
              <a:buNone/>
              <a:defRPr sz="2133"/>
            </a:lvl7pPr>
            <a:lvl8pPr marL="4266880" indent="0" algn="ctr">
              <a:buNone/>
              <a:defRPr sz="2133"/>
            </a:lvl8pPr>
            <a:lvl9pPr marL="4876435" indent="0" algn="ctr">
              <a:buNone/>
              <a:defRPr sz="2133"/>
            </a:lvl9pPr>
          </a:lstStyle>
          <a:p>
            <a:r>
              <a:rPr lang="en-US"/>
              <a:t>Click to edit Master subtitle style</a:t>
            </a:r>
          </a:p>
        </p:txBody>
      </p:sp>
    </p:spTree>
    <p:extLst>
      <p:ext uri="{BB962C8B-B14F-4D97-AF65-F5344CB8AC3E}">
        <p14:creationId xmlns:p14="http://schemas.microsoft.com/office/powerpoint/2010/main" val="42170058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Defra + SU">
    <p:spTree>
      <p:nvGrpSpPr>
        <p:cNvPr id="1" name=""/>
        <p:cNvGrpSpPr/>
        <p:nvPr/>
      </p:nvGrpSpPr>
      <p:grpSpPr>
        <a:xfrm>
          <a:off x="0" y="0"/>
          <a:ext cx="0" cy="0"/>
          <a:chOff x="0" y="0"/>
          <a:chExt cx="0" cy="0"/>
        </a:xfrm>
      </p:grpSpPr>
      <p:sp>
        <p:nvSpPr>
          <p:cNvPr id="2" name="Title 1"/>
          <p:cNvSpPr>
            <a:spLocks noGrp="1"/>
          </p:cNvSpPr>
          <p:nvPr>
            <p:ph type="ctrTitle"/>
          </p:nvPr>
        </p:nvSpPr>
        <p:spPr>
          <a:xfrm>
            <a:off x="336062" y="2241550"/>
            <a:ext cx="11519877" cy="1750664"/>
          </a:xfrm>
        </p:spPr>
        <p:txBody>
          <a:bodyPr anchor="b">
            <a:normAutofit/>
          </a:bodyPr>
          <a:lstStyle>
            <a:lvl1pPr algn="l">
              <a:defRPr sz="48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336061" y="4076701"/>
            <a:ext cx="11519876" cy="1663351"/>
          </a:xfrm>
        </p:spPr>
        <p:txBody>
          <a:bodyPr>
            <a:normAutofit/>
          </a:bodyPr>
          <a:lstStyle>
            <a:lvl1pPr marL="0" indent="0" algn="l">
              <a:buNone/>
              <a:defRPr sz="3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pPr defTabSz="457200"/>
            <a:fld id="{CE96824B-488F-45EC-A07D-40823D9CB0EA}" type="datetime1">
              <a:rPr lang="en-GB" smtClean="0">
                <a:solidFill>
                  <a:srgbClr val="E6E6E6"/>
                </a:solidFill>
              </a:rPr>
              <a:pPr defTabSz="457200"/>
              <a:t>04/07/2025</a:t>
            </a:fld>
            <a:endParaRPr lang="en-GB">
              <a:solidFill>
                <a:srgbClr val="E6E6E6"/>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pPr defTabSz="457200"/>
            <a:r>
              <a:rPr lang="en-GB">
                <a:solidFill>
                  <a:srgbClr val="E6E6E6"/>
                </a:solidFill>
              </a:rPr>
              <a:t>OFFICIAL SENSITIVE - NOT GOVERNMENT POLICY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defTabSz="457200"/>
            <a:fld id="{F4CD1D04-77B2-4FC3-9348-26D7BA71A9A3}" type="slidenum">
              <a:rPr lang="en-GB" smtClean="0">
                <a:solidFill>
                  <a:srgbClr val="E6E6E6"/>
                </a:solidFill>
              </a:rPr>
              <a:pPr defTabSz="457200"/>
              <a:t>‹#›</a:t>
            </a:fld>
            <a:endParaRPr lang="en-GB">
              <a:solidFill>
                <a:srgbClr val="E6E6E6"/>
              </a:solidFill>
            </a:endParaRPr>
          </a:p>
        </p:txBody>
      </p:sp>
      <p:pic>
        <p:nvPicPr>
          <p:cNvPr id="8" name="Picture 7">
            <a:extLst>
              <a:ext uri="{FF2B5EF4-FFF2-40B4-BE49-F238E27FC236}">
                <a16:creationId xmlns:a16="http://schemas.microsoft.com/office/drawing/2014/main" id="{6E603D26-AC29-FFEB-9239-4D609A6C1F6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75521" y="5250458"/>
            <a:ext cx="1980414" cy="979187"/>
          </a:xfrm>
          <a:prstGeom prst="rect">
            <a:avLst/>
          </a:prstGeom>
        </p:spPr>
      </p:pic>
      <p:pic>
        <p:nvPicPr>
          <p:cNvPr id="7" name="Picture 2" descr="Department for Environment, Food and Rural Affairs - Wikipedia">
            <a:extLst>
              <a:ext uri="{FF2B5EF4-FFF2-40B4-BE49-F238E27FC236}">
                <a16:creationId xmlns:a16="http://schemas.microsoft.com/office/drawing/2014/main" id="{31D47E3D-7A43-2FBA-6B0A-3C9DA8E5D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60" y="188912"/>
            <a:ext cx="4715019" cy="19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746565"/>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6249" y="202291"/>
            <a:ext cx="11439690" cy="341270"/>
          </a:xfrm>
        </p:spPr>
        <p:txBody>
          <a:bodyPr anchor="ctr">
            <a:noAutofit/>
          </a:bodyPr>
          <a:lstStyle>
            <a:lvl1pPr>
              <a:lnSpc>
                <a:spcPct val="100000"/>
              </a:lnSpc>
              <a:defRPr sz="2400">
                <a:solidFill>
                  <a:schemeClr val="tx1"/>
                </a:solidFill>
              </a:defRPr>
            </a:lvl1pPr>
          </a:lstStyle>
          <a:p>
            <a:r>
              <a:rPr lang="en-US"/>
              <a:t>Click to edit Master title style</a:t>
            </a:r>
          </a:p>
        </p:txBody>
      </p:sp>
      <p:sp>
        <p:nvSpPr>
          <p:cNvPr id="3" name="Content Placeholder 2"/>
          <p:cNvSpPr>
            <a:spLocks noGrp="1"/>
          </p:cNvSpPr>
          <p:nvPr>
            <p:ph idx="1"/>
          </p:nvPr>
        </p:nvSpPr>
        <p:spPr>
          <a:xfrm>
            <a:off x="336062" y="1135381"/>
            <a:ext cx="11519877" cy="504158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fld id="{FBF44369-A6DD-4D87-89F0-DEB958EF01C2}" type="datetime1">
              <a:rPr lang="en-GB" smtClean="0">
                <a:solidFill>
                  <a:prstClr val="black">
                    <a:tint val="75000"/>
                  </a:prstClr>
                </a:solidFill>
              </a:rPr>
              <a:pPr defTabSz="457200"/>
              <a:t>04/07/2025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457200"/>
            <a:r>
              <a:rPr lang="en-GB">
                <a:solidFill>
                  <a:prstClr val="black">
                    <a:tint val="75000"/>
                  </a:prstClr>
                </a:solidFill>
              </a:rPr>
              <a:t>OFFICIAL SENSITIVE - NOT GOVERNMENT POLICY</a:t>
            </a:r>
          </a:p>
        </p:txBody>
      </p:sp>
      <p:sp>
        <p:nvSpPr>
          <p:cNvPr id="6" name="Slide Number Placeholder 5"/>
          <p:cNvSpPr>
            <a:spLocks noGrp="1"/>
          </p:cNvSpPr>
          <p:nvPr>
            <p:ph type="sldNum" sz="quarter" idx="12"/>
          </p:nvPr>
        </p:nvSpPr>
        <p:spPr/>
        <p:txBody>
          <a:bodyPr/>
          <a:lstStyle/>
          <a:p>
            <a:pPr defTabSz="457200"/>
            <a:fld id="{F4CD1D04-77B2-4FC3-9348-26D7BA71A9A3}" type="slidenum">
              <a:rPr lang="en-GB" smtClean="0">
                <a:solidFill>
                  <a:prstClr val="black">
                    <a:tint val="75000"/>
                  </a:prstClr>
                </a:solidFill>
              </a:rPr>
              <a:pPr defTabSz="457200"/>
              <a:t>‹#›</a:t>
            </a:fld>
            <a:endParaRPr lang="en-GB">
              <a:solidFill>
                <a:prstClr val="black">
                  <a:tint val="75000"/>
                </a:prstClr>
              </a:solidFill>
            </a:endParaRPr>
          </a:p>
        </p:txBody>
      </p:sp>
      <p:sp>
        <p:nvSpPr>
          <p:cNvPr id="8" name="Text Placeholder 7">
            <a:extLst>
              <a:ext uri="{FF2B5EF4-FFF2-40B4-BE49-F238E27FC236}">
                <a16:creationId xmlns:a16="http://schemas.microsoft.com/office/drawing/2014/main" id="{0F24AF61-5A9D-F48E-39FD-8C7AC8E7FA91}"/>
              </a:ext>
            </a:extLst>
          </p:cNvPr>
          <p:cNvSpPr>
            <a:spLocks noGrp="1"/>
          </p:cNvSpPr>
          <p:nvPr>
            <p:ph type="body" sz="quarter" idx="13"/>
          </p:nvPr>
        </p:nvSpPr>
        <p:spPr>
          <a:xfrm>
            <a:off x="416249" y="560997"/>
            <a:ext cx="11439689" cy="342000"/>
          </a:xfrm>
        </p:spPr>
        <p:txBody>
          <a:bodyPr anchor="ctr">
            <a:normAutofit/>
          </a:bodyPr>
          <a:lstStyle>
            <a:lvl1pPr marL="0" indent="0">
              <a:buNone/>
              <a:defRPr sz="2400">
                <a:solidFill>
                  <a:schemeClr val="tx1"/>
                </a:solidFill>
              </a:defRPr>
            </a:lvl1pPr>
          </a:lstStyle>
          <a:p>
            <a:pPr lvl="0"/>
            <a:r>
              <a:rPr lang="en-US"/>
              <a:t>Click to edit Master text styles</a:t>
            </a:r>
          </a:p>
        </p:txBody>
      </p:sp>
      <p:cxnSp>
        <p:nvCxnSpPr>
          <p:cNvPr id="10" name="Straight Connector 9">
            <a:extLst>
              <a:ext uri="{FF2B5EF4-FFF2-40B4-BE49-F238E27FC236}">
                <a16:creationId xmlns:a16="http://schemas.microsoft.com/office/drawing/2014/main" id="{DD0BC32D-1C2B-04E7-8FB3-41E60D6ABBED}"/>
              </a:ext>
            </a:extLst>
          </p:cNvPr>
          <p:cNvCxnSpPr>
            <a:cxnSpLocks/>
          </p:cNvCxnSpPr>
          <p:nvPr/>
        </p:nvCxnSpPr>
        <p:spPr>
          <a:xfrm flipV="1">
            <a:off x="336062" y="202291"/>
            <a:ext cx="0" cy="6840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886681"/>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6062" y="2241551"/>
            <a:ext cx="11519876" cy="1763713"/>
          </a:xfrm>
        </p:spPr>
        <p:txBody>
          <a:bodyPr anchor="b">
            <a:normAutofit/>
          </a:bodyPr>
          <a:lstStyle>
            <a:lvl1pPr>
              <a:defRPr sz="480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336063" y="4076702"/>
            <a:ext cx="11519874" cy="1657349"/>
          </a:xfrm>
        </p:spPr>
        <p:txBody>
          <a:bodyPr>
            <a:norm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fld id="{64E64888-7A00-4081-BC09-CE4FB1255398}" type="datetime1">
              <a:rPr lang="en-GB" smtClean="0">
                <a:solidFill>
                  <a:prstClr val="black">
                    <a:tint val="75000"/>
                  </a:prstClr>
                </a:solidFill>
              </a:rPr>
              <a:pPr defTabSz="457200"/>
              <a:t>04/07/2025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457200"/>
            <a:r>
              <a:rPr lang="en-GB">
                <a:solidFill>
                  <a:prstClr val="black">
                    <a:tint val="75000"/>
                  </a:prstClr>
                </a:solidFill>
              </a:rPr>
              <a:t>OFFICIAL SENSITIVE - NOT GOVERNMENT POLICY</a:t>
            </a:r>
          </a:p>
        </p:txBody>
      </p:sp>
      <p:sp>
        <p:nvSpPr>
          <p:cNvPr id="6" name="Slide Number Placeholder 5"/>
          <p:cNvSpPr>
            <a:spLocks noGrp="1"/>
          </p:cNvSpPr>
          <p:nvPr>
            <p:ph type="sldNum" sz="quarter" idx="12"/>
          </p:nvPr>
        </p:nvSpPr>
        <p:spPr/>
        <p:txBody>
          <a:bodyPr/>
          <a:lstStyle/>
          <a:p>
            <a:pPr defTabSz="457200"/>
            <a:fld id="{F4CD1D04-77B2-4FC3-9348-26D7BA71A9A3}"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6721230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6062" y="1135381"/>
            <a:ext cx="5683739" cy="503047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135381"/>
            <a:ext cx="5683738" cy="503047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fld id="{43F674E0-99E1-4089-91C5-9F4BF74C01D6}" type="datetime1">
              <a:rPr lang="en-GB" smtClean="0">
                <a:solidFill>
                  <a:prstClr val="black">
                    <a:tint val="75000"/>
                  </a:prstClr>
                </a:solidFill>
              </a:rPr>
              <a:pPr defTabSz="457200"/>
              <a:t>04/07/2025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457200"/>
            <a:r>
              <a:rPr lang="en-GB">
                <a:solidFill>
                  <a:prstClr val="black">
                    <a:tint val="75000"/>
                  </a:prstClr>
                </a:solidFill>
              </a:rPr>
              <a:t>OFFICIAL SENSITIVE - NOT GOVERNMENT POLICY</a:t>
            </a:r>
          </a:p>
        </p:txBody>
      </p:sp>
      <p:sp>
        <p:nvSpPr>
          <p:cNvPr id="7" name="Slide Number Placeholder 6"/>
          <p:cNvSpPr>
            <a:spLocks noGrp="1"/>
          </p:cNvSpPr>
          <p:nvPr>
            <p:ph type="sldNum" sz="quarter" idx="12"/>
          </p:nvPr>
        </p:nvSpPr>
        <p:spPr/>
        <p:txBody>
          <a:bodyPr/>
          <a:lstStyle/>
          <a:p>
            <a:pPr defTabSz="457200"/>
            <a:fld id="{F4CD1D04-77B2-4FC3-9348-26D7BA71A9A3}" type="slidenum">
              <a:rPr lang="en-GB" smtClean="0">
                <a:solidFill>
                  <a:prstClr val="black">
                    <a:tint val="75000"/>
                  </a:prstClr>
                </a:solidFill>
              </a:rPr>
              <a:pPr defTabSz="457200"/>
              <a:t>‹#›</a:t>
            </a:fld>
            <a:endParaRPr lang="en-GB">
              <a:solidFill>
                <a:prstClr val="black">
                  <a:tint val="75000"/>
                </a:prstClr>
              </a:solidFill>
            </a:endParaRPr>
          </a:p>
        </p:txBody>
      </p:sp>
      <p:sp>
        <p:nvSpPr>
          <p:cNvPr id="2" name="Title 1">
            <a:extLst>
              <a:ext uri="{FF2B5EF4-FFF2-40B4-BE49-F238E27FC236}">
                <a16:creationId xmlns:a16="http://schemas.microsoft.com/office/drawing/2014/main" id="{128B0771-9E94-1636-15BF-7732C23F8400}"/>
              </a:ext>
            </a:extLst>
          </p:cNvPr>
          <p:cNvSpPr>
            <a:spLocks noGrp="1"/>
          </p:cNvSpPr>
          <p:nvPr>
            <p:ph type="title"/>
          </p:nvPr>
        </p:nvSpPr>
        <p:spPr>
          <a:xfrm>
            <a:off x="416249" y="202291"/>
            <a:ext cx="11439690" cy="341270"/>
          </a:xfrm>
        </p:spPr>
        <p:txBody>
          <a:bodyPr anchor="ctr">
            <a:noAutofit/>
          </a:bodyPr>
          <a:lstStyle>
            <a:lvl1pPr>
              <a:lnSpc>
                <a:spcPct val="100000"/>
              </a:lnSpc>
              <a:defRPr sz="2400">
                <a:solidFill>
                  <a:schemeClr val="tx1"/>
                </a:solidFill>
              </a:defRPr>
            </a:lvl1pPr>
          </a:lstStyle>
          <a:p>
            <a:r>
              <a:rPr lang="en-US"/>
              <a:t>Click to edit Master title style</a:t>
            </a:r>
          </a:p>
        </p:txBody>
      </p:sp>
      <p:sp>
        <p:nvSpPr>
          <p:cNvPr id="11" name="Text Placeholder 7">
            <a:extLst>
              <a:ext uri="{FF2B5EF4-FFF2-40B4-BE49-F238E27FC236}">
                <a16:creationId xmlns:a16="http://schemas.microsoft.com/office/drawing/2014/main" id="{2B91D089-105F-8C15-6223-088BA10471A7}"/>
              </a:ext>
            </a:extLst>
          </p:cNvPr>
          <p:cNvSpPr>
            <a:spLocks noGrp="1"/>
          </p:cNvSpPr>
          <p:nvPr>
            <p:ph type="body" sz="quarter" idx="13"/>
          </p:nvPr>
        </p:nvSpPr>
        <p:spPr>
          <a:xfrm>
            <a:off x="416249" y="560997"/>
            <a:ext cx="11439689" cy="342000"/>
          </a:xfrm>
        </p:spPr>
        <p:txBody>
          <a:bodyPr anchor="ctr">
            <a:normAutofit/>
          </a:bodyPr>
          <a:lstStyle>
            <a:lvl1pPr marL="0" indent="0">
              <a:buNone/>
              <a:defRPr sz="2400">
                <a:solidFill>
                  <a:schemeClr val="tx1"/>
                </a:solidFill>
              </a:defRPr>
            </a:lvl1pPr>
          </a:lstStyle>
          <a:p>
            <a:pPr lvl="0"/>
            <a:r>
              <a:rPr lang="en-US"/>
              <a:t>Click to edit Master text styles</a:t>
            </a:r>
          </a:p>
        </p:txBody>
      </p:sp>
      <p:cxnSp>
        <p:nvCxnSpPr>
          <p:cNvPr id="12" name="Straight Connector 11">
            <a:extLst>
              <a:ext uri="{FF2B5EF4-FFF2-40B4-BE49-F238E27FC236}">
                <a16:creationId xmlns:a16="http://schemas.microsoft.com/office/drawing/2014/main" id="{BCF41AA0-477B-A290-9C14-C9CF2B71D88A}"/>
              </a:ext>
            </a:extLst>
          </p:cNvPr>
          <p:cNvCxnSpPr>
            <a:cxnSpLocks/>
          </p:cNvCxnSpPr>
          <p:nvPr/>
        </p:nvCxnSpPr>
        <p:spPr>
          <a:xfrm flipV="1">
            <a:off x="336062" y="202291"/>
            <a:ext cx="0" cy="6840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8713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6061" y="1135381"/>
            <a:ext cx="5661503" cy="341271"/>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36062" y="1494816"/>
            <a:ext cx="5661515" cy="467103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135381"/>
            <a:ext cx="5683738" cy="341271"/>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1492158"/>
            <a:ext cx="5683738" cy="4697506"/>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fld id="{8663272F-9B03-4DCB-9AA5-B125466D19FF}" type="datetime1">
              <a:rPr lang="en-GB" smtClean="0">
                <a:solidFill>
                  <a:prstClr val="black">
                    <a:tint val="75000"/>
                  </a:prstClr>
                </a:solidFill>
              </a:rPr>
              <a:pPr defTabSz="457200"/>
              <a:t>04/07/2025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457200"/>
            <a:r>
              <a:rPr lang="en-GB">
                <a:solidFill>
                  <a:prstClr val="black">
                    <a:tint val="75000"/>
                  </a:prstClr>
                </a:solidFill>
              </a:rPr>
              <a:t>OFFICIAL SENSITIVE - NOT GOVERNMENT POLICY</a:t>
            </a:r>
          </a:p>
        </p:txBody>
      </p:sp>
      <p:sp>
        <p:nvSpPr>
          <p:cNvPr id="9" name="Slide Number Placeholder 8"/>
          <p:cNvSpPr>
            <a:spLocks noGrp="1"/>
          </p:cNvSpPr>
          <p:nvPr>
            <p:ph type="sldNum" sz="quarter" idx="12"/>
          </p:nvPr>
        </p:nvSpPr>
        <p:spPr/>
        <p:txBody>
          <a:bodyPr/>
          <a:lstStyle/>
          <a:p>
            <a:pPr defTabSz="457200"/>
            <a:fld id="{F4CD1D04-77B2-4FC3-9348-26D7BA71A9A3}" type="slidenum">
              <a:rPr lang="en-GB" smtClean="0">
                <a:solidFill>
                  <a:prstClr val="black">
                    <a:tint val="75000"/>
                  </a:prstClr>
                </a:solidFill>
              </a:rPr>
              <a:pPr defTabSz="457200"/>
              <a:t>‹#›</a:t>
            </a:fld>
            <a:endParaRPr lang="en-GB">
              <a:solidFill>
                <a:prstClr val="black">
                  <a:tint val="75000"/>
                </a:prstClr>
              </a:solidFill>
            </a:endParaRPr>
          </a:p>
        </p:txBody>
      </p:sp>
      <p:sp>
        <p:nvSpPr>
          <p:cNvPr id="13" name="Title 1">
            <a:extLst>
              <a:ext uri="{FF2B5EF4-FFF2-40B4-BE49-F238E27FC236}">
                <a16:creationId xmlns:a16="http://schemas.microsoft.com/office/drawing/2014/main" id="{54650ACF-B1FF-8224-CDF9-FAF4DF306C5F}"/>
              </a:ext>
            </a:extLst>
          </p:cNvPr>
          <p:cNvSpPr>
            <a:spLocks noGrp="1"/>
          </p:cNvSpPr>
          <p:nvPr>
            <p:ph type="title"/>
          </p:nvPr>
        </p:nvSpPr>
        <p:spPr>
          <a:xfrm>
            <a:off x="416249" y="202291"/>
            <a:ext cx="11439690" cy="341270"/>
          </a:xfrm>
        </p:spPr>
        <p:txBody>
          <a:bodyPr anchor="ctr">
            <a:noAutofit/>
          </a:bodyPr>
          <a:lstStyle>
            <a:lvl1pPr>
              <a:lnSpc>
                <a:spcPct val="100000"/>
              </a:lnSpc>
              <a:defRPr sz="2400">
                <a:solidFill>
                  <a:schemeClr val="tx1"/>
                </a:solidFill>
              </a:defRPr>
            </a:lvl1pPr>
          </a:lstStyle>
          <a:p>
            <a:r>
              <a:rPr lang="en-US"/>
              <a:t>Click to edit Master title style</a:t>
            </a:r>
          </a:p>
        </p:txBody>
      </p:sp>
      <p:sp>
        <p:nvSpPr>
          <p:cNvPr id="14" name="Text Placeholder 7">
            <a:extLst>
              <a:ext uri="{FF2B5EF4-FFF2-40B4-BE49-F238E27FC236}">
                <a16:creationId xmlns:a16="http://schemas.microsoft.com/office/drawing/2014/main" id="{716BB7E3-071D-95F6-1E78-77E34BD4D200}"/>
              </a:ext>
            </a:extLst>
          </p:cNvPr>
          <p:cNvSpPr>
            <a:spLocks noGrp="1"/>
          </p:cNvSpPr>
          <p:nvPr>
            <p:ph type="body" sz="quarter" idx="13"/>
          </p:nvPr>
        </p:nvSpPr>
        <p:spPr>
          <a:xfrm>
            <a:off x="416249" y="560997"/>
            <a:ext cx="11439689" cy="342000"/>
          </a:xfrm>
        </p:spPr>
        <p:txBody>
          <a:bodyPr anchor="ctr">
            <a:normAutofit/>
          </a:bodyPr>
          <a:lstStyle>
            <a:lvl1pPr marL="0" indent="0">
              <a:buNone/>
              <a:defRPr sz="2400">
                <a:solidFill>
                  <a:schemeClr val="tx1"/>
                </a:solidFill>
              </a:defRPr>
            </a:lvl1pPr>
          </a:lstStyle>
          <a:p>
            <a:pPr lvl="0"/>
            <a:r>
              <a:rPr lang="en-US"/>
              <a:t>Click to edit Master text styles</a:t>
            </a:r>
          </a:p>
        </p:txBody>
      </p:sp>
      <p:cxnSp>
        <p:nvCxnSpPr>
          <p:cNvPr id="15" name="Straight Connector 14">
            <a:extLst>
              <a:ext uri="{FF2B5EF4-FFF2-40B4-BE49-F238E27FC236}">
                <a16:creationId xmlns:a16="http://schemas.microsoft.com/office/drawing/2014/main" id="{49F8C950-E47F-9EC9-2763-0BA4D417BA03}"/>
              </a:ext>
            </a:extLst>
          </p:cNvPr>
          <p:cNvCxnSpPr>
            <a:cxnSpLocks/>
          </p:cNvCxnSpPr>
          <p:nvPr/>
        </p:nvCxnSpPr>
        <p:spPr>
          <a:xfrm flipV="1">
            <a:off x="336062" y="202291"/>
            <a:ext cx="0" cy="6840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8736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457200"/>
            <a:fld id="{50451ACB-3F86-474E-9B66-E58CDA7ADD5C}" type="datetime1">
              <a:rPr lang="en-GB" smtClean="0">
                <a:solidFill>
                  <a:prstClr val="black">
                    <a:tint val="75000"/>
                  </a:prstClr>
                </a:solidFill>
              </a:rPr>
              <a:pPr defTabSz="457200"/>
              <a:t>04/07/2025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457200"/>
            <a:r>
              <a:rPr lang="en-GB">
                <a:solidFill>
                  <a:prstClr val="black">
                    <a:tint val="75000"/>
                  </a:prstClr>
                </a:solidFill>
              </a:rPr>
              <a:t>OFFICIAL SENSITIVE - NOT GOVERNMENT POLICY</a:t>
            </a:r>
          </a:p>
        </p:txBody>
      </p:sp>
      <p:sp>
        <p:nvSpPr>
          <p:cNvPr id="5" name="Slide Number Placeholder 4"/>
          <p:cNvSpPr>
            <a:spLocks noGrp="1"/>
          </p:cNvSpPr>
          <p:nvPr>
            <p:ph type="sldNum" sz="quarter" idx="12"/>
          </p:nvPr>
        </p:nvSpPr>
        <p:spPr/>
        <p:txBody>
          <a:bodyPr/>
          <a:lstStyle/>
          <a:p>
            <a:pPr defTabSz="457200"/>
            <a:fld id="{F4CD1D04-77B2-4FC3-9348-26D7BA71A9A3}" type="slidenum">
              <a:rPr lang="en-GB" smtClean="0">
                <a:solidFill>
                  <a:prstClr val="black">
                    <a:tint val="75000"/>
                  </a:prstClr>
                </a:solidFill>
              </a:rPr>
              <a:pPr defTabSz="457200"/>
              <a:t>‹#›</a:t>
            </a:fld>
            <a:endParaRPr lang="en-GB">
              <a:solidFill>
                <a:prstClr val="black">
                  <a:tint val="75000"/>
                </a:prstClr>
              </a:solidFill>
            </a:endParaRPr>
          </a:p>
        </p:txBody>
      </p:sp>
      <p:sp>
        <p:nvSpPr>
          <p:cNvPr id="2" name="Title 1">
            <a:extLst>
              <a:ext uri="{FF2B5EF4-FFF2-40B4-BE49-F238E27FC236}">
                <a16:creationId xmlns:a16="http://schemas.microsoft.com/office/drawing/2014/main" id="{B6D49989-3082-FB84-A404-36BF30336E0E}"/>
              </a:ext>
            </a:extLst>
          </p:cNvPr>
          <p:cNvSpPr>
            <a:spLocks noGrp="1"/>
          </p:cNvSpPr>
          <p:nvPr>
            <p:ph type="title"/>
          </p:nvPr>
        </p:nvSpPr>
        <p:spPr>
          <a:xfrm>
            <a:off x="416249" y="202291"/>
            <a:ext cx="11439690" cy="341270"/>
          </a:xfrm>
        </p:spPr>
        <p:txBody>
          <a:bodyPr anchor="ctr">
            <a:noAutofit/>
          </a:bodyPr>
          <a:lstStyle>
            <a:lvl1pPr>
              <a:lnSpc>
                <a:spcPct val="100000"/>
              </a:lnSpc>
              <a:defRPr sz="2400">
                <a:solidFill>
                  <a:schemeClr val="tx1"/>
                </a:solidFill>
              </a:defRPr>
            </a:lvl1pPr>
          </a:lstStyle>
          <a:p>
            <a:r>
              <a:rPr lang="en-US"/>
              <a:t>Click to edit Master title style</a:t>
            </a:r>
          </a:p>
        </p:txBody>
      </p:sp>
      <p:sp>
        <p:nvSpPr>
          <p:cNvPr id="9" name="Text Placeholder 7">
            <a:extLst>
              <a:ext uri="{FF2B5EF4-FFF2-40B4-BE49-F238E27FC236}">
                <a16:creationId xmlns:a16="http://schemas.microsoft.com/office/drawing/2014/main" id="{DCDA9C44-7D87-C453-9ED4-760C19FC6CE0}"/>
              </a:ext>
            </a:extLst>
          </p:cNvPr>
          <p:cNvSpPr>
            <a:spLocks noGrp="1"/>
          </p:cNvSpPr>
          <p:nvPr>
            <p:ph type="body" sz="quarter" idx="13"/>
          </p:nvPr>
        </p:nvSpPr>
        <p:spPr>
          <a:xfrm>
            <a:off x="416249" y="560997"/>
            <a:ext cx="11439689" cy="342000"/>
          </a:xfrm>
        </p:spPr>
        <p:txBody>
          <a:bodyPr anchor="ctr">
            <a:normAutofit/>
          </a:bodyPr>
          <a:lstStyle>
            <a:lvl1pPr marL="0" indent="0">
              <a:buNone/>
              <a:defRPr sz="2400">
                <a:solidFill>
                  <a:schemeClr val="tx1"/>
                </a:solidFill>
              </a:defRPr>
            </a:lvl1pPr>
          </a:lstStyle>
          <a:p>
            <a:pPr lvl="0"/>
            <a:r>
              <a:rPr lang="en-US"/>
              <a:t>Click to edit Master text styles</a:t>
            </a:r>
          </a:p>
        </p:txBody>
      </p:sp>
      <p:cxnSp>
        <p:nvCxnSpPr>
          <p:cNvPr id="10" name="Straight Connector 9">
            <a:extLst>
              <a:ext uri="{FF2B5EF4-FFF2-40B4-BE49-F238E27FC236}">
                <a16:creationId xmlns:a16="http://schemas.microsoft.com/office/drawing/2014/main" id="{12A9CB94-9E54-1CF4-2677-76738F46654A}"/>
              </a:ext>
            </a:extLst>
          </p:cNvPr>
          <p:cNvCxnSpPr>
            <a:cxnSpLocks/>
          </p:cNvCxnSpPr>
          <p:nvPr/>
        </p:nvCxnSpPr>
        <p:spPr>
          <a:xfrm flipV="1">
            <a:off x="336062" y="202291"/>
            <a:ext cx="0" cy="6840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9864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4932CA46-346C-4FE8-B620-6C26CF8FBFA2}" type="datetime1">
              <a:rPr lang="en-GB" smtClean="0">
                <a:solidFill>
                  <a:prstClr val="black">
                    <a:tint val="75000"/>
                  </a:prstClr>
                </a:solidFill>
              </a:rPr>
              <a:pPr defTabSz="457200"/>
              <a:t>04/07/2025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457200"/>
            <a:r>
              <a:rPr lang="en-GB">
                <a:solidFill>
                  <a:prstClr val="black">
                    <a:tint val="75000"/>
                  </a:prstClr>
                </a:solidFill>
              </a:rPr>
              <a:t>OFFICIAL SENSITIVE - NOT GOVERNMENT POLICY</a:t>
            </a:r>
          </a:p>
        </p:txBody>
      </p:sp>
      <p:sp>
        <p:nvSpPr>
          <p:cNvPr id="4" name="Slide Number Placeholder 3"/>
          <p:cNvSpPr>
            <a:spLocks noGrp="1"/>
          </p:cNvSpPr>
          <p:nvPr>
            <p:ph type="sldNum" sz="quarter" idx="12"/>
          </p:nvPr>
        </p:nvSpPr>
        <p:spPr/>
        <p:txBody>
          <a:bodyPr/>
          <a:lstStyle/>
          <a:p>
            <a:pPr defTabSz="457200"/>
            <a:fld id="{F4CD1D04-77B2-4FC3-9348-26D7BA71A9A3}"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4153298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or Statistic">
    <p:spTree>
      <p:nvGrpSpPr>
        <p:cNvPr id="1" name=""/>
        <p:cNvGrpSpPr/>
        <p:nvPr/>
      </p:nvGrpSpPr>
      <p:grpSpPr>
        <a:xfrm>
          <a:off x="0" y="0"/>
          <a:ext cx="0" cy="0"/>
          <a:chOff x="0" y="0"/>
          <a:chExt cx="0" cy="0"/>
        </a:xfrm>
      </p:grpSpPr>
      <p:grpSp>
        <p:nvGrpSpPr>
          <p:cNvPr id="3" name="Group 6"/>
          <p:cNvGrpSpPr>
            <a:grpSpLocks/>
          </p:cNvGrpSpPr>
          <p:nvPr userDrawn="1"/>
        </p:nvGrpSpPr>
        <p:grpSpPr bwMode="auto">
          <a:xfrm>
            <a:off x="0" y="0"/>
            <a:ext cx="12192000" cy="6885517"/>
            <a:chOff x="0" y="0"/>
            <a:chExt cx="9144000" cy="5164038"/>
          </a:xfrm>
        </p:grpSpPr>
        <p:sp>
          <p:nvSpPr>
            <p:cNvPr id="4" name="Rectangle 9"/>
            <p:cNvSpPr/>
            <p:nvPr userDrawn="1"/>
          </p:nvSpPr>
          <p:spPr bwMode="auto">
            <a:xfrm>
              <a:off x="0" y="4055984"/>
              <a:ext cx="7342188" cy="1108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5" name="Rectangle 4"/>
            <p:cNvSpPr/>
            <p:nvPr userDrawn="1"/>
          </p:nvSpPr>
          <p:spPr bwMode="auto">
            <a:xfrm>
              <a:off x="7342188" y="0"/>
              <a:ext cx="1801812" cy="5164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sp>
          <p:nvSpPr>
            <p:cNvPr id="6" name="Isosceles Triangle 11"/>
            <p:cNvSpPr/>
            <p:nvPr userDrawn="1"/>
          </p:nvSpPr>
          <p:spPr bwMode="auto">
            <a:xfrm rot="10800000">
              <a:off x="644525" y="3833739"/>
              <a:ext cx="727075" cy="39686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grpSp>
      <p:cxnSp>
        <p:nvCxnSpPr>
          <p:cNvPr id="7" name="Straight Connector 15"/>
          <p:cNvCxnSpPr/>
          <p:nvPr userDrawn="1"/>
        </p:nvCxnSpPr>
        <p:spPr>
          <a:xfrm>
            <a:off x="738721" y="6385984"/>
            <a:ext cx="10856383"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1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71670" y="3524254"/>
            <a:ext cx="1098551" cy="188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2456" y="1443039"/>
            <a:ext cx="8517745" cy="3948556"/>
          </a:xfrm>
        </p:spPr>
        <p:txBody>
          <a:bodyPr/>
          <a:lstStyle>
            <a:lvl1pPr>
              <a:defRPr sz="6667" b="0">
                <a:solidFill>
                  <a:schemeClr val="bg1"/>
                </a:solidFill>
              </a:defRPr>
            </a:lvl1pPr>
          </a:lstStyle>
          <a:p>
            <a:r>
              <a:rPr lang="en-US"/>
              <a:t>Click to edit Master title style</a:t>
            </a:r>
          </a:p>
        </p:txBody>
      </p:sp>
      <p:sp>
        <p:nvSpPr>
          <p:cNvPr id="9" name="Footer Placeholder 4"/>
          <p:cNvSpPr>
            <a:spLocks noGrp="1"/>
          </p:cNvSpPr>
          <p:nvPr>
            <p:ph type="ftr" sz="quarter" idx="10"/>
          </p:nvPr>
        </p:nvSpPr>
        <p:spPr/>
        <p:txBody>
          <a:bodyPr/>
          <a:lstStyle>
            <a:lvl1pPr>
              <a:defRPr/>
            </a:lvl1pPr>
          </a:lstStyle>
          <a:p>
            <a:pPr>
              <a:defRPr/>
            </a:pPr>
            <a:endParaRPr lang="en-GB"/>
          </a:p>
        </p:txBody>
      </p:sp>
      <p:sp>
        <p:nvSpPr>
          <p:cNvPr id="10" name="Slide Number Placeholder 5"/>
          <p:cNvSpPr>
            <a:spLocks noGrp="1"/>
          </p:cNvSpPr>
          <p:nvPr>
            <p:ph type="sldNum" sz="quarter" idx="11"/>
          </p:nvPr>
        </p:nvSpPr>
        <p:spPr/>
        <p:txBody>
          <a:bodyPr/>
          <a:lstStyle>
            <a:lvl1pPr>
              <a:defRPr/>
            </a:lvl1pPr>
          </a:lstStyle>
          <a:p>
            <a:fld id="{2E4912D5-0A93-4849-9AB5-3367B6AC3318}" type="slidenum">
              <a:rPr lang="en-GB" altLang="en-US"/>
              <a:pPr/>
              <a:t>‹#›</a:t>
            </a:fld>
            <a:endParaRPr lang="en-GB" altLang="en-US"/>
          </a:p>
        </p:txBody>
      </p:sp>
    </p:spTree>
    <p:extLst>
      <p:ext uri="{BB962C8B-B14F-4D97-AF65-F5344CB8AC3E}">
        <p14:creationId xmlns:p14="http://schemas.microsoft.com/office/powerpoint/2010/main" val="360155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or Statistic Outline">
    <p:spTree>
      <p:nvGrpSpPr>
        <p:cNvPr id="1" name=""/>
        <p:cNvGrpSpPr/>
        <p:nvPr/>
      </p:nvGrpSpPr>
      <p:grpSpPr>
        <a:xfrm>
          <a:off x="0" y="0"/>
          <a:ext cx="0" cy="0"/>
          <a:chOff x="0" y="0"/>
          <a:chExt cx="0" cy="0"/>
        </a:xfrm>
      </p:grpSpPr>
      <p:cxnSp>
        <p:nvCxnSpPr>
          <p:cNvPr id="3" name="Straight Connector 15"/>
          <p:cNvCxnSpPr/>
          <p:nvPr userDrawn="1"/>
        </p:nvCxnSpPr>
        <p:spPr>
          <a:xfrm>
            <a:off x="738721" y="6385984"/>
            <a:ext cx="10856383"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Freeform 14"/>
          <p:cNvSpPr/>
          <p:nvPr userDrawn="1"/>
        </p:nvSpPr>
        <p:spPr>
          <a:xfrm rot="10800000">
            <a:off x="3" y="8470"/>
            <a:ext cx="9802284" cy="5526617"/>
          </a:xfrm>
          <a:custGeom>
            <a:avLst/>
            <a:gdLst>
              <a:gd name="connsiteX0" fmla="*/ 7340600 w 7340600"/>
              <a:gd name="connsiteY0" fmla="*/ 5925324 h 5925324"/>
              <a:gd name="connsiteX1" fmla="*/ 0 w 7340600"/>
              <a:gd name="connsiteY1" fmla="*/ 5925324 h 5925324"/>
              <a:gd name="connsiteX2" fmla="*/ 0 w 7340600"/>
              <a:gd name="connsiteY2" fmla="*/ 174789 h 5925324"/>
              <a:gd name="connsiteX3" fmla="*/ 6172563 w 7340600"/>
              <a:gd name="connsiteY3" fmla="*/ 174789 h 5925324"/>
              <a:gd name="connsiteX4" fmla="*/ 6332537 w 7340600"/>
              <a:gd name="connsiteY4" fmla="*/ 0 h 5925324"/>
              <a:gd name="connsiteX5" fmla="*/ 6492511 w 7340600"/>
              <a:gd name="connsiteY5" fmla="*/ 174789 h 5925324"/>
              <a:gd name="connsiteX6" fmla="*/ 7340600 w 7340600"/>
              <a:gd name="connsiteY6" fmla="*/ 174789 h 5925324"/>
              <a:gd name="connsiteX0" fmla="*/ 7340600 w 7340600"/>
              <a:gd name="connsiteY0" fmla="*/ 4144566 h 5925324"/>
              <a:gd name="connsiteX1" fmla="*/ 0 w 7340600"/>
              <a:gd name="connsiteY1" fmla="*/ 5925324 h 5925324"/>
              <a:gd name="connsiteX2" fmla="*/ 0 w 7340600"/>
              <a:gd name="connsiteY2" fmla="*/ 174789 h 5925324"/>
              <a:gd name="connsiteX3" fmla="*/ 6172563 w 7340600"/>
              <a:gd name="connsiteY3" fmla="*/ 174789 h 5925324"/>
              <a:gd name="connsiteX4" fmla="*/ 6332537 w 7340600"/>
              <a:gd name="connsiteY4" fmla="*/ 0 h 5925324"/>
              <a:gd name="connsiteX5" fmla="*/ 6492511 w 7340600"/>
              <a:gd name="connsiteY5" fmla="*/ 174789 h 5925324"/>
              <a:gd name="connsiteX6" fmla="*/ 7340600 w 7340600"/>
              <a:gd name="connsiteY6" fmla="*/ 174789 h 5925324"/>
              <a:gd name="connsiteX7" fmla="*/ 7340600 w 7340600"/>
              <a:gd name="connsiteY7" fmla="*/ 4144566 h 5925324"/>
              <a:gd name="connsiteX0" fmla="*/ 7352475 w 7352475"/>
              <a:gd name="connsiteY0" fmla="*/ 4144566 h 4144567"/>
              <a:gd name="connsiteX1" fmla="*/ 0 w 7352475"/>
              <a:gd name="connsiteY1" fmla="*/ 4144567 h 4144567"/>
              <a:gd name="connsiteX2" fmla="*/ 11875 w 7352475"/>
              <a:gd name="connsiteY2" fmla="*/ 174789 h 4144567"/>
              <a:gd name="connsiteX3" fmla="*/ 6184438 w 7352475"/>
              <a:gd name="connsiteY3" fmla="*/ 174789 h 4144567"/>
              <a:gd name="connsiteX4" fmla="*/ 6344412 w 7352475"/>
              <a:gd name="connsiteY4" fmla="*/ 0 h 4144567"/>
              <a:gd name="connsiteX5" fmla="*/ 6504386 w 7352475"/>
              <a:gd name="connsiteY5" fmla="*/ 174789 h 4144567"/>
              <a:gd name="connsiteX6" fmla="*/ 7352475 w 7352475"/>
              <a:gd name="connsiteY6" fmla="*/ 174789 h 4144567"/>
              <a:gd name="connsiteX7" fmla="*/ 7352475 w 7352475"/>
              <a:gd name="connsiteY7" fmla="*/ 4144566 h 414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52475" h="4144567">
                <a:moveTo>
                  <a:pt x="7352475" y="4144566"/>
                </a:moveTo>
                <a:lnTo>
                  <a:pt x="0" y="4144567"/>
                </a:lnTo>
                <a:cubicBezTo>
                  <a:pt x="3958" y="2821308"/>
                  <a:pt x="7917" y="1498048"/>
                  <a:pt x="11875" y="174789"/>
                </a:cubicBezTo>
                <a:lnTo>
                  <a:pt x="6184438" y="174789"/>
                </a:lnTo>
                <a:lnTo>
                  <a:pt x="6344412" y="0"/>
                </a:lnTo>
                <a:lnTo>
                  <a:pt x="6504386" y="174789"/>
                </a:lnTo>
                <a:lnTo>
                  <a:pt x="7352475" y="174789"/>
                </a:lnTo>
                <a:lnTo>
                  <a:pt x="7352475" y="4144566"/>
                </a:lnTo>
                <a:close/>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p>
        </p:txBody>
      </p:sp>
      <p:pic>
        <p:nvPicPr>
          <p:cNvPr id="5" name="Pictur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71670" y="3418421"/>
            <a:ext cx="1098551" cy="188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2456" y="1443039"/>
            <a:ext cx="8517745" cy="3948556"/>
          </a:xfrm>
        </p:spPr>
        <p:txBody>
          <a:bodyPr/>
          <a:lstStyle>
            <a:lvl1pPr>
              <a:defRPr sz="6667" b="0">
                <a:solidFill>
                  <a:schemeClr val="tx2"/>
                </a:solidFill>
              </a:defRPr>
            </a:lvl1pPr>
          </a:lstStyle>
          <a:p>
            <a:r>
              <a:rPr lang="en-US"/>
              <a:t>Click to edit Master title style</a:t>
            </a:r>
          </a:p>
        </p:txBody>
      </p:sp>
      <p:sp>
        <p:nvSpPr>
          <p:cNvPr id="6" name="Footer Placeholder 4"/>
          <p:cNvSpPr>
            <a:spLocks noGrp="1"/>
          </p:cNvSpPr>
          <p:nvPr>
            <p:ph type="ftr" sz="quarter" idx="10"/>
          </p:nvPr>
        </p:nvSpPr>
        <p:spPr/>
        <p:txBody>
          <a:bodyPr/>
          <a:lstStyle>
            <a:lvl1pPr>
              <a:defRPr/>
            </a:lvl1pPr>
          </a:lstStyle>
          <a:p>
            <a:pPr>
              <a:defRPr/>
            </a:pPr>
            <a:endParaRPr lang="en-GB"/>
          </a:p>
        </p:txBody>
      </p:sp>
      <p:sp>
        <p:nvSpPr>
          <p:cNvPr id="7" name="Slide Number Placeholder 5"/>
          <p:cNvSpPr>
            <a:spLocks noGrp="1"/>
          </p:cNvSpPr>
          <p:nvPr>
            <p:ph type="sldNum" sz="quarter" idx="11"/>
          </p:nvPr>
        </p:nvSpPr>
        <p:spPr/>
        <p:txBody>
          <a:bodyPr/>
          <a:lstStyle>
            <a:lvl1pPr>
              <a:defRPr/>
            </a:lvl1pPr>
          </a:lstStyle>
          <a:p>
            <a:fld id="{1ACAA9B0-F8AC-4D95-956D-164A9F204836}" type="slidenum">
              <a:rPr lang="en-GB" altLang="en-US"/>
              <a:pPr/>
              <a:t>‹#›</a:t>
            </a:fld>
            <a:endParaRPr lang="en-GB" altLang="en-US"/>
          </a:p>
        </p:txBody>
      </p:sp>
    </p:spTree>
    <p:extLst>
      <p:ext uri="{BB962C8B-B14F-4D97-AF65-F5344CB8AC3E}">
        <p14:creationId xmlns:p14="http://schemas.microsoft.com/office/powerpoint/2010/main" val="467094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_Title Slide - Green">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35"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2167474"/>
            <a:ext cx="8108139" cy="1215495"/>
          </a:xfrm>
        </p:spPr>
        <p:txBody>
          <a:bodyPr anchor="b"/>
          <a:lstStyle>
            <a:lvl1pPr algn="l">
              <a:defRPr sz="5600">
                <a:solidFill>
                  <a:schemeClr val="bg1"/>
                </a:solidFill>
              </a:defRPr>
            </a:lvl1pPr>
          </a:lstStyle>
          <a:p>
            <a:r>
              <a:rPr lang="en-US"/>
              <a:t>Click to edit Master title style</a:t>
            </a:r>
          </a:p>
        </p:txBody>
      </p:sp>
      <p:sp>
        <p:nvSpPr>
          <p:cNvPr id="3" name="Subtitle 2"/>
          <p:cNvSpPr>
            <a:spLocks noGrp="1"/>
          </p:cNvSpPr>
          <p:nvPr>
            <p:ph type="subTitle" idx="1"/>
          </p:nvPr>
        </p:nvSpPr>
        <p:spPr>
          <a:xfrm>
            <a:off x="575733" y="3475043"/>
            <a:ext cx="8108139" cy="986895"/>
          </a:xfrm>
        </p:spPr>
        <p:txBody>
          <a:bodyPr/>
          <a:lstStyle>
            <a:lvl1pPr marL="0" indent="0" algn="l">
              <a:buNone/>
              <a:defRPr sz="3200">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Click to edit Master subtitle style</a:t>
            </a:r>
          </a:p>
        </p:txBody>
      </p:sp>
      <p:sp>
        <p:nvSpPr>
          <p:cNvPr id="6" name="TextBox 5">
            <a:extLst>
              <a:ext uri="{FF2B5EF4-FFF2-40B4-BE49-F238E27FC236}">
                <a16:creationId xmlns:a16="http://schemas.microsoft.com/office/drawing/2014/main" id="{49765389-F690-471E-0655-331FAB38E655}"/>
              </a:ext>
            </a:extLst>
          </p:cNvPr>
          <p:cNvSpPr txBox="1"/>
          <p:nvPr userDrawn="1"/>
        </p:nvSpPr>
        <p:spPr>
          <a:xfrm rot="19996380">
            <a:off x="1697399" y="2998250"/>
            <a:ext cx="8701917" cy="769441"/>
          </a:xfrm>
          <a:prstGeom prst="rect">
            <a:avLst/>
          </a:prstGeom>
          <a:noFill/>
        </p:spPr>
        <p:txBody>
          <a:bodyPr wrap="square" rtlCol="0">
            <a:spAutoFit/>
          </a:bodyPr>
          <a:lstStyle/>
          <a:p>
            <a:pPr algn="ctr"/>
            <a:r>
              <a:rPr lang="en-GB" sz="4400">
                <a:solidFill>
                  <a:srgbClr val="FF0000"/>
                </a:solidFill>
              </a:rPr>
              <a:t>Not Government Policy</a:t>
            </a:r>
          </a:p>
        </p:txBody>
      </p:sp>
    </p:spTree>
    <p:extLst>
      <p:ext uri="{BB962C8B-B14F-4D97-AF65-F5344CB8AC3E}">
        <p14:creationId xmlns:p14="http://schemas.microsoft.com/office/powerpoint/2010/main" val="1355204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no graphics) - Green">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35"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1735674"/>
            <a:ext cx="8108139" cy="1215495"/>
          </a:xfrm>
        </p:spPr>
        <p:txBody>
          <a:bodyPr anchor="b"/>
          <a:lstStyle>
            <a:lvl1pPr algn="l">
              <a:defRPr sz="5600">
                <a:solidFill>
                  <a:schemeClr val="bg1"/>
                </a:solidFill>
              </a:defRPr>
            </a:lvl1pPr>
          </a:lstStyle>
          <a:p>
            <a:r>
              <a:rPr lang="en-US"/>
              <a:t>Click to edit Master title style</a:t>
            </a:r>
          </a:p>
        </p:txBody>
      </p:sp>
      <p:sp>
        <p:nvSpPr>
          <p:cNvPr id="3" name="Subtitle 2"/>
          <p:cNvSpPr>
            <a:spLocks noGrp="1"/>
          </p:cNvSpPr>
          <p:nvPr>
            <p:ph type="subTitle" idx="1"/>
          </p:nvPr>
        </p:nvSpPr>
        <p:spPr>
          <a:xfrm>
            <a:off x="575733" y="3043243"/>
            <a:ext cx="8108139" cy="986895"/>
          </a:xfrm>
        </p:spPr>
        <p:txBody>
          <a:bodyPr/>
          <a:lstStyle>
            <a:lvl1pPr marL="0" indent="0" algn="l">
              <a:buNone/>
              <a:defRPr sz="3200">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Click to edit Master subtitle style</a:t>
            </a:r>
          </a:p>
        </p:txBody>
      </p:sp>
      <p:sp>
        <p:nvSpPr>
          <p:cNvPr id="6" name="TextBox 5">
            <a:extLst>
              <a:ext uri="{FF2B5EF4-FFF2-40B4-BE49-F238E27FC236}">
                <a16:creationId xmlns:a16="http://schemas.microsoft.com/office/drawing/2014/main" id="{CA41DB00-D683-74FF-DED7-1BA87E2041B3}"/>
              </a:ext>
            </a:extLst>
          </p:cNvPr>
          <p:cNvSpPr txBox="1"/>
          <p:nvPr userDrawn="1"/>
        </p:nvSpPr>
        <p:spPr>
          <a:xfrm rot="19996380">
            <a:off x="1697399" y="2998250"/>
            <a:ext cx="8701917" cy="769441"/>
          </a:xfrm>
          <a:prstGeom prst="rect">
            <a:avLst/>
          </a:prstGeom>
          <a:noFill/>
        </p:spPr>
        <p:txBody>
          <a:bodyPr wrap="square" rtlCol="0">
            <a:spAutoFit/>
          </a:bodyPr>
          <a:lstStyle/>
          <a:p>
            <a:pPr algn="ctr"/>
            <a:r>
              <a:rPr lang="en-GB" sz="4400">
                <a:solidFill>
                  <a:srgbClr val="FF0000"/>
                </a:solidFill>
              </a:rPr>
              <a:t>Not Government Policy</a:t>
            </a:r>
          </a:p>
        </p:txBody>
      </p:sp>
    </p:spTree>
    <p:extLst>
      <p:ext uri="{BB962C8B-B14F-4D97-AF65-F5344CB8AC3E}">
        <p14:creationId xmlns:p14="http://schemas.microsoft.com/office/powerpoint/2010/main" val="335024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 Whit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35"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2523074"/>
            <a:ext cx="8108139" cy="1215495"/>
          </a:xfrm>
        </p:spPr>
        <p:txBody>
          <a:bodyPr anchor="b"/>
          <a:lstStyle>
            <a:lvl1pPr algn="l">
              <a:defRPr sz="5600">
                <a:solidFill>
                  <a:schemeClr val="tx2"/>
                </a:solidFill>
              </a:defRPr>
            </a:lvl1pPr>
          </a:lstStyle>
          <a:p>
            <a:r>
              <a:rPr lang="en-US"/>
              <a:t>Click to edit Master title style</a:t>
            </a:r>
          </a:p>
        </p:txBody>
      </p:sp>
      <p:sp>
        <p:nvSpPr>
          <p:cNvPr id="3" name="Subtitle 2"/>
          <p:cNvSpPr>
            <a:spLocks noGrp="1"/>
          </p:cNvSpPr>
          <p:nvPr>
            <p:ph type="subTitle" idx="1"/>
          </p:nvPr>
        </p:nvSpPr>
        <p:spPr>
          <a:xfrm>
            <a:off x="575733" y="3830643"/>
            <a:ext cx="8108139" cy="986895"/>
          </a:xfrm>
        </p:spPr>
        <p:txBody>
          <a:bodyPr/>
          <a:lstStyle>
            <a:lvl1pPr marL="0" indent="0" algn="l">
              <a:buNone/>
              <a:defRPr sz="3200">
                <a:solidFill>
                  <a:schemeClr val="tx2"/>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Click to edit Master subtitle style</a:t>
            </a:r>
          </a:p>
        </p:txBody>
      </p:sp>
      <p:sp>
        <p:nvSpPr>
          <p:cNvPr id="6" name="TextBox 5">
            <a:extLst>
              <a:ext uri="{FF2B5EF4-FFF2-40B4-BE49-F238E27FC236}">
                <a16:creationId xmlns:a16="http://schemas.microsoft.com/office/drawing/2014/main" id="{11445455-60F1-478C-DC15-0F2744502C43}"/>
              </a:ext>
            </a:extLst>
          </p:cNvPr>
          <p:cNvSpPr txBox="1"/>
          <p:nvPr userDrawn="1"/>
        </p:nvSpPr>
        <p:spPr>
          <a:xfrm rot="19996380">
            <a:off x="1697399" y="2998250"/>
            <a:ext cx="8701917" cy="769441"/>
          </a:xfrm>
          <a:prstGeom prst="rect">
            <a:avLst/>
          </a:prstGeom>
          <a:noFill/>
        </p:spPr>
        <p:txBody>
          <a:bodyPr wrap="square" rtlCol="0">
            <a:spAutoFit/>
          </a:bodyPr>
          <a:lstStyle/>
          <a:p>
            <a:pPr algn="ctr"/>
            <a:r>
              <a:rPr lang="en-GB" sz="4400">
                <a:solidFill>
                  <a:srgbClr val="FF0000"/>
                </a:solidFill>
              </a:rPr>
              <a:t>Not Government Policy</a:t>
            </a:r>
          </a:p>
        </p:txBody>
      </p:sp>
    </p:spTree>
    <p:extLst>
      <p:ext uri="{BB962C8B-B14F-4D97-AF65-F5344CB8AC3E}">
        <p14:creationId xmlns:p14="http://schemas.microsoft.com/office/powerpoint/2010/main" val="34837145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86318" y="467784"/>
            <a:ext cx="1101936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586318" y="1540934"/>
            <a:ext cx="11019367" cy="46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611717" y="6356351"/>
            <a:ext cx="7567083" cy="366183"/>
          </a:xfrm>
          <a:prstGeom prst="rect">
            <a:avLst/>
          </a:prstGeom>
        </p:spPr>
        <p:txBody>
          <a:bodyPr vert="horz" lIns="91440" tIns="45720" rIns="91440" bIns="45720" rtlCol="0" anchor="ctr"/>
          <a:lstStyle>
            <a:lvl1pPr algn="l" eaLnBrk="1" fontAlgn="auto" hangingPunct="1">
              <a:spcBef>
                <a:spcPts val="0"/>
              </a:spcBef>
              <a:spcAft>
                <a:spcPts val="0"/>
              </a:spcAft>
              <a:defRPr sz="1333">
                <a:solidFill>
                  <a:schemeClr val="tx2"/>
                </a:solidFill>
                <a:latin typeface="Arial" panose="020B0604020202020204" pitchFamily="34" charset="0"/>
                <a:cs typeface="Arial" panose="020B0604020202020204" pitchFamily="34" charset="0"/>
              </a:defRPr>
            </a:lvl1pPr>
          </a:lstStyle>
          <a:p>
            <a:pPr>
              <a:defRPr/>
            </a:pPr>
            <a:r>
              <a:rPr lang="en-GB"/>
              <a:t>Official Sensitive </a:t>
            </a:r>
            <a:r>
              <a:rPr lang="en-GB" i="1"/>
              <a:t>DRAFT</a:t>
            </a:r>
          </a:p>
        </p:txBody>
      </p:sp>
      <p:sp>
        <p:nvSpPr>
          <p:cNvPr id="6" name="Slide Number Placeholder 5"/>
          <p:cNvSpPr>
            <a:spLocks noGrp="1"/>
          </p:cNvSpPr>
          <p:nvPr>
            <p:ph type="sldNum" sz="quarter" idx="4"/>
          </p:nvPr>
        </p:nvSpPr>
        <p:spPr>
          <a:xfrm>
            <a:off x="11188701" y="6356351"/>
            <a:ext cx="548217"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33">
                <a:solidFill>
                  <a:schemeClr val="tx2"/>
                </a:solidFill>
                <a:latin typeface="Arial" panose="020B0604020202020204" pitchFamily="34" charset="0"/>
              </a:defRPr>
            </a:lvl1pPr>
          </a:lstStyle>
          <a:p>
            <a:fld id="{7632843F-7851-4C99-8CBA-A98A9A5883AF}" type="slidenum">
              <a:rPr lang="en-GB" altLang="en-US"/>
              <a:pPr/>
              <a:t>‹#›</a:t>
            </a:fld>
            <a:endParaRPr lang="en-GB" altLang="en-US"/>
          </a:p>
        </p:txBody>
      </p:sp>
      <p:cxnSp>
        <p:nvCxnSpPr>
          <p:cNvPr id="10" name="Straight Connector 9"/>
          <p:cNvCxnSpPr/>
          <p:nvPr/>
        </p:nvCxnSpPr>
        <p:spPr>
          <a:xfrm>
            <a:off x="738718" y="6385984"/>
            <a:ext cx="1085638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560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hf hdr="0" ftr="0" dt="0"/>
  <p:txStyles>
    <p:titleStyle>
      <a:lvl1pPr algn="l" rtl="0" eaLnBrk="0" fontAlgn="base" hangingPunct="0">
        <a:lnSpc>
          <a:spcPct val="90000"/>
        </a:lnSpc>
        <a:spcBef>
          <a:spcPct val="0"/>
        </a:spcBef>
        <a:spcAft>
          <a:spcPct val="0"/>
        </a:spcAft>
        <a:defRPr sz="4267" kern="1200">
          <a:solidFill>
            <a:schemeClr val="tx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267">
          <a:solidFill>
            <a:schemeClr val="tx2"/>
          </a:solidFill>
          <a:latin typeface="Arial" charset="0"/>
          <a:cs typeface="Arial" charset="0"/>
        </a:defRPr>
      </a:lvl2pPr>
      <a:lvl3pPr algn="l" rtl="0" eaLnBrk="0" fontAlgn="base" hangingPunct="0">
        <a:lnSpc>
          <a:spcPct val="90000"/>
        </a:lnSpc>
        <a:spcBef>
          <a:spcPct val="0"/>
        </a:spcBef>
        <a:spcAft>
          <a:spcPct val="0"/>
        </a:spcAft>
        <a:defRPr sz="4267">
          <a:solidFill>
            <a:schemeClr val="tx2"/>
          </a:solidFill>
          <a:latin typeface="Arial" charset="0"/>
          <a:cs typeface="Arial" charset="0"/>
        </a:defRPr>
      </a:lvl3pPr>
      <a:lvl4pPr algn="l" rtl="0" eaLnBrk="0" fontAlgn="base" hangingPunct="0">
        <a:lnSpc>
          <a:spcPct val="90000"/>
        </a:lnSpc>
        <a:spcBef>
          <a:spcPct val="0"/>
        </a:spcBef>
        <a:spcAft>
          <a:spcPct val="0"/>
        </a:spcAft>
        <a:defRPr sz="4267">
          <a:solidFill>
            <a:schemeClr val="tx2"/>
          </a:solidFill>
          <a:latin typeface="Arial" charset="0"/>
          <a:cs typeface="Arial" charset="0"/>
        </a:defRPr>
      </a:lvl4pPr>
      <a:lvl5pPr algn="l" rtl="0" eaLnBrk="0" fontAlgn="base" hangingPunct="0">
        <a:lnSpc>
          <a:spcPct val="90000"/>
        </a:lnSpc>
        <a:spcBef>
          <a:spcPct val="0"/>
        </a:spcBef>
        <a:spcAft>
          <a:spcPct val="0"/>
        </a:spcAft>
        <a:defRPr sz="4267">
          <a:solidFill>
            <a:schemeClr val="tx2"/>
          </a:solidFill>
          <a:latin typeface="Arial" charset="0"/>
          <a:cs typeface="Arial" charset="0"/>
        </a:defRPr>
      </a:lvl5pPr>
      <a:lvl6pPr marL="609585" algn="l" rtl="0" eaLnBrk="1" fontAlgn="base" hangingPunct="1">
        <a:lnSpc>
          <a:spcPct val="90000"/>
        </a:lnSpc>
        <a:spcBef>
          <a:spcPct val="0"/>
        </a:spcBef>
        <a:spcAft>
          <a:spcPct val="0"/>
        </a:spcAft>
        <a:defRPr sz="5867">
          <a:solidFill>
            <a:schemeClr val="tx1"/>
          </a:solidFill>
          <a:latin typeface="Calibri Light" panose="020F0302020204030204" pitchFamily="34" charset="0"/>
        </a:defRPr>
      </a:lvl6pPr>
      <a:lvl7pPr marL="1219170" algn="l" rtl="0" eaLnBrk="1" fontAlgn="base" hangingPunct="1">
        <a:lnSpc>
          <a:spcPct val="90000"/>
        </a:lnSpc>
        <a:spcBef>
          <a:spcPct val="0"/>
        </a:spcBef>
        <a:spcAft>
          <a:spcPct val="0"/>
        </a:spcAft>
        <a:defRPr sz="5867">
          <a:solidFill>
            <a:schemeClr val="tx1"/>
          </a:solidFill>
          <a:latin typeface="Calibri Light" panose="020F0302020204030204" pitchFamily="34" charset="0"/>
        </a:defRPr>
      </a:lvl7pPr>
      <a:lvl8pPr marL="1828754" algn="l" rtl="0" eaLnBrk="1" fontAlgn="base" hangingPunct="1">
        <a:lnSpc>
          <a:spcPct val="90000"/>
        </a:lnSpc>
        <a:spcBef>
          <a:spcPct val="0"/>
        </a:spcBef>
        <a:spcAft>
          <a:spcPct val="0"/>
        </a:spcAft>
        <a:defRPr sz="5867">
          <a:solidFill>
            <a:schemeClr val="tx1"/>
          </a:solidFill>
          <a:latin typeface="Calibri Light" panose="020F0302020204030204" pitchFamily="34" charset="0"/>
        </a:defRPr>
      </a:lvl8pPr>
      <a:lvl9pPr marL="2438339" algn="l" rtl="0" eaLnBrk="1" fontAlgn="base" hangingPunct="1">
        <a:lnSpc>
          <a:spcPct val="90000"/>
        </a:lnSpc>
        <a:spcBef>
          <a:spcPct val="0"/>
        </a:spcBef>
        <a:spcAft>
          <a:spcPct val="0"/>
        </a:spcAft>
        <a:defRPr sz="5867">
          <a:solidFill>
            <a:schemeClr val="tx1"/>
          </a:solidFill>
          <a:latin typeface="Calibri Light" panose="020F0302020204030204" pitchFamily="34" charset="0"/>
        </a:defRPr>
      </a:lvl9pPr>
    </p:titleStyle>
    <p:bodyStyle>
      <a:lvl1pPr marL="304792" indent="-304792" algn="l" rtl="0" eaLnBrk="0" fontAlgn="base" hangingPunct="0">
        <a:lnSpc>
          <a:spcPct val="90000"/>
        </a:lnSpc>
        <a:spcBef>
          <a:spcPts val="1333"/>
        </a:spcBef>
        <a:spcAft>
          <a:spcPct val="0"/>
        </a:spcAft>
        <a:buFont typeface="Arial" panose="020B0604020202020204" pitchFamily="34" charset="0"/>
        <a:buChar char="•"/>
        <a:defRPr sz="2667" kern="1200">
          <a:solidFill>
            <a:schemeClr val="tx2"/>
          </a:solidFill>
          <a:latin typeface="Arial" panose="020B0604020202020204" pitchFamily="34" charset="0"/>
          <a:ea typeface="+mn-ea"/>
          <a:cs typeface="Arial" panose="020B0604020202020204" pitchFamily="34" charset="0"/>
        </a:defRPr>
      </a:lvl1pPr>
      <a:lvl2pPr marL="914377" indent="-304792" algn="l" rtl="0" eaLnBrk="0" fontAlgn="base" hangingPunct="0">
        <a:lnSpc>
          <a:spcPct val="90000"/>
        </a:lnSpc>
        <a:spcBef>
          <a:spcPts val="667"/>
        </a:spcBef>
        <a:spcAft>
          <a:spcPct val="0"/>
        </a:spcAft>
        <a:buFont typeface="Arial" panose="020B0604020202020204" pitchFamily="34" charset="0"/>
        <a:buChar char="•"/>
        <a:defRPr kern="1200">
          <a:solidFill>
            <a:schemeClr val="tx2"/>
          </a:solidFill>
          <a:latin typeface="Arial" panose="020B0604020202020204" pitchFamily="34" charset="0"/>
          <a:ea typeface="+mn-ea"/>
          <a:cs typeface="Arial" panose="020B0604020202020204" pitchFamily="34" charset="0"/>
        </a:defRPr>
      </a:lvl2pPr>
      <a:lvl3pPr marL="1523962" indent="-304792" algn="l" rtl="0" eaLnBrk="0" fontAlgn="base" hangingPunct="0">
        <a:lnSpc>
          <a:spcPct val="90000"/>
        </a:lnSpc>
        <a:spcBef>
          <a:spcPts val="667"/>
        </a:spcBef>
        <a:spcAft>
          <a:spcPct val="0"/>
        </a:spcAft>
        <a:buFont typeface="Arial" panose="020B0604020202020204" pitchFamily="34" charset="0"/>
        <a:buChar char="•"/>
        <a:defRPr sz="2133" kern="1200">
          <a:solidFill>
            <a:schemeClr val="tx2"/>
          </a:solidFill>
          <a:latin typeface="Arial" panose="020B0604020202020204" pitchFamily="34" charset="0"/>
          <a:ea typeface="+mn-ea"/>
          <a:cs typeface="Arial" panose="020B0604020202020204" pitchFamily="34" charset="0"/>
        </a:defRPr>
      </a:lvl3pPr>
      <a:lvl4pPr marL="2133547" indent="-304792" algn="l" rtl="0" eaLnBrk="0" fontAlgn="base" hangingPunct="0">
        <a:lnSpc>
          <a:spcPct val="90000"/>
        </a:lnSpc>
        <a:spcBef>
          <a:spcPts val="667"/>
        </a:spcBef>
        <a:spcAft>
          <a:spcPct val="0"/>
        </a:spcAft>
        <a:buFont typeface="Arial" panose="020B0604020202020204" pitchFamily="34" charset="0"/>
        <a:buChar char="•"/>
        <a:defRPr sz="1867" kern="1200">
          <a:solidFill>
            <a:schemeClr val="tx2"/>
          </a:solidFill>
          <a:latin typeface="Arial" panose="020B0604020202020204" pitchFamily="34" charset="0"/>
          <a:ea typeface="+mn-ea"/>
          <a:cs typeface="Arial" panose="020B0604020202020204" pitchFamily="34" charset="0"/>
        </a:defRPr>
      </a:lvl4pPr>
      <a:lvl5pPr marL="2743131" indent="-304792" algn="l" rtl="0" eaLnBrk="0" fontAlgn="base" hangingPunct="0">
        <a:lnSpc>
          <a:spcPct val="90000"/>
        </a:lnSpc>
        <a:spcBef>
          <a:spcPts val="667"/>
        </a:spcBef>
        <a:spcAft>
          <a:spcPct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375" y="188912"/>
            <a:ext cx="11416564" cy="492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36062" y="1412875"/>
            <a:ext cx="11519877" cy="4752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36061" y="6356353"/>
            <a:ext cx="1305812" cy="312737"/>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defTabSz="457200"/>
            <a:fld id="{497D792E-2108-4DC1-A24A-72CA0C20B357}" type="datetime1">
              <a:rPr lang="en-GB" smtClean="0">
                <a:solidFill>
                  <a:prstClr val="black">
                    <a:tint val="75000"/>
                  </a:prstClr>
                </a:solidFill>
              </a:rPr>
              <a:pPr defTabSz="457200"/>
              <a:t>04/07/2025</a:t>
            </a:fld>
            <a:endParaRPr lang="en-GB">
              <a:solidFill>
                <a:prstClr val="black">
                  <a:tint val="75000"/>
                </a:prstClr>
              </a:solidFill>
            </a:endParaRPr>
          </a:p>
        </p:txBody>
      </p:sp>
      <p:sp>
        <p:nvSpPr>
          <p:cNvPr id="5" name="Footer Placeholder 4"/>
          <p:cNvSpPr>
            <a:spLocks noGrp="1"/>
          </p:cNvSpPr>
          <p:nvPr>
            <p:ph type="ftr" sz="quarter" idx="3"/>
          </p:nvPr>
        </p:nvSpPr>
        <p:spPr>
          <a:xfrm>
            <a:off x="1695339" y="6356353"/>
            <a:ext cx="8801324" cy="312736"/>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defTabSz="457200"/>
            <a:r>
              <a:rPr lang="en-GB">
                <a:solidFill>
                  <a:prstClr val="black">
                    <a:tint val="75000"/>
                  </a:prstClr>
                </a:solidFill>
              </a:rPr>
              <a:t>OFFICIAL SENSITIVE - NOT GOVERNMENT POLICY</a:t>
            </a:r>
          </a:p>
        </p:txBody>
      </p:sp>
      <p:sp>
        <p:nvSpPr>
          <p:cNvPr id="6" name="Slide Number Placeholder 5"/>
          <p:cNvSpPr>
            <a:spLocks noGrp="1"/>
          </p:cNvSpPr>
          <p:nvPr>
            <p:ph type="sldNum" sz="quarter" idx="4"/>
          </p:nvPr>
        </p:nvSpPr>
        <p:spPr>
          <a:xfrm>
            <a:off x="10550130" y="6356353"/>
            <a:ext cx="1305808" cy="312736"/>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defTabSz="457200"/>
            <a:fld id="{F4CD1D04-77B2-4FC3-9348-26D7BA71A9A3}"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88092124"/>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hf hdr="0" dt="0"/>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F26B43"/>
          </p15:clr>
        </p15:guide>
        <p15:guide id="2" pos="172">
          <p15:clr>
            <a:srgbClr val="F26B43"/>
          </p15:clr>
        </p15:guide>
        <p15:guide id="3" pos="6068">
          <p15:clr>
            <a:srgbClr val="F26B43"/>
          </p15:clr>
        </p15:guide>
        <p15:guide id="6" orient="horz" pos="119">
          <p15:clr>
            <a:srgbClr val="F26B43"/>
          </p15:clr>
        </p15:guide>
        <p15:guide id="7" orient="horz" pos="4201">
          <p15:clr>
            <a:srgbClr val="F26B43"/>
          </p15:clr>
        </p15:guide>
        <p15:guide id="9" orient="horz" pos="709">
          <p15:clr>
            <a:srgbClr val="F26B43"/>
          </p15:clr>
        </p15:guide>
        <p15:guide id="10" orient="horz" pos="890">
          <p15:clr>
            <a:srgbClr val="F26B43"/>
          </p15:clr>
        </p15:guide>
        <p15:guide id="11" orient="horz" pos="3997">
          <p15:clr>
            <a:srgbClr val="F26B43"/>
          </p15:clr>
        </p15:guide>
        <p15:guide id="12" orient="horz" pos="38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D741-6BC4-AEFF-7B5E-39862142C496}"/>
              </a:ext>
            </a:extLst>
          </p:cNvPr>
          <p:cNvSpPr>
            <a:spLocks noGrp="1"/>
          </p:cNvSpPr>
          <p:nvPr>
            <p:ph type="ctrTitle"/>
          </p:nvPr>
        </p:nvSpPr>
        <p:spPr>
          <a:xfrm>
            <a:off x="575733" y="2167475"/>
            <a:ext cx="11235267" cy="1215495"/>
          </a:xfrm>
        </p:spPr>
        <p:txBody>
          <a:bodyPr/>
          <a:lstStyle/>
          <a:p>
            <a:r>
              <a:rPr lang="en-US">
                <a:latin typeface="Arial"/>
                <a:cs typeface="Arial"/>
              </a:rPr>
              <a:t>Land Use Consultation</a:t>
            </a:r>
            <a:endParaRPr lang="en-US"/>
          </a:p>
        </p:txBody>
      </p:sp>
      <p:sp>
        <p:nvSpPr>
          <p:cNvPr id="4" name="Rectangle 3">
            <a:extLst>
              <a:ext uri="{FF2B5EF4-FFF2-40B4-BE49-F238E27FC236}">
                <a16:creationId xmlns:a16="http://schemas.microsoft.com/office/drawing/2014/main" id="{6D48FA41-C36B-13FA-562B-99CF088C14DE}"/>
              </a:ext>
            </a:extLst>
          </p:cNvPr>
          <p:cNvSpPr/>
          <p:nvPr/>
        </p:nvSpPr>
        <p:spPr>
          <a:xfrm>
            <a:off x="381000" y="5725886"/>
            <a:ext cx="5410200" cy="98689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ubtitle 4">
            <a:extLst>
              <a:ext uri="{FF2B5EF4-FFF2-40B4-BE49-F238E27FC236}">
                <a16:creationId xmlns:a16="http://schemas.microsoft.com/office/drawing/2014/main" id="{6915668D-A11A-3C51-1D59-C7E7E9B4F887}"/>
              </a:ext>
            </a:extLst>
          </p:cNvPr>
          <p:cNvSpPr>
            <a:spLocks noGrp="1"/>
          </p:cNvSpPr>
          <p:nvPr>
            <p:ph type="subTitle" idx="1"/>
          </p:nvPr>
        </p:nvSpPr>
        <p:spPr/>
        <p:txBody>
          <a:bodyPr/>
          <a:lstStyle/>
          <a:p>
            <a:r>
              <a:rPr lang="en-GB"/>
              <a:t>June 2025</a:t>
            </a:r>
          </a:p>
          <a:p>
            <a:endParaRPr lang="en-GB"/>
          </a:p>
        </p:txBody>
      </p:sp>
    </p:spTree>
    <p:extLst>
      <p:ext uri="{BB962C8B-B14F-4D97-AF65-F5344CB8AC3E}">
        <p14:creationId xmlns:p14="http://schemas.microsoft.com/office/powerpoint/2010/main" val="1297100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0CA4F-AC71-1421-4837-A2F0FBBE8DB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027EFD4-425A-AA7D-29E4-75F631F33D4E}"/>
              </a:ext>
            </a:extLst>
          </p:cNvPr>
          <p:cNvSpPr>
            <a:spLocks noGrp="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4267" kern="1200">
                <a:solidFill>
                  <a:schemeClr val="tx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267">
                <a:solidFill>
                  <a:schemeClr val="tx2"/>
                </a:solidFill>
                <a:latin typeface="Arial" charset="0"/>
                <a:cs typeface="Arial" charset="0"/>
              </a:defRPr>
            </a:lvl2pPr>
            <a:lvl3pPr algn="l" rtl="0" eaLnBrk="0" fontAlgn="base" hangingPunct="0">
              <a:lnSpc>
                <a:spcPct val="90000"/>
              </a:lnSpc>
              <a:spcBef>
                <a:spcPct val="0"/>
              </a:spcBef>
              <a:spcAft>
                <a:spcPct val="0"/>
              </a:spcAft>
              <a:defRPr sz="4267">
                <a:solidFill>
                  <a:schemeClr val="tx2"/>
                </a:solidFill>
                <a:latin typeface="Arial" charset="0"/>
                <a:cs typeface="Arial" charset="0"/>
              </a:defRPr>
            </a:lvl3pPr>
            <a:lvl4pPr algn="l" rtl="0" eaLnBrk="0" fontAlgn="base" hangingPunct="0">
              <a:lnSpc>
                <a:spcPct val="90000"/>
              </a:lnSpc>
              <a:spcBef>
                <a:spcPct val="0"/>
              </a:spcBef>
              <a:spcAft>
                <a:spcPct val="0"/>
              </a:spcAft>
              <a:defRPr sz="4267">
                <a:solidFill>
                  <a:schemeClr val="tx2"/>
                </a:solidFill>
                <a:latin typeface="Arial" charset="0"/>
                <a:cs typeface="Arial" charset="0"/>
              </a:defRPr>
            </a:lvl4pPr>
            <a:lvl5pPr algn="l" rtl="0" eaLnBrk="0" fontAlgn="base" hangingPunct="0">
              <a:lnSpc>
                <a:spcPct val="90000"/>
              </a:lnSpc>
              <a:spcBef>
                <a:spcPct val="0"/>
              </a:spcBef>
              <a:spcAft>
                <a:spcPct val="0"/>
              </a:spcAft>
              <a:defRPr sz="4267">
                <a:solidFill>
                  <a:schemeClr val="tx2"/>
                </a:solidFill>
                <a:latin typeface="Arial" charset="0"/>
                <a:cs typeface="Arial" charset="0"/>
              </a:defRPr>
            </a:lvl5pPr>
            <a:lvl6pPr marL="609585" algn="l" rtl="0" eaLnBrk="1" fontAlgn="base" hangingPunct="1">
              <a:lnSpc>
                <a:spcPct val="90000"/>
              </a:lnSpc>
              <a:spcBef>
                <a:spcPct val="0"/>
              </a:spcBef>
              <a:spcAft>
                <a:spcPct val="0"/>
              </a:spcAft>
              <a:defRPr sz="5867">
                <a:solidFill>
                  <a:schemeClr val="tx1"/>
                </a:solidFill>
                <a:latin typeface="Calibri Light" panose="020F0302020204030204" pitchFamily="34" charset="0"/>
              </a:defRPr>
            </a:lvl6pPr>
            <a:lvl7pPr marL="1219170" algn="l" rtl="0" eaLnBrk="1" fontAlgn="base" hangingPunct="1">
              <a:lnSpc>
                <a:spcPct val="90000"/>
              </a:lnSpc>
              <a:spcBef>
                <a:spcPct val="0"/>
              </a:spcBef>
              <a:spcAft>
                <a:spcPct val="0"/>
              </a:spcAft>
              <a:defRPr sz="5867">
                <a:solidFill>
                  <a:schemeClr val="tx1"/>
                </a:solidFill>
                <a:latin typeface="Calibri Light" panose="020F0302020204030204" pitchFamily="34" charset="0"/>
              </a:defRPr>
            </a:lvl7pPr>
            <a:lvl8pPr marL="1828754" algn="l" rtl="0" eaLnBrk="1" fontAlgn="base" hangingPunct="1">
              <a:lnSpc>
                <a:spcPct val="90000"/>
              </a:lnSpc>
              <a:spcBef>
                <a:spcPct val="0"/>
              </a:spcBef>
              <a:spcAft>
                <a:spcPct val="0"/>
              </a:spcAft>
              <a:defRPr sz="5867">
                <a:solidFill>
                  <a:schemeClr val="tx1"/>
                </a:solidFill>
                <a:latin typeface="Calibri Light" panose="020F0302020204030204" pitchFamily="34" charset="0"/>
              </a:defRPr>
            </a:lvl8pPr>
            <a:lvl9pPr marL="2438339" algn="l" rtl="0" eaLnBrk="1" fontAlgn="base" hangingPunct="1">
              <a:lnSpc>
                <a:spcPct val="90000"/>
              </a:lnSpc>
              <a:spcBef>
                <a:spcPct val="0"/>
              </a:spcBef>
              <a:spcAft>
                <a:spcPct val="0"/>
              </a:spcAft>
              <a:defRPr sz="5867">
                <a:solidFill>
                  <a:schemeClr val="tx1"/>
                </a:solidFill>
                <a:latin typeface="Calibri Light" panose="020F0302020204030204" pitchFamily="34" charset="0"/>
              </a:defRPr>
            </a:lvl9pPr>
          </a:lstStyle>
          <a:p>
            <a:r>
              <a:rPr lang="en-GB" sz="2800">
                <a:effectLst/>
                <a:ea typeface="Calibri" panose="020F0502020204030204" pitchFamily="34" charset="0"/>
              </a:rPr>
              <a:t>We consulted on a Land Use Framework to enable a land use transition </a:t>
            </a:r>
            <a:r>
              <a:rPr lang="en-GB" sz="2800">
                <a:ea typeface="Calibri" panose="020F0502020204030204" pitchFamily="34" charset="0"/>
              </a:rPr>
              <a:t>that will </a:t>
            </a:r>
            <a:r>
              <a:rPr lang="en-GB" sz="2800">
                <a:effectLst/>
                <a:ea typeface="Calibri" panose="020F0502020204030204" pitchFamily="34" charset="0"/>
              </a:rPr>
              <a:t>support economic growth </a:t>
            </a:r>
            <a:r>
              <a:rPr lang="en-GB" sz="2800">
                <a:ea typeface="Calibri" panose="020F0502020204030204" pitchFamily="34" charset="0"/>
              </a:rPr>
              <a:t>and nature recovery</a:t>
            </a:r>
            <a:endParaRPr lang="en-GB" sz="4000"/>
          </a:p>
        </p:txBody>
      </p:sp>
      <p:sp>
        <p:nvSpPr>
          <p:cNvPr id="3" name="Slide Number Placeholder 2">
            <a:extLst>
              <a:ext uri="{FF2B5EF4-FFF2-40B4-BE49-F238E27FC236}">
                <a16:creationId xmlns:a16="http://schemas.microsoft.com/office/drawing/2014/main" id="{21827C5C-61DB-5CEC-60E8-3C31A0B079EB}"/>
              </a:ext>
            </a:extLst>
          </p:cNvPr>
          <p:cNvSpPr>
            <a:spLocks noGrp="1"/>
          </p:cNvSpPr>
          <p:nvPr>
            <p:ph type="sldNum" sz="quarter" idx="11"/>
          </p:nvPr>
        </p:nvSpPr>
        <p:spPr/>
        <p:txBody>
          <a:bodyPr/>
          <a:lstStyle/>
          <a:p>
            <a:fld id="{98569767-5A50-4207-8628-6C4CAD461919}" type="slidenum">
              <a:rPr lang="en-GB" altLang="en-US" smtClean="0"/>
              <a:pPr/>
              <a:t>2</a:t>
            </a:fld>
            <a:endParaRPr lang="en-GB" altLang="en-US"/>
          </a:p>
        </p:txBody>
      </p:sp>
      <p:pic>
        <p:nvPicPr>
          <p:cNvPr id="1026" name="Picture 2" descr="A map of england with different colored areas&#10;&#10;Description automatically generated">
            <a:extLst>
              <a:ext uri="{FF2B5EF4-FFF2-40B4-BE49-F238E27FC236}">
                <a16:creationId xmlns:a16="http://schemas.microsoft.com/office/drawing/2014/main" id="{983620A2-FBD7-CD0A-37C7-505BE66EA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57" y="1233715"/>
            <a:ext cx="5162579" cy="51226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E1A5E18-E7BB-288D-3FCB-AEBE442B6E02}"/>
              </a:ext>
            </a:extLst>
          </p:cNvPr>
          <p:cNvSpPr txBox="1"/>
          <p:nvPr/>
        </p:nvSpPr>
        <p:spPr>
          <a:xfrm>
            <a:off x="6095999" y="1628906"/>
            <a:ext cx="5583343" cy="3170099"/>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GB" sz="2000">
                <a:latin typeface="Arial" panose="020B0604020202020204" pitchFamily="34" charset="0"/>
                <a:cs typeface="Arial" panose="020B0604020202020204" pitchFamily="34" charset="0"/>
              </a:rPr>
              <a:t>Changes in English land use are required to:</a:t>
            </a:r>
          </a:p>
          <a:p>
            <a:pPr marL="742950" lvl="1" indent="-285750">
              <a:spcBef>
                <a:spcPts val="600"/>
              </a:spcBef>
              <a:buFont typeface="Arial" panose="020B0604020202020204" pitchFamily="34" charset="0"/>
              <a:buChar char="•"/>
            </a:pPr>
            <a:r>
              <a:rPr lang="en-GB" sz="2000">
                <a:latin typeface="Arial" panose="020B0604020202020204" pitchFamily="34" charset="0"/>
                <a:cs typeface="Arial" panose="020B0604020202020204" pitchFamily="34" charset="0"/>
              </a:rPr>
              <a:t>Reverse the decline of </a:t>
            </a:r>
            <a:r>
              <a:rPr lang="en-GB" sz="2000" b="1">
                <a:latin typeface="Arial" panose="020B0604020202020204" pitchFamily="34" charset="0"/>
                <a:cs typeface="Arial" panose="020B0604020202020204" pitchFamily="34" charset="0"/>
              </a:rPr>
              <a:t>our natural environment, </a:t>
            </a:r>
          </a:p>
          <a:p>
            <a:pPr marL="742950" lvl="1" indent="-285750">
              <a:spcBef>
                <a:spcPts val="600"/>
              </a:spcBef>
              <a:buFont typeface="Arial" panose="020B0604020202020204" pitchFamily="34" charset="0"/>
              <a:buChar char="•"/>
            </a:pPr>
            <a:r>
              <a:rPr lang="en-GB" sz="2000">
                <a:latin typeface="Arial" panose="020B0604020202020204" pitchFamily="34" charset="0"/>
                <a:cs typeface="Arial" panose="020B0604020202020204" pitchFamily="34" charset="0"/>
              </a:rPr>
              <a:t>Help absorb </a:t>
            </a:r>
            <a:r>
              <a:rPr lang="en-GB" sz="2000" b="1">
                <a:latin typeface="Arial" panose="020B0604020202020204" pitchFamily="34" charset="0"/>
                <a:cs typeface="Arial" panose="020B0604020202020204" pitchFamily="34" charset="0"/>
              </a:rPr>
              <a:t>greenhouse gases</a:t>
            </a:r>
            <a:r>
              <a:rPr lang="en-GB" sz="2000">
                <a:latin typeface="Arial" panose="020B0604020202020204" pitchFamily="34" charset="0"/>
                <a:cs typeface="Arial" panose="020B0604020202020204" pitchFamily="34" charset="0"/>
              </a:rPr>
              <a:t>,</a:t>
            </a:r>
          </a:p>
          <a:p>
            <a:pPr marL="742950" lvl="1" indent="-285750">
              <a:spcBef>
                <a:spcPts val="600"/>
              </a:spcBef>
              <a:buFont typeface="Arial" panose="020B0604020202020204" pitchFamily="34" charset="0"/>
              <a:buChar char="•"/>
            </a:pPr>
            <a:r>
              <a:rPr lang="en-GB" sz="2000" b="1">
                <a:latin typeface="Arial" panose="020B0604020202020204" pitchFamily="34" charset="0"/>
                <a:cs typeface="Arial" panose="020B0604020202020204" pitchFamily="34" charset="0"/>
              </a:rPr>
              <a:t>Adapt </a:t>
            </a:r>
            <a:r>
              <a:rPr lang="en-GB" sz="2000">
                <a:latin typeface="Arial" panose="020B0604020202020204" pitchFamily="34" charset="0"/>
                <a:cs typeface="Arial" panose="020B0604020202020204" pitchFamily="34" charset="0"/>
              </a:rPr>
              <a:t>to the impacts of climate change, and </a:t>
            </a:r>
          </a:p>
          <a:p>
            <a:pPr marL="742950" lvl="1" indent="-285750">
              <a:spcBef>
                <a:spcPts val="600"/>
              </a:spcBef>
              <a:buFont typeface="Arial" panose="020B0604020202020204" pitchFamily="34" charset="0"/>
              <a:buChar char="•"/>
            </a:pPr>
            <a:r>
              <a:rPr lang="en-GB" sz="2000">
                <a:latin typeface="Arial" panose="020B0604020202020204" pitchFamily="34" charset="0"/>
                <a:cs typeface="Arial" panose="020B0604020202020204" pitchFamily="34" charset="0"/>
              </a:rPr>
              <a:t>Increase the resilience of our </a:t>
            </a:r>
            <a:r>
              <a:rPr lang="en-GB" sz="2000" b="1">
                <a:latin typeface="Arial" panose="020B0604020202020204" pitchFamily="34" charset="0"/>
                <a:cs typeface="Arial" panose="020B0604020202020204" pitchFamily="34" charset="0"/>
              </a:rPr>
              <a:t>food</a:t>
            </a:r>
            <a:r>
              <a:rPr lang="en-GB" sz="2000">
                <a:latin typeface="Arial" panose="020B0604020202020204" pitchFamily="34" charset="0"/>
                <a:cs typeface="Arial" panose="020B0604020202020204" pitchFamily="34" charset="0"/>
              </a:rPr>
              <a:t> systems, </a:t>
            </a:r>
            <a:r>
              <a:rPr lang="en-GB" sz="2000" b="1">
                <a:latin typeface="Arial" panose="020B0604020202020204" pitchFamily="34" charset="0"/>
                <a:cs typeface="Arial" panose="020B0604020202020204" pitchFamily="34" charset="0"/>
              </a:rPr>
              <a:t>infrastructure</a:t>
            </a:r>
            <a:r>
              <a:rPr lang="en-GB" sz="2000">
                <a:latin typeface="Arial" panose="020B0604020202020204" pitchFamily="34" charset="0"/>
                <a:cs typeface="Arial" panose="020B0604020202020204" pitchFamily="34" charset="0"/>
              </a:rPr>
              <a:t>, </a:t>
            </a:r>
            <a:r>
              <a:rPr lang="en-GB" sz="2000" b="1">
                <a:latin typeface="Arial" panose="020B0604020202020204" pitchFamily="34" charset="0"/>
                <a:cs typeface="Arial" panose="020B0604020202020204" pitchFamily="34" charset="0"/>
              </a:rPr>
              <a:t>homes and communities.</a:t>
            </a:r>
            <a:r>
              <a:rPr lang="en-GB" sz="2000">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FE9FE009-EDAC-8D9A-7A7C-9BDD358F4481}"/>
              </a:ext>
            </a:extLst>
          </p:cNvPr>
          <p:cNvSpPr txBox="1"/>
          <p:nvPr/>
        </p:nvSpPr>
        <p:spPr>
          <a:xfrm>
            <a:off x="6095999" y="5019031"/>
            <a:ext cx="5640919" cy="1015663"/>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GB" sz="2000">
                <a:effectLst/>
                <a:latin typeface="Arial" panose="020B0604020202020204" pitchFamily="34" charset="0"/>
                <a:ea typeface="Arial" panose="020B0604020202020204" pitchFamily="34" charset="0"/>
              </a:rPr>
              <a:t>A Land Use Framework will develop and support delivery of a </a:t>
            </a:r>
            <a:r>
              <a:rPr lang="en-GB" sz="2000" b="1">
                <a:effectLst/>
                <a:latin typeface="Arial" panose="020B0604020202020204" pitchFamily="34" charset="0"/>
                <a:ea typeface="Arial" panose="020B0604020202020204" pitchFamily="34" charset="0"/>
              </a:rPr>
              <a:t>shared vision </a:t>
            </a:r>
            <a:r>
              <a:rPr lang="en-GB" sz="2000">
                <a:effectLst/>
                <a:latin typeface="Arial" panose="020B0604020202020204" pitchFamily="34" charset="0"/>
                <a:ea typeface="Arial" panose="020B0604020202020204" pitchFamily="34" charset="0"/>
              </a:rPr>
              <a:t>for English land use</a:t>
            </a:r>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172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49BE5-E1E0-6C71-EF03-BBEE3AF1A7A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9B83D25-16FE-5400-A644-58395042E762}"/>
              </a:ext>
            </a:extLst>
          </p:cNvPr>
          <p:cNvSpPr>
            <a:spLocks noGrp="1"/>
          </p:cNvSpPr>
          <p:nvPr>
            <p:ph type="title"/>
          </p:nvPr>
        </p:nvSpPr>
        <p:spPr>
          <a:xfrm>
            <a:off x="586318" y="218394"/>
            <a:ext cx="11450784" cy="482600"/>
          </a:xfrm>
        </p:spPr>
        <p:txBody>
          <a:bodyPr vert="horz" wrap="square" lIns="91440" tIns="45720" rIns="91440" bIns="45720" numCol="1" anchor="t" anchorCtr="0" compatLnSpc="1">
            <a:prstTxWarp prst="textNoShape">
              <a:avLst/>
            </a:prstTxWarp>
            <a:noAutofit/>
          </a:bodyPr>
          <a:lstStyle/>
          <a:p>
            <a:r>
              <a:rPr lang="en-GB" sz="2800"/>
              <a:t>The scale of the transition involves at least 1.6Mha of land use change by 2050, with a diversity of opportunities for land managers</a:t>
            </a:r>
            <a:endParaRPr lang="en-US" sz="2800" kern="1200"/>
          </a:p>
        </p:txBody>
      </p:sp>
      <p:sp>
        <p:nvSpPr>
          <p:cNvPr id="3" name="Slide Number Placeholder 2">
            <a:extLst>
              <a:ext uri="{FF2B5EF4-FFF2-40B4-BE49-F238E27FC236}">
                <a16:creationId xmlns:a16="http://schemas.microsoft.com/office/drawing/2014/main" id="{0B2CCCFD-BB20-51A4-E0B1-4D25282C1DD1}"/>
              </a:ext>
            </a:extLst>
          </p:cNvPr>
          <p:cNvSpPr>
            <a:spLocks noGrp="1"/>
          </p:cNvSpPr>
          <p:nvPr>
            <p:ph type="sldNum" sz="quarter" idx="11"/>
          </p:nvPr>
        </p:nvSpPr>
        <p:spPr/>
        <p:txBody>
          <a:bodyPr/>
          <a:lstStyle/>
          <a:p>
            <a:fld id="{98569767-5A50-4207-8628-6C4CAD461919}" type="slidenum">
              <a:rPr lang="en-GB" altLang="en-US" smtClean="0"/>
              <a:pPr/>
              <a:t>3</a:t>
            </a:fld>
            <a:endParaRPr lang="en-GB" altLang="en-US"/>
          </a:p>
        </p:txBody>
      </p:sp>
      <p:pic>
        <p:nvPicPr>
          <p:cNvPr id="5" name="Picture 4">
            <a:extLst>
              <a:ext uri="{FF2B5EF4-FFF2-40B4-BE49-F238E27FC236}">
                <a16:creationId xmlns:a16="http://schemas.microsoft.com/office/drawing/2014/main" id="{7C6F33DD-E23F-8AC9-E54F-53B69C1C7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038481" y="1424065"/>
            <a:ext cx="8324899" cy="4807627"/>
          </a:xfrm>
          <a:prstGeom prst="rect">
            <a:avLst/>
          </a:prstGeom>
          <a:noFill/>
          <a:ln>
            <a:noFill/>
          </a:ln>
        </p:spPr>
      </p:pic>
      <p:sp>
        <p:nvSpPr>
          <p:cNvPr id="6" name="Slide Number Placeholder 4">
            <a:extLst>
              <a:ext uri="{FF2B5EF4-FFF2-40B4-BE49-F238E27FC236}">
                <a16:creationId xmlns:a16="http://schemas.microsoft.com/office/drawing/2014/main" id="{CBBEB97D-CBA4-654E-B884-BDA520D0935A}"/>
              </a:ext>
            </a:extLst>
          </p:cNvPr>
          <p:cNvSpPr txBox="1">
            <a:spLocks/>
          </p:cNvSpPr>
          <p:nvPr/>
        </p:nvSpPr>
        <p:spPr>
          <a:xfrm>
            <a:off x="11188701" y="6356351"/>
            <a:ext cx="548217" cy="365125"/>
          </a:xfrm>
          <a:prstGeom prst="rect">
            <a:avLst/>
          </a:prstGeom>
        </p:spPr>
        <p:txBody>
          <a:bodyPr vert="horz" wrap="square" lIns="91440" tIns="45720" rIns="91440" bIns="45720" numCol="1" anchor="ctr" anchorCtr="0" compatLnSpc="1">
            <a:prstTxWarp prst="textNoShape">
              <a:avLst/>
            </a:prstTxWarp>
            <a:normAutofit/>
          </a:bodyPr>
          <a:lstStyle>
            <a:defPPr>
              <a:defRPr lang="en-US"/>
            </a:defPPr>
            <a:lvl1pPr marL="0" algn="r" defTabSz="914400" rtl="0" eaLnBrk="1" latinLnBrk="0" hangingPunct="1">
              <a:defRPr sz="1333" kern="1200">
                <a:solidFill>
                  <a:schemeClr val="tx2"/>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13EFE735-C9DE-4991-88AE-C706A6A2A831}" type="slidenum">
              <a:rPr lang="en-GB" altLang="en-US" smtClean="0"/>
              <a:pPr>
                <a:spcAft>
                  <a:spcPts val="600"/>
                </a:spcAft>
              </a:pPr>
              <a:t>3</a:t>
            </a:fld>
            <a:endParaRPr lang="en-GB" altLang="en-US"/>
          </a:p>
        </p:txBody>
      </p:sp>
      <p:sp>
        <p:nvSpPr>
          <p:cNvPr id="7" name="Rectangle 1">
            <a:extLst>
              <a:ext uri="{FF2B5EF4-FFF2-40B4-BE49-F238E27FC236}">
                <a16:creationId xmlns:a16="http://schemas.microsoft.com/office/drawing/2014/main" id="{6C0BDC64-123C-75D9-CAC5-61CC1B322164}"/>
              </a:ext>
            </a:extLst>
          </p:cNvPr>
          <p:cNvSpPr>
            <a:spLocks noChangeArrowheads="1"/>
          </p:cNvSpPr>
          <p:nvPr/>
        </p:nvSpPr>
        <p:spPr bwMode="auto">
          <a:xfrm>
            <a:off x="152400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918960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586DF-26E5-2F10-6262-1D97BC81754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8692494-CBBC-B3DA-FE74-EDB41B999326}"/>
              </a:ext>
            </a:extLst>
          </p:cNvPr>
          <p:cNvSpPr>
            <a:spLocks noGrp="1"/>
          </p:cNvSpPr>
          <p:nvPr>
            <p:ph type="title"/>
          </p:nvPr>
        </p:nvSpPr>
        <p:spPr>
          <a:xfrm>
            <a:off x="586316" y="307655"/>
            <a:ext cx="11019367" cy="482600"/>
          </a:xfrm>
        </p:spPr>
        <p:txBody>
          <a:bodyPr/>
          <a:lstStyle/>
          <a:p>
            <a:r>
              <a:rPr lang="en-GB">
                <a:ea typeface="Aptos" panose="020B0004020202020204" pitchFamily="34" charset="0"/>
              </a:rPr>
              <a:t>Using our analysis, w</a:t>
            </a:r>
            <a:r>
              <a:rPr lang="en-GB">
                <a:effectLst/>
                <a:ea typeface="Aptos" panose="020B0004020202020204" pitchFamily="34" charset="0"/>
              </a:rPr>
              <a:t>e consulted on a set of principles to support strategic spatial planning</a:t>
            </a:r>
            <a:endParaRPr lang="en-GB" sz="5400"/>
          </a:p>
        </p:txBody>
      </p:sp>
      <p:sp>
        <p:nvSpPr>
          <p:cNvPr id="5" name="Slide Number Placeholder 4">
            <a:extLst>
              <a:ext uri="{FF2B5EF4-FFF2-40B4-BE49-F238E27FC236}">
                <a16:creationId xmlns:a16="http://schemas.microsoft.com/office/drawing/2014/main" id="{2F0C9630-BFA9-12E8-8F5D-A12BF364B068}"/>
              </a:ext>
            </a:extLst>
          </p:cNvPr>
          <p:cNvSpPr txBox="1">
            <a:spLocks/>
          </p:cNvSpPr>
          <p:nvPr/>
        </p:nvSpPr>
        <p:spPr>
          <a:xfrm>
            <a:off x="11190816" y="6367782"/>
            <a:ext cx="548217"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333" kern="1200">
                <a:solidFill>
                  <a:schemeClr val="tx2"/>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EFE735-C9DE-4991-88AE-C706A6A2A831}" type="slidenum">
              <a:rPr lang="en-GB" altLang="en-US" smtClean="0"/>
              <a:pPr/>
              <a:t>4</a:t>
            </a:fld>
            <a:endParaRPr lang="en-GB" altLang="en-US"/>
          </a:p>
        </p:txBody>
      </p:sp>
      <p:pic>
        <p:nvPicPr>
          <p:cNvPr id="7" name="Picture 6" descr="A map of england with different colored squares&#10;&#10;Description automatically generated">
            <a:extLst>
              <a:ext uri="{FF2B5EF4-FFF2-40B4-BE49-F238E27FC236}">
                <a16:creationId xmlns:a16="http://schemas.microsoft.com/office/drawing/2014/main" id="{92E66BD3-9F81-EB9E-1A9E-0295BEE0C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0416" y="1554838"/>
            <a:ext cx="3835225" cy="4360045"/>
          </a:xfrm>
          <a:prstGeom prst="rect">
            <a:avLst/>
          </a:prstGeom>
        </p:spPr>
      </p:pic>
      <p:sp>
        <p:nvSpPr>
          <p:cNvPr id="6" name="TextBox 5">
            <a:extLst>
              <a:ext uri="{FF2B5EF4-FFF2-40B4-BE49-F238E27FC236}">
                <a16:creationId xmlns:a16="http://schemas.microsoft.com/office/drawing/2014/main" id="{84DDC291-1E7E-E703-A060-0346A455A959}"/>
              </a:ext>
            </a:extLst>
          </p:cNvPr>
          <p:cNvSpPr txBox="1"/>
          <p:nvPr/>
        </p:nvSpPr>
        <p:spPr>
          <a:xfrm>
            <a:off x="687367" y="1396612"/>
            <a:ext cx="3958354" cy="2677656"/>
          </a:xfrm>
          <a:prstGeom prst="rect">
            <a:avLst/>
          </a:prstGeom>
          <a:solidFill>
            <a:srgbClr val="DDFFEA"/>
          </a:solidFill>
          <a:ln w="28575">
            <a:solidFill>
              <a:schemeClr val="accent1"/>
            </a:solidFill>
          </a:ln>
        </p:spPr>
        <p:txBody>
          <a:bodyPr wrap="square">
            <a:spAutoFit/>
          </a:bodyPr>
          <a:lstStyle/>
          <a:p>
            <a:pPr marL="342900" lvl="0" indent="-252000">
              <a:spcBef>
                <a:spcPts val="1200"/>
              </a:spcBef>
              <a:spcAft>
                <a:spcPts val="600"/>
              </a:spcAft>
              <a:buFont typeface="+mj-lt"/>
              <a:buAutoNum type="arabicPeriod"/>
            </a:pPr>
            <a:r>
              <a:rPr lang="en-GB" b="1">
                <a:solidFill>
                  <a:srgbClr val="000000"/>
                </a:solidFill>
                <a:effectLst/>
                <a:latin typeface="Arial" panose="020B0604020202020204" pitchFamily="34" charset="0"/>
                <a:ea typeface="Arial" panose="020B0604020202020204" pitchFamily="34" charset="0"/>
              </a:rPr>
              <a:t>Co-design</a:t>
            </a:r>
          </a:p>
          <a:p>
            <a:pPr marL="342900" lvl="0" indent="-252000">
              <a:spcBef>
                <a:spcPts val="1200"/>
              </a:spcBef>
              <a:spcAft>
                <a:spcPts val="600"/>
              </a:spcAft>
              <a:buFont typeface="+mj-lt"/>
              <a:buAutoNum type="arabicPeriod"/>
            </a:pPr>
            <a:r>
              <a:rPr lang="en-GB" b="1">
                <a:solidFill>
                  <a:srgbClr val="000000"/>
                </a:solidFill>
                <a:effectLst/>
                <a:latin typeface="Arial" panose="020B0604020202020204" pitchFamily="34" charset="0"/>
                <a:ea typeface="Arial" panose="020B0604020202020204" pitchFamily="34" charset="0"/>
              </a:rPr>
              <a:t>Multifunctional land</a:t>
            </a:r>
          </a:p>
          <a:p>
            <a:pPr marL="342900" indent="-252000">
              <a:spcBef>
                <a:spcPts val="1200"/>
              </a:spcBef>
              <a:spcAft>
                <a:spcPts val="600"/>
              </a:spcAft>
              <a:buFont typeface="+mj-lt"/>
              <a:buAutoNum type="arabicPeriod"/>
            </a:pPr>
            <a:r>
              <a:rPr lang="en-GB" b="1">
                <a:solidFill>
                  <a:srgbClr val="000000"/>
                </a:solidFill>
                <a:effectLst/>
                <a:latin typeface="Arial" panose="020B0604020202020204" pitchFamily="34" charset="0"/>
                <a:ea typeface="Arial" panose="020B0604020202020204" pitchFamily="34" charset="0"/>
              </a:rPr>
              <a:t>Playing to the strengths of the land</a:t>
            </a:r>
            <a:endParaRPr lang="en-GB" b="1">
              <a:solidFill>
                <a:srgbClr val="000000"/>
              </a:solidFill>
              <a:latin typeface="Arial" panose="020B0604020202020204" pitchFamily="34" charset="0"/>
              <a:ea typeface="Arial" panose="020B0604020202020204" pitchFamily="34" charset="0"/>
            </a:endParaRPr>
          </a:p>
          <a:p>
            <a:pPr marL="342900" indent="-252000">
              <a:spcBef>
                <a:spcPts val="1200"/>
              </a:spcBef>
              <a:spcAft>
                <a:spcPts val="600"/>
              </a:spcAft>
              <a:buFont typeface="+mj-lt"/>
              <a:buAutoNum type="arabicPeriod"/>
            </a:pPr>
            <a:r>
              <a:rPr lang="en-GB" b="1">
                <a:solidFill>
                  <a:srgbClr val="000000"/>
                </a:solidFill>
                <a:effectLst/>
                <a:latin typeface="Arial" panose="020B0604020202020204" pitchFamily="34" charset="0"/>
                <a:ea typeface="Arial" panose="020B0604020202020204" pitchFamily="34" charset="0"/>
              </a:rPr>
              <a:t>Decisions fit for the long-term</a:t>
            </a:r>
          </a:p>
          <a:p>
            <a:pPr marL="342900" indent="-252000">
              <a:spcBef>
                <a:spcPts val="1200"/>
              </a:spcBef>
              <a:spcAft>
                <a:spcPts val="600"/>
              </a:spcAft>
              <a:buFont typeface="+mj-lt"/>
              <a:buAutoNum type="arabicPeriod"/>
            </a:pPr>
            <a:r>
              <a:rPr lang="en-GB" b="1">
                <a:solidFill>
                  <a:srgbClr val="000000"/>
                </a:solidFill>
                <a:effectLst/>
                <a:latin typeface="Arial" panose="020B0604020202020204" pitchFamily="34" charset="0"/>
                <a:ea typeface="Arial" panose="020B0604020202020204" pitchFamily="34" charset="0"/>
              </a:rPr>
              <a:t>Responsive by design</a:t>
            </a:r>
            <a:endParaRPr lang="en-GB"/>
          </a:p>
        </p:txBody>
      </p:sp>
      <p:pic>
        <p:nvPicPr>
          <p:cNvPr id="36" name="Picture 35" descr="A collage of different colored maps&#10;&#10;Description automatically generated">
            <a:extLst>
              <a:ext uri="{FF2B5EF4-FFF2-40B4-BE49-F238E27FC236}">
                <a16:creationId xmlns:a16="http://schemas.microsoft.com/office/drawing/2014/main" id="{B2F76E3F-C147-116D-937C-20CD514E5DCA}"/>
              </a:ext>
            </a:extLst>
          </p:cNvPr>
          <p:cNvPicPr>
            <a:picLocks noChangeAspect="1"/>
          </p:cNvPicPr>
          <p:nvPr/>
        </p:nvPicPr>
        <p:blipFill>
          <a:blip r:embed="rId3">
            <a:extLst>
              <a:ext uri="{28A0092B-C50C-407E-A947-70E740481C1C}">
                <a14:useLocalDpi xmlns:a14="http://schemas.microsoft.com/office/drawing/2010/main" val="0"/>
              </a:ext>
            </a:extLst>
          </a:blip>
          <a:srcRect t="47172"/>
          <a:stretch/>
        </p:blipFill>
        <p:spPr>
          <a:xfrm>
            <a:off x="264532" y="4377285"/>
            <a:ext cx="5415359" cy="1951539"/>
          </a:xfrm>
          <a:prstGeom prst="rect">
            <a:avLst/>
          </a:prstGeom>
        </p:spPr>
      </p:pic>
      <p:grpSp>
        <p:nvGrpSpPr>
          <p:cNvPr id="2" name="Group 1">
            <a:extLst>
              <a:ext uri="{FF2B5EF4-FFF2-40B4-BE49-F238E27FC236}">
                <a16:creationId xmlns:a16="http://schemas.microsoft.com/office/drawing/2014/main" id="{D759F099-6AE7-022F-3549-A571DA04B810}"/>
              </a:ext>
            </a:extLst>
          </p:cNvPr>
          <p:cNvGrpSpPr/>
          <p:nvPr/>
        </p:nvGrpSpPr>
        <p:grpSpPr>
          <a:xfrm>
            <a:off x="6714061" y="2223644"/>
            <a:ext cx="2832710" cy="2171333"/>
            <a:chOff x="586316" y="2141782"/>
            <a:chExt cx="2832710" cy="2171333"/>
          </a:xfrm>
        </p:grpSpPr>
        <p:pic>
          <p:nvPicPr>
            <p:cNvPr id="17" name="Picture 16" descr="A purple squares on a white background&#10;&#10;Description automatically generated">
              <a:extLst>
                <a:ext uri="{FF2B5EF4-FFF2-40B4-BE49-F238E27FC236}">
                  <a16:creationId xmlns:a16="http://schemas.microsoft.com/office/drawing/2014/main" id="{46CADA0E-6C43-5E9F-BFF0-2003B3145D68}"/>
                </a:ext>
              </a:extLst>
            </p:cNvPr>
            <p:cNvPicPr>
              <a:picLocks noChangeAspect="1"/>
            </p:cNvPicPr>
            <p:nvPr/>
          </p:nvPicPr>
          <p:blipFill rotWithShape="1">
            <a:blip r:embed="rId4"/>
            <a:srcRect l="12111" t="3544" r="10096" b="15658"/>
            <a:stretch/>
          </p:blipFill>
          <p:spPr bwMode="auto">
            <a:xfrm>
              <a:off x="673012" y="2364337"/>
              <a:ext cx="1897380" cy="493395"/>
            </a:xfrm>
            <a:prstGeom prst="rect">
              <a:avLst/>
            </a:prstGeom>
            <a:noFill/>
            <a:ln>
              <a:noFill/>
            </a:ln>
            <a:extLst>
              <a:ext uri="{53640926-AAD7-44D8-BBD7-CCE9431645EC}">
                <a14:shadowObscured xmlns:a14="http://schemas.microsoft.com/office/drawing/2010/main"/>
              </a:ext>
            </a:extLst>
          </p:spPr>
        </p:pic>
        <p:pic>
          <p:nvPicPr>
            <p:cNvPr id="18" name="Picture 17" descr="A grid of squares with different colors&#10;&#10;Description automatically generated">
              <a:extLst>
                <a:ext uri="{FF2B5EF4-FFF2-40B4-BE49-F238E27FC236}">
                  <a16:creationId xmlns:a16="http://schemas.microsoft.com/office/drawing/2014/main" id="{87D650CD-672D-F2CC-89D9-B831D77F03ED}"/>
                </a:ext>
              </a:extLst>
            </p:cNvPr>
            <p:cNvPicPr>
              <a:picLocks noChangeAspect="1"/>
            </p:cNvPicPr>
            <p:nvPr/>
          </p:nvPicPr>
          <p:blipFill rotWithShape="1">
            <a:blip r:embed="rId5"/>
            <a:srcRect l="12818" t="6419" r="9937" b="14509"/>
            <a:stretch/>
          </p:blipFill>
          <p:spPr bwMode="auto">
            <a:xfrm>
              <a:off x="692062" y="3086974"/>
              <a:ext cx="1878330" cy="480060"/>
            </a:xfrm>
            <a:prstGeom prst="rect">
              <a:avLst/>
            </a:prstGeom>
            <a:noFill/>
            <a:ln>
              <a:noFill/>
            </a:ln>
            <a:extLst>
              <a:ext uri="{53640926-AAD7-44D8-BBD7-CCE9431645EC}">
                <a14:shadowObscured xmlns:a14="http://schemas.microsoft.com/office/drawing/2010/main"/>
              </a:ext>
            </a:extLst>
          </p:spPr>
        </p:pic>
        <p:sp>
          <p:nvSpPr>
            <p:cNvPr id="19" name="Rectangle 21">
              <a:extLst>
                <a:ext uri="{FF2B5EF4-FFF2-40B4-BE49-F238E27FC236}">
                  <a16:creationId xmlns:a16="http://schemas.microsoft.com/office/drawing/2014/main" id="{AB5027D0-5C5C-EB17-99E6-C3AD9C92A43E}"/>
                </a:ext>
              </a:extLst>
            </p:cNvPr>
            <p:cNvSpPr>
              <a:spLocks noChangeArrowheads="1"/>
            </p:cNvSpPr>
            <p:nvPr/>
          </p:nvSpPr>
          <p:spPr bwMode="auto">
            <a:xfrm>
              <a:off x="851338" y="2141782"/>
              <a:ext cx="15407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Present Day Outcomes:</a:t>
              </a:r>
              <a:endParaRPr kumimoji="0" lang="en-GB" altLang="en-US" sz="800" b="0" i="0" u="none" strike="noStrike" cap="none" normalizeH="0" baseline="0">
                <a:ln>
                  <a:noFill/>
                </a:ln>
                <a:solidFill>
                  <a:schemeClr val="tx1"/>
                </a:solidFill>
                <a:effectLst/>
                <a:latin typeface="Arial" panose="020B0604020202020204" pitchFamily="34" charset="0"/>
              </a:endParaRPr>
            </a:p>
          </p:txBody>
        </p:sp>
        <p:sp>
          <p:nvSpPr>
            <p:cNvPr id="20" name="Rectangle 21">
              <a:extLst>
                <a:ext uri="{FF2B5EF4-FFF2-40B4-BE49-F238E27FC236}">
                  <a16:creationId xmlns:a16="http://schemas.microsoft.com/office/drawing/2014/main" id="{89AE9E53-A153-814A-10B0-5798079201F4}"/>
                </a:ext>
              </a:extLst>
            </p:cNvPr>
            <p:cNvSpPr>
              <a:spLocks noChangeArrowheads="1"/>
            </p:cNvSpPr>
            <p:nvPr/>
          </p:nvSpPr>
          <p:spPr bwMode="auto">
            <a:xfrm>
              <a:off x="1034161" y="2850127"/>
              <a:ext cx="15407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2050 Outcomes:</a:t>
              </a:r>
              <a:endParaRPr kumimoji="0" lang="en-GB" altLang="en-US" sz="800" b="0" i="0" u="none" strike="noStrike" cap="none" normalizeH="0" baseline="0">
                <a:ln>
                  <a:noFill/>
                </a:ln>
                <a:solidFill>
                  <a:schemeClr val="tx1"/>
                </a:solidFill>
                <a:effectLst/>
                <a:latin typeface="Arial" panose="020B0604020202020204" pitchFamily="34" charset="0"/>
              </a:endParaRPr>
            </a:p>
          </p:txBody>
        </p:sp>
        <p:pic>
          <p:nvPicPr>
            <p:cNvPr id="47" name="Picture 46">
              <a:extLst>
                <a:ext uri="{FF2B5EF4-FFF2-40B4-BE49-F238E27FC236}">
                  <a16:creationId xmlns:a16="http://schemas.microsoft.com/office/drawing/2014/main" id="{B149D683-55A9-EBD7-CCDC-E0B8F749FE62}"/>
                </a:ext>
              </a:extLst>
            </p:cNvPr>
            <p:cNvPicPr>
              <a:picLocks noChangeAspect="1"/>
            </p:cNvPicPr>
            <p:nvPr/>
          </p:nvPicPr>
          <p:blipFill>
            <a:blip r:embed="rId6"/>
            <a:srcRect r="41862" b="5206"/>
            <a:stretch/>
          </p:blipFill>
          <p:spPr>
            <a:xfrm>
              <a:off x="629153" y="3687221"/>
              <a:ext cx="2789873" cy="305185"/>
            </a:xfrm>
            <a:prstGeom prst="rect">
              <a:avLst/>
            </a:prstGeom>
          </p:spPr>
        </p:pic>
        <p:pic>
          <p:nvPicPr>
            <p:cNvPr id="48" name="Picture 47">
              <a:extLst>
                <a:ext uri="{FF2B5EF4-FFF2-40B4-BE49-F238E27FC236}">
                  <a16:creationId xmlns:a16="http://schemas.microsoft.com/office/drawing/2014/main" id="{377C6E62-9359-B0CA-8344-ECE8920173DA}"/>
                </a:ext>
              </a:extLst>
            </p:cNvPr>
            <p:cNvPicPr>
              <a:picLocks noChangeAspect="1"/>
            </p:cNvPicPr>
            <p:nvPr/>
          </p:nvPicPr>
          <p:blipFill>
            <a:blip r:embed="rId6"/>
            <a:srcRect l="57783" t="-28278" r="13701"/>
            <a:stretch/>
          </p:blipFill>
          <p:spPr>
            <a:xfrm>
              <a:off x="586316" y="3899751"/>
              <a:ext cx="1368345" cy="412983"/>
            </a:xfrm>
            <a:prstGeom prst="rect">
              <a:avLst/>
            </a:prstGeom>
          </p:spPr>
        </p:pic>
        <p:pic>
          <p:nvPicPr>
            <p:cNvPr id="49" name="Picture 48">
              <a:extLst>
                <a:ext uri="{FF2B5EF4-FFF2-40B4-BE49-F238E27FC236}">
                  <a16:creationId xmlns:a16="http://schemas.microsoft.com/office/drawing/2014/main" id="{90371D19-BDE2-9E99-628C-318C2545B06B}"/>
                </a:ext>
              </a:extLst>
            </p:cNvPr>
            <p:cNvPicPr>
              <a:picLocks noChangeAspect="1"/>
            </p:cNvPicPr>
            <p:nvPr/>
          </p:nvPicPr>
          <p:blipFill>
            <a:blip r:embed="rId6"/>
            <a:srcRect l="86075" t="-28278"/>
            <a:stretch/>
          </p:blipFill>
          <p:spPr>
            <a:xfrm>
              <a:off x="2275974" y="3900132"/>
              <a:ext cx="668208" cy="412983"/>
            </a:xfrm>
            <a:prstGeom prst="rect">
              <a:avLst/>
            </a:prstGeom>
          </p:spPr>
        </p:pic>
      </p:grpSp>
      <p:sp>
        <p:nvSpPr>
          <p:cNvPr id="3" name="TextBox 2">
            <a:extLst>
              <a:ext uri="{FF2B5EF4-FFF2-40B4-BE49-F238E27FC236}">
                <a16:creationId xmlns:a16="http://schemas.microsoft.com/office/drawing/2014/main" id="{DBD22D73-C73B-C499-6615-BD6F820B254E}"/>
              </a:ext>
            </a:extLst>
          </p:cNvPr>
          <p:cNvSpPr txBox="1"/>
          <p:nvPr/>
        </p:nvSpPr>
        <p:spPr>
          <a:xfrm>
            <a:off x="5123796" y="1620425"/>
            <a:ext cx="1776940" cy="584775"/>
          </a:xfrm>
          <a:prstGeom prst="rect">
            <a:avLst/>
          </a:prstGeom>
          <a:noFill/>
        </p:spPr>
        <p:txBody>
          <a:bodyPr wrap="square" rtlCol="0">
            <a:spAutoFit/>
          </a:bodyPr>
          <a:lstStyle/>
          <a:p>
            <a:r>
              <a:rPr lang="en-GB" sz="1600" b="1">
                <a:solidFill>
                  <a:schemeClr val="tx1">
                    <a:lumMod val="65000"/>
                    <a:lumOff val="35000"/>
                  </a:schemeClr>
                </a:solidFill>
                <a:latin typeface="Arial" panose="020B0604020202020204" pitchFamily="34" charset="0"/>
                <a:cs typeface="Arial" panose="020B0604020202020204" pitchFamily="34" charset="0"/>
              </a:rPr>
              <a:t>Multifunctional landscapes</a:t>
            </a:r>
          </a:p>
        </p:txBody>
      </p:sp>
      <p:sp>
        <p:nvSpPr>
          <p:cNvPr id="8" name="TextBox 7">
            <a:extLst>
              <a:ext uri="{FF2B5EF4-FFF2-40B4-BE49-F238E27FC236}">
                <a16:creationId xmlns:a16="http://schemas.microsoft.com/office/drawing/2014/main" id="{08F20F0C-8B52-19A4-A201-9313AADB4BE3}"/>
              </a:ext>
            </a:extLst>
          </p:cNvPr>
          <p:cNvSpPr txBox="1"/>
          <p:nvPr/>
        </p:nvSpPr>
        <p:spPr>
          <a:xfrm>
            <a:off x="8960196" y="1007611"/>
            <a:ext cx="2844433" cy="338554"/>
          </a:xfrm>
          <a:prstGeom prst="rect">
            <a:avLst/>
          </a:prstGeom>
          <a:noFill/>
        </p:spPr>
        <p:txBody>
          <a:bodyPr wrap="square" rtlCol="0">
            <a:spAutoFit/>
          </a:bodyPr>
          <a:lstStyle>
            <a:defPPr>
              <a:defRPr lang="en-US"/>
            </a:defPPr>
            <a:lvl1pPr>
              <a:defRPr sz="1600" b="1">
                <a:solidFill>
                  <a:schemeClr val="tx1">
                    <a:lumMod val="65000"/>
                    <a:lumOff val="35000"/>
                  </a:schemeClr>
                </a:solidFill>
                <a:latin typeface="Arial" panose="020B0604020202020204" pitchFamily="34" charset="0"/>
                <a:cs typeface="Arial" panose="020B0604020202020204" pitchFamily="34" charset="0"/>
              </a:defRPr>
            </a:lvl1pPr>
          </a:lstStyle>
          <a:p>
            <a:r>
              <a:rPr lang="en-GB"/>
              <a:t>Assessing land’s strengths</a:t>
            </a:r>
          </a:p>
        </p:txBody>
      </p:sp>
      <p:sp>
        <p:nvSpPr>
          <p:cNvPr id="9" name="TextBox 8">
            <a:extLst>
              <a:ext uri="{FF2B5EF4-FFF2-40B4-BE49-F238E27FC236}">
                <a16:creationId xmlns:a16="http://schemas.microsoft.com/office/drawing/2014/main" id="{172A21AD-93F3-75F7-7241-488D09B85769}"/>
              </a:ext>
            </a:extLst>
          </p:cNvPr>
          <p:cNvSpPr txBox="1"/>
          <p:nvPr/>
        </p:nvSpPr>
        <p:spPr>
          <a:xfrm>
            <a:off x="6333592" y="4997083"/>
            <a:ext cx="1728765" cy="830997"/>
          </a:xfrm>
          <a:prstGeom prst="rect">
            <a:avLst/>
          </a:prstGeom>
          <a:noFill/>
        </p:spPr>
        <p:txBody>
          <a:bodyPr wrap="square" rtlCol="0">
            <a:spAutoFit/>
          </a:bodyPr>
          <a:lstStyle>
            <a:defPPr>
              <a:defRPr lang="en-US"/>
            </a:defPPr>
            <a:lvl1pPr>
              <a:defRPr sz="1600" b="1">
                <a:solidFill>
                  <a:schemeClr val="tx1">
                    <a:lumMod val="65000"/>
                    <a:lumOff val="35000"/>
                  </a:schemeClr>
                </a:solidFill>
                <a:latin typeface="Arial" panose="020B0604020202020204" pitchFamily="34" charset="0"/>
                <a:cs typeface="Arial" panose="020B0604020202020204" pitchFamily="34" charset="0"/>
              </a:defRPr>
            </a:lvl1pPr>
          </a:lstStyle>
          <a:p>
            <a:r>
              <a:rPr lang="en-GB"/>
              <a:t>Considering climate change impacts</a:t>
            </a:r>
          </a:p>
        </p:txBody>
      </p:sp>
      <p:sp>
        <p:nvSpPr>
          <p:cNvPr id="24" name="Freeform: Shape 23">
            <a:extLst>
              <a:ext uri="{FF2B5EF4-FFF2-40B4-BE49-F238E27FC236}">
                <a16:creationId xmlns:a16="http://schemas.microsoft.com/office/drawing/2014/main" id="{F208C677-24E4-E1F3-5679-ECF5DA920EA5}"/>
              </a:ext>
            </a:extLst>
          </p:cNvPr>
          <p:cNvSpPr/>
          <p:nvPr/>
        </p:nvSpPr>
        <p:spPr>
          <a:xfrm>
            <a:off x="5852164" y="2233534"/>
            <a:ext cx="883385" cy="1189875"/>
          </a:xfrm>
          <a:custGeom>
            <a:avLst/>
            <a:gdLst>
              <a:gd name="connsiteX0" fmla="*/ 173882 w 883385"/>
              <a:gd name="connsiteY0" fmla="*/ 0 h 1189875"/>
              <a:gd name="connsiteX1" fmla="*/ 38970 w 883385"/>
              <a:gd name="connsiteY1" fmla="*/ 839450 h 1189875"/>
              <a:gd name="connsiteX2" fmla="*/ 788479 w 883385"/>
              <a:gd name="connsiteY2" fmla="*/ 1154243 h 1189875"/>
              <a:gd name="connsiteX3" fmla="*/ 848439 w 883385"/>
              <a:gd name="connsiteY3" fmla="*/ 1169233 h 1189875"/>
            </a:gdLst>
            <a:ahLst/>
            <a:cxnLst>
              <a:cxn ang="0">
                <a:pos x="connsiteX0" y="connsiteY0"/>
              </a:cxn>
              <a:cxn ang="0">
                <a:pos x="connsiteX1" y="connsiteY1"/>
              </a:cxn>
              <a:cxn ang="0">
                <a:pos x="connsiteX2" y="connsiteY2"/>
              </a:cxn>
              <a:cxn ang="0">
                <a:pos x="connsiteX3" y="connsiteY3"/>
              </a:cxn>
            </a:cxnLst>
            <a:rect l="l" t="t" r="r" b="b"/>
            <a:pathLst>
              <a:path w="883385" h="1189875">
                <a:moveTo>
                  <a:pt x="173882" y="0"/>
                </a:moveTo>
                <a:cubicBezTo>
                  <a:pt x="55209" y="323538"/>
                  <a:pt x="-63463" y="647076"/>
                  <a:pt x="38970" y="839450"/>
                </a:cubicBezTo>
                <a:cubicBezTo>
                  <a:pt x="141403" y="1031824"/>
                  <a:pt x="653568" y="1099279"/>
                  <a:pt x="788479" y="1154243"/>
                </a:cubicBezTo>
                <a:cubicBezTo>
                  <a:pt x="923391" y="1209207"/>
                  <a:pt x="885915" y="1189220"/>
                  <a:pt x="848439" y="1169233"/>
                </a:cubicBezTo>
              </a:path>
            </a:pathLst>
          </a:custGeom>
          <a:ln>
            <a:solidFill>
              <a:schemeClr val="tx1">
                <a:lumMod val="65000"/>
                <a:lumOff val="3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GB">
              <a:solidFill>
                <a:schemeClr val="tx1">
                  <a:lumMod val="65000"/>
                  <a:lumOff val="35000"/>
                </a:schemeClr>
              </a:solidFill>
            </a:endParaRPr>
          </a:p>
        </p:txBody>
      </p:sp>
      <p:sp>
        <p:nvSpPr>
          <p:cNvPr id="25" name="Freeform: Shape 24">
            <a:extLst>
              <a:ext uri="{FF2B5EF4-FFF2-40B4-BE49-F238E27FC236}">
                <a16:creationId xmlns:a16="http://schemas.microsoft.com/office/drawing/2014/main" id="{A875320E-5B2B-0BE0-7D40-485B8003A5CB}"/>
              </a:ext>
            </a:extLst>
          </p:cNvPr>
          <p:cNvSpPr/>
          <p:nvPr/>
        </p:nvSpPr>
        <p:spPr>
          <a:xfrm>
            <a:off x="9342219" y="1319136"/>
            <a:ext cx="461348" cy="659567"/>
          </a:xfrm>
          <a:custGeom>
            <a:avLst/>
            <a:gdLst>
              <a:gd name="connsiteX0" fmla="*/ 176535 w 461348"/>
              <a:gd name="connsiteY0" fmla="*/ 0 h 659567"/>
              <a:gd name="connsiteX1" fmla="*/ 11643 w 461348"/>
              <a:gd name="connsiteY1" fmla="*/ 434715 h 659567"/>
              <a:gd name="connsiteX2" fmla="*/ 461348 w 461348"/>
              <a:gd name="connsiteY2" fmla="*/ 659567 h 659567"/>
            </a:gdLst>
            <a:ahLst/>
            <a:cxnLst>
              <a:cxn ang="0">
                <a:pos x="connsiteX0" y="connsiteY0"/>
              </a:cxn>
              <a:cxn ang="0">
                <a:pos x="connsiteX1" y="connsiteY1"/>
              </a:cxn>
              <a:cxn ang="0">
                <a:pos x="connsiteX2" y="connsiteY2"/>
              </a:cxn>
            </a:cxnLst>
            <a:rect l="l" t="t" r="r" b="b"/>
            <a:pathLst>
              <a:path w="461348" h="659567">
                <a:moveTo>
                  <a:pt x="176535" y="0"/>
                </a:moveTo>
                <a:cubicBezTo>
                  <a:pt x="70354" y="162393"/>
                  <a:pt x="-35826" y="324787"/>
                  <a:pt x="11643" y="434715"/>
                </a:cubicBezTo>
                <a:cubicBezTo>
                  <a:pt x="59112" y="544643"/>
                  <a:pt x="260230" y="602105"/>
                  <a:pt x="461348" y="659567"/>
                </a:cubicBezTo>
              </a:path>
            </a:pathLst>
          </a:custGeom>
          <a:noFill/>
          <a:ln>
            <a:solidFill>
              <a:schemeClr val="tx1">
                <a:lumMod val="65000"/>
                <a:lumOff val="35000"/>
              </a:schemeClr>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D824889D-753B-D78A-231A-7AD0B44014DA}"/>
              </a:ext>
            </a:extLst>
          </p:cNvPr>
          <p:cNvSpPr/>
          <p:nvPr/>
        </p:nvSpPr>
        <p:spPr>
          <a:xfrm>
            <a:off x="5741233" y="5773805"/>
            <a:ext cx="1078574" cy="432825"/>
          </a:xfrm>
          <a:custGeom>
            <a:avLst/>
            <a:gdLst>
              <a:gd name="connsiteX0" fmla="*/ 1274164 w 1274164"/>
              <a:gd name="connsiteY0" fmla="*/ 0 h 375456"/>
              <a:gd name="connsiteX1" fmla="*/ 764498 w 1274164"/>
              <a:gd name="connsiteY1" fmla="*/ 374754 h 375456"/>
              <a:gd name="connsiteX2" fmla="*/ 0 w 1274164"/>
              <a:gd name="connsiteY2" fmla="*/ 74951 h 375456"/>
            </a:gdLst>
            <a:ahLst/>
            <a:cxnLst>
              <a:cxn ang="0">
                <a:pos x="connsiteX0" y="connsiteY0"/>
              </a:cxn>
              <a:cxn ang="0">
                <a:pos x="connsiteX1" y="connsiteY1"/>
              </a:cxn>
              <a:cxn ang="0">
                <a:pos x="connsiteX2" y="connsiteY2"/>
              </a:cxn>
            </a:cxnLst>
            <a:rect l="l" t="t" r="r" b="b"/>
            <a:pathLst>
              <a:path w="1274164" h="375456">
                <a:moveTo>
                  <a:pt x="1274164" y="0"/>
                </a:moveTo>
                <a:cubicBezTo>
                  <a:pt x="1125511" y="181131"/>
                  <a:pt x="976859" y="362262"/>
                  <a:pt x="764498" y="374754"/>
                </a:cubicBezTo>
                <a:cubicBezTo>
                  <a:pt x="552137" y="387246"/>
                  <a:pt x="276068" y="231098"/>
                  <a:pt x="0" y="74951"/>
                </a:cubicBezTo>
              </a:path>
            </a:pathLst>
          </a:custGeom>
          <a:noFill/>
          <a:ln>
            <a:solidFill>
              <a:schemeClr val="tx1">
                <a:lumMod val="65000"/>
                <a:lumOff val="35000"/>
              </a:schemeClr>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2565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BD9C6-9D44-F696-2199-3CE0977C87D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2C5465-8D02-699D-5C9E-0C3E8042B52B}"/>
              </a:ext>
            </a:extLst>
          </p:cNvPr>
          <p:cNvSpPr>
            <a:spLocks noGrp="1"/>
          </p:cNvSpPr>
          <p:nvPr>
            <p:ph type="sldNum" sz="quarter" idx="11"/>
          </p:nvPr>
        </p:nvSpPr>
        <p:spPr/>
        <p:txBody>
          <a:bodyPr/>
          <a:lstStyle/>
          <a:p>
            <a:fld id="{98569767-5A50-4207-8628-6C4CAD461919}" type="slidenum">
              <a:rPr lang="en-GB" altLang="en-US" smtClean="0"/>
              <a:pPr/>
              <a:t>5</a:t>
            </a:fld>
            <a:endParaRPr lang="en-GB" altLang="en-US"/>
          </a:p>
        </p:txBody>
      </p:sp>
      <p:sp>
        <p:nvSpPr>
          <p:cNvPr id="4" name="Title 1">
            <a:extLst>
              <a:ext uri="{FF2B5EF4-FFF2-40B4-BE49-F238E27FC236}">
                <a16:creationId xmlns:a16="http://schemas.microsoft.com/office/drawing/2014/main" id="{856C66DD-77BB-4020-BDE5-9A3D7CBDA8DF}"/>
              </a:ext>
            </a:extLst>
          </p:cNvPr>
          <p:cNvSpPr>
            <a:spLocks noGrp="1"/>
          </p:cNvSpPr>
          <p:nvPr>
            <p:ph type="title"/>
          </p:nvPr>
        </p:nvSpPr>
        <p:spPr bwMode="auto">
          <a:xfrm>
            <a:off x="586316" y="383104"/>
            <a:ext cx="1101936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4267" kern="1200">
                <a:solidFill>
                  <a:schemeClr val="tx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267">
                <a:solidFill>
                  <a:schemeClr val="tx2"/>
                </a:solidFill>
                <a:latin typeface="Arial" charset="0"/>
                <a:cs typeface="Arial" charset="0"/>
              </a:defRPr>
            </a:lvl2pPr>
            <a:lvl3pPr algn="l" rtl="0" eaLnBrk="0" fontAlgn="base" hangingPunct="0">
              <a:lnSpc>
                <a:spcPct val="90000"/>
              </a:lnSpc>
              <a:spcBef>
                <a:spcPct val="0"/>
              </a:spcBef>
              <a:spcAft>
                <a:spcPct val="0"/>
              </a:spcAft>
              <a:defRPr sz="4267">
                <a:solidFill>
                  <a:schemeClr val="tx2"/>
                </a:solidFill>
                <a:latin typeface="Arial" charset="0"/>
                <a:cs typeface="Arial" charset="0"/>
              </a:defRPr>
            </a:lvl3pPr>
            <a:lvl4pPr algn="l" rtl="0" eaLnBrk="0" fontAlgn="base" hangingPunct="0">
              <a:lnSpc>
                <a:spcPct val="90000"/>
              </a:lnSpc>
              <a:spcBef>
                <a:spcPct val="0"/>
              </a:spcBef>
              <a:spcAft>
                <a:spcPct val="0"/>
              </a:spcAft>
              <a:defRPr sz="4267">
                <a:solidFill>
                  <a:schemeClr val="tx2"/>
                </a:solidFill>
                <a:latin typeface="Arial" charset="0"/>
                <a:cs typeface="Arial" charset="0"/>
              </a:defRPr>
            </a:lvl4pPr>
            <a:lvl5pPr algn="l" rtl="0" eaLnBrk="0" fontAlgn="base" hangingPunct="0">
              <a:lnSpc>
                <a:spcPct val="90000"/>
              </a:lnSpc>
              <a:spcBef>
                <a:spcPct val="0"/>
              </a:spcBef>
              <a:spcAft>
                <a:spcPct val="0"/>
              </a:spcAft>
              <a:defRPr sz="4267">
                <a:solidFill>
                  <a:schemeClr val="tx2"/>
                </a:solidFill>
                <a:latin typeface="Arial" charset="0"/>
                <a:cs typeface="Arial" charset="0"/>
              </a:defRPr>
            </a:lvl5pPr>
            <a:lvl6pPr marL="609585" algn="l" rtl="0" eaLnBrk="1" fontAlgn="base" hangingPunct="1">
              <a:lnSpc>
                <a:spcPct val="90000"/>
              </a:lnSpc>
              <a:spcBef>
                <a:spcPct val="0"/>
              </a:spcBef>
              <a:spcAft>
                <a:spcPct val="0"/>
              </a:spcAft>
              <a:defRPr sz="5867">
                <a:solidFill>
                  <a:schemeClr val="tx1"/>
                </a:solidFill>
                <a:latin typeface="Calibri Light" panose="020F0302020204030204" pitchFamily="34" charset="0"/>
              </a:defRPr>
            </a:lvl6pPr>
            <a:lvl7pPr marL="1219170" algn="l" rtl="0" eaLnBrk="1" fontAlgn="base" hangingPunct="1">
              <a:lnSpc>
                <a:spcPct val="90000"/>
              </a:lnSpc>
              <a:spcBef>
                <a:spcPct val="0"/>
              </a:spcBef>
              <a:spcAft>
                <a:spcPct val="0"/>
              </a:spcAft>
              <a:defRPr sz="5867">
                <a:solidFill>
                  <a:schemeClr val="tx1"/>
                </a:solidFill>
                <a:latin typeface="Calibri Light" panose="020F0302020204030204" pitchFamily="34" charset="0"/>
              </a:defRPr>
            </a:lvl7pPr>
            <a:lvl8pPr marL="1828754" algn="l" rtl="0" eaLnBrk="1" fontAlgn="base" hangingPunct="1">
              <a:lnSpc>
                <a:spcPct val="90000"/>
              </a:lnSpc>
              <a:spcBef>
                <a:spcPct val="0"/>
              </a:spcBef>
              <a:spcAft>
                <a:spcPct val="0"/>
              </a:spcAft>
              <a:defRPr sz="5867">
                <a:solidFill>
                  <a:schemeClr val="tx1"/>
                </a:solidFill>
                <a:latin typeface="Calibri Light" panose="020F0302020204030204" pitchFamily="34" charset="0"/>
              </a:defRPr>
            </a:lvl8pPr>
            <a:lvl9pPr marL="2438339" algn="l" rtl="0" eaLnBrk="1" fontAlgn="base" hangingPunct="1">
              <a:lnSpc>
                <a:spcPct val="90000"/>
              </a:lnSpc>
              <a:spcBef>
                <a:spcPct val="0"/>
              </a:spcBef>
              <a:spcAft>
                <a:spcPct val="0"/>
              </a:spcAft>
              <a:defRPr sz="5867">
                <a:solidFill>
                  <a:schemeClr val="tx1"/>
                </a:solidFill>
                <a:latin typeface="Calibri Light" panose="020F0302020204030204" pitchFamily="34" charset="0"/>
              </a:defRPr>
            </a:lvl9pPr>
          </a:lstStyle>
          <a:p>
            <a:r>
              <a:rPr lang="en-GB" sz="2800">
                <a:effectLst/>
                <a:ea typeface="Aptos" panose="020B0004020202020204" pitchFamily="34" charset="0"/>
              </a:rPr>
              <a:t>We sought views on policy changes to address land use challenges</a:t>
            </a:r>
            <a:endParaRPr lang="en-GB" sz="2800"/>
          </a:p>
        </p:txBody>
      </p:sp>
      <p:graphicFrame>
        <p:nvGraphicFramePr>
          <p:cNvPr id="13" name="Diagram 12">
            <a:extLst>
              <a:ext uri="{FF2B5EF4-FFF2-40B4-BE49-F238E27FC236}">
                <a16:creationId xmlns:a16="http://schemas.microsoft.com/office/drawing/2014/main" id="{EA98061F-065A-8950-846F-31174F84D53F}"/>
              </a:ext>
            </a:extLst>
          </p:cNvPr>
          <p:cNvGraphicFramePr/>
          <p:nvPr>
            <p:extLst>
              <p:ext uri="{D42A27DB-BD31-4B8C-83A1-F6EECF244321}">
                <p14:modId xmlns:p14="http://schemas.microsoft.com/office/powerpoint/2010/main" val="3642102594"/>
              </p:ext>
            </p:extLst>
          </p:nvPr>
        </p:nvGraphicFramePr>
        <p:xfrm>
          <a:off x="586316" y="1486808"/>
          <a:ext cx="10943998" cy="4680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407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map of england with green areas&#10;&#10;AI-generated content may be incorrect.">
            <a:extLst>
              <a:ext uri="{FF2B5EF4-FFF2-40B4-BE49-F238E27FC236}">
                <a16:creationId xmlns:a16="http://schemas.microsoft.com/office/drawing/2014/main" id="{FA515C63-8851-52EE-DDC4-11445C34CFCE}"/>
              </a:ext>
            </a:extLst>
          </p:cNvPr>
          <p:cNvPicPr>
            <a:picLocks noChangeAspect="1"/>
          </p:cNvPicPr>
          <p:nvPr/>
        </p:nvPicPr>
        <p:blipFill>
          <a:blip r:embed="rId2">
            <a:alphaModFix amt="70000"/>
            <a:extLst>
              <a:ext uri="{28A0092B-C50C-407E-A947-70E740481C1C}">
                <a14:useLocalDpi xmlns:a14="http://schemas.microsoft.com/office/drawing/2010/main" val="0"/>
              </a:ext>
            </a:extLst>
          </a:blip>
          <a:srcRect l="11111" t="4651" b="3486"/>
          <a:stretch/>
        </p:blipFill>
        <p:spPr>
          <a:xfrm>
            <a:off x="6696451" y="498029"/>
            <a:ext cx="4632965" cy="5678424"/>
          </a:xfrm>
          <a:prstGeom prst="rect">
            <a:avLst/>
          </a:prstGeom>
        </p:spPr>
      </p:pic>
      <p:sp>
        <p:nvSpPr>
          <p:cNvPr id="4" name="TextBox 3">
            <a:extLst>
              <a:ext uri="{FF2B5EF4-FFF2-40B4-BE49-F238E27FC236}">
                <a16:creationId xmlns:a16="http://schemas.microsoft.com/office/drawing/2014/main" id="{FFAB22B3-4BD4-BDAC-F2EE-2D513C06C12C}"/>
              </a:ext>
            </a:extLst>
          </p:cNvPr>
          <p:cNvSpPr txBox="1"/>
          <p:nvPr/>
        </p:nvSpPr>
        <p:spPr>
          <a:xfrm>
            <a:off x="586315" y="919528"/>
            <a:ext cx="4632965" cy="4835426"/>
          </a:xfrm>
          <a:prstGeom prst="rect">
            <a:avLst/>
          </a:prstGeom>
          <a:noFill/>
        </p:spPr>
        <p:txBody>
          <a:bodyPr wrap="square">
            <a:spAutoFit/>
          </a:bodyPr>
          <a:lstStyle/>
          <a:p>
            <a:pPr>
              <a:lnSpc>
                <a:spcPct val="107000"/>
              </a:lnSpc>
              <a:spcAft>
                <a:spcPts val="800"/>
              </a:spcAft>
              <a:buNone/>
            </a:pPr>
            <a:r>
              <a:rPr lang="en-GB" sz="1800" b="1" kern="100">
                <a:effectLst/>
                <a:latin typeface="Aptos" panose="020B0004020202020204" pitchFamily="34" charset="0"/>
                <a:ea typeface="Aptos" panose="020B0004020202020204" pitchFamily="34" charset="0"/>
                <a:cs typeface="Times New Roman" panose="02020603050405020304" pitchFamily="18" charset="0"/>
              </a:rPr>
              <a:t>What is a Land Use Framework?</a:t>
            </a:r>
            <a:r>
              <a:rPr lang="en-GB" sz="1800" kern="10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buNone/>
            </a:pPr>
            <a:r>
              <a:rPr lang="en-GB" sz="1800" kern="100">
                <a:effectLst/>
                <a:latin typeface="Aptos" panose="020B0004020202020204" pitchFamily="34" charset="0"/>
                <a:ea typeface="Aptos" panose="020B0004020202020204" pitchFamily="34" charset="0"/>
                <a:cs typeface="Times New Roman" panose="02020603050405020304" pitchFamily="18" charset="0"/>
              </a:rPr>
              <a:t>A Land Use Framework is likely to comprise the </a:t>
            </a:r>
            <a:r>
              <a:rPr lang="en-GB" sz="1800" b="1" kern="100">
                <a:effectLst/>
                <a:latin typeface="Aptos" panose="020B0004020202020204" pitchFamily="34" charset="0"/>
                <a:ea typeface="Aptos" panose="020B0004020202020204" pitchFamily="34" charset="0"/>
                <a:cs typeface="Times New Roman" panose="02020603050405020304" pitchFamily="18" charset="0"/>
              </a:rPr>
              <a:t>principles</a:t>
            </a:r>
            <a:r>
              <a:rPr lang="en-GB" sz="1800" kern="100">
                <a:effectLst/>
                <a:latin typeface="Aptos" panose="020B0004020202020204" pitchFamily="34" charset="0"/>
                <a:ea typeface="Aptos" panose="020B0004020202020204" pitchFamily="34" charset="0"/>
                <a:cs typeface="Times New Roman" panose="02020603050405020304" pitchFamily="18" charset="0"/>
              </a:rPr>
              <a:t> needed to reform decision making, the </a:t>
            </a:r>
            <a:r>
              <a:rPr lang="en-GB" sz="1800" b="1" kern="100">
                <a:effectLst/>
                <a:latin typeface="Aptos" panose="020B0004020202020204" pitchFamily="34" charset="0"/>
                <a:ea typeface="Aptos" panose="020B0004020202020204" pitchFamily="34" charset="0"/>
                <a:cs typeface="Times New Roman" panose="02020603050405020304" pitchFamily="18" charset="0"/>
              </a:rPr>
              <a:t>capability</a:t>
            </a:r>
            <a:r>
              <a:rPr lang="en-GB" sz="1800" kern="100">
                <a:effectLst/>
                <a:latin typeface="Aptos" panose="020B0004020202020204" pitchFamily="34" charset="0"/>
                <a:ea typeface="Aptos" panose="020B0004020202020204" pitchFamily="34" charset="0"/>
                <a:cs typeface="Times New Roman" panose="02020603050405020304" pitchFamily="18" charset="0"/>
              </a:rPr>
              <a:t> (e.g. data, tools and resources) needed to apply those principles to practical decisions, and the </a:t>
            </a:r>
            <a:r>
              <a:rPr lang="en-GB" sz="1800" b="1" kern="100">
                <a:effectLst/>
                <a:latin typeface="Aptos" panose="020B0004020202020204" pitchFamily="34" charset="0"/>
                <a:ea typeface="Aptos" panose="020B0004020202020204" pitchFamily="34" charset="0"/>
                <a:cs typeface="Times New Roman" panose="02020603050405020304" pitchFamily="18" charset="0"/>
              </a:rPr>
              <a:t>policy</a:t>
            </a:r>
            <a:r>
              <a:rPr lang="en-GB" sz="1800" kern="100">
                <a:effectLst/>
                <a:latin typeface="Aptos" panose="020B0004020202020204" pitchFamily="34" charset="0"/>
                <a:ea typeface="Aptos" panose="020B0004020202020204" pitchFamily="34" charset="0"/>
                <a:cs typeface="Times New Roman" panose="02020603050405020304" pitchFamily="18" charset="0"/>
              </a:rPr>
              <a:t> to implement them and deliver a transformation of English land use. </a:t>
            </a:r>
          </a:p>
          <a:p>
            <a:pPr>
              <a:lnSpc>
                <a:spcPct val="107000"/>
              </a:lnSpc>
              <a:spcAft>
                <a:spcPts val="800"/>
              </a:spcAft>
            </a:pPr>
            <a:r>
              <a:rPr lang="en-GB" sz="1800" b="1" kern="100">
                <a:effectLst/>
                <a:latin typeface="Aptos" panose="020B0004020202020204" pitchFamily="34" charset="0"/>
                <a:ea typeface="Aptos" panose="020B0004020202020204" pitchFamily="34" charset="0"/>
                <a:cs typeface="Times New Roman" panose="02020603050405020304" pitchFamily="18" charset="0"/>
              </a:rPr>
              <a:t>How</a:t>
            </a:r>
            <a:r>
              <a:rPr lang="en-GB" b="1" kern="100">
                <a:latin typeface="Aptos" panose="020B0004020202020204" pitchFamily="34" charset="0"/>
                <a:ea typeface="Aptos" panose="020B0004020202020204" pitchFamily="34" charset="0"/>
                <a:cs typeface="Times New Roman" panose="02020603050405020304" pitchFamily="18" charset="0"/>
              </a:rPr>
              <a:t> will it work? </a:t>
            </a:r>
            <a:r>
              <a:rPr lang="en-GB" sz="1800" kern="10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800" kern="100">
                <a:effectLst/>
                <a:latin typeface="Aptos" panose="020B0004020202020204" pitchFamily="34" charset="0"/>
                <a:ea typeface="Aptos" panose="020B0004020202020204" pitchFamily="34" charset="0"/>
                <a:cs typeface="Times New Roman" panose="02020603050405020304" pitchFamily="18" charset="0"/>
              </a:rPr>
              <a:t>The consultation was the critical first step to build public support for the transformation of English land use. We are developing proposals including on the Framework’s role in strategic spatial planning and the spatial targeting of policy delivery. </a:t>
            </a:r>
          </a:p>
        </p:txBody>
      </p:sp>
      <p:sp>
        <p:nvSpPr>
          <p:cNvPr id="5" name="Title 1">
            <a:extLst>
              <a:ext uri="{FF2B5EF4-FFF2-40B4-BE49-F238E27FC236}">
                <a16:creationId xmlns:a16="http://schemas.microsoft.com/office/drawing/2014/main" id="{CE0A8447-1A27-E7F5-853F-4E010BC885BB}"/>
              </a:ext>
            </a:extLst>
          </p:cNvPr>
          <p:cNvSpPr>
            <a:spLocks noGrp="1"/>
          </p:cNvSpPr>
          <p:nvPr>
            <p:ph type="title"/>
          </p:nvPr>
        </p:nvSpPr>
        <p:spPr bwMode="auto">
          <a:xfrm>
            <a:off x="586318" y="249389"/>
            <a:ext cx="11019367" cy="90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0" fontAlgn="base" hangingPunct="0">
              <a:lnSpc>
                <a:spcPct val="90000"/>
              </a:lnSpc>
              <a:spcBef>
                <a:spcPct val="0"/>
              </a:spcBef>
              <a:spcAft>
                <a:spcPct val="0"/>
              </a:spcAft>
              <a:defRPr sz="4267" kern="1200">
                <a:solidFill>
                  <a:schemeClr val="tx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267">
                <a:solidFill>
                  <a:schemeClr val="tx2"/>
                </a:solidFill>
                <a:latin typeface="Arial" charset="0"/>
                <a:cs typeface="Arial" charset="0"/>
              </a:defRPr>
            </a:lvl2pPr>
            <a:lvl3pPr algn="l" rtl="0" eaLnBrk="0" fontAlgn="base" hangingPunct="0">
              <a:lnSpc>
                <a:spcPct val="90000"/>
              </a:lnSpc>
              <a:spcBef>
                <a:spcPct val="0"/>
              </a:spcBef>
              <a:spcAft>
                <a:spcPct val="0"/>
              </a:spcAft>
              <a:defRPr sz="4267">
                <a:solidFill>
                  <a:schemeClr val="tx2"/>
                </a:solidFill>
                <a:latin typeface="Arial" charset="0"/>
                <a:cs typeface="Arial" charset="0"/>
              </a:defRPr>
            </a:lvl3pPr>
            <a:lvl4pPr algn="l" rtl="0" eaLnBrk="0" fontAlgn="base" hangingPunct="0">
              <a:lnSpc>
                <a:spcPct val="90000"/>
              </a:lnSpc>
              <a:spcBef>
                <a:spcPct val="0"/>
              </a:spcBef>
              <a:spcAft>
                <a:spcPct val="0"/>
              </a:spcAft>
              <a:defRPr sz="4267">
                <a:solidFill>
                  <a:schemeClr val="tx2"/>
                </a:solidFill>
                <a:latin typeface="Arial" charset="0"/>
                <a:cs typeface="Arial" charset="0"/>
              </a:defRPr>
            </a:lvl4pPr>
            <a:lvl5pPr algn="l" rtl="0" eaLnBrk="0" fontAlgn="base" hangingPunct="0">
              <a:lnSpc>
                <a:spcPct val="90000"/>
              </a:lnSpc>
              <a:spcBef>
                <a:spcPct val="0"/>
              </a:spcBef>
              <a:spcAft>
                <a:spcPct val="0"/>
              </a:spcAft>
              <a:defRPr sz="4267">
                <a:solidFill>
                  <a:schemeClr val="tx2"/>
                </a:solidFill>
                <a:latin typeface="Arial" charset="0"/>
                <a:cs typeface="Arial" charset="0"/>
              </a:defRPr>
            </a:lvl5pPr>
            <a:lvl6pPr marL="609585" algn="l" rtl="0" eaLnBrk="1" fontAlgn="base" hangingPunct="1">
              <a:lnSpc>
                <a:spcPct val="90000"/>
              </a:lnSpc>
              <a:spcBef>
                <a:spcPct val="0"/>
              </a:spcBef>
              <a:spcAft>
                <a:spcPct val="0"/>
              </a:spcAft>
              <a:defRPr sz="5867">
                <a:solidFill>
                  <a:schemeClr val="tx1"/>
                </a:solidFill>
                <a:latin typeface="Calibri Light" panose="020F0302020204030204" pitchFamily="34" charset="0"/>
              </a:defRPr>
            </a:lvl6pPr>
            <a:lvl7pPr marL="1219170" algn="l" rtl="0" eaLnBrk="1" fontAlgn="base" hangingPunct="1">
              <a:lnSpc>
                <a:spcPct val="90000"/>
              </a:lnSpc>
              <a:spcBef>
                <a:spcPct val="0"/>
              </a:spcBef>
              <a:spcAft>
                <a:spcPct val="0"/>
              </a:spcAft>
              <a:defRPr sz="5867">
                <a:solidFill>
                  <a:schemeClr val="tx1"/>
                </a:solidFill>
                <a:latin typeface="Calibri Light" panose="020F0302020204030204" pitchFamily="34" charset="0"/>
              </a:defRPr>
            </a:lvl7pPr>
            <a:lvl8pPr marL="1828754" algn="l" rtl="0" eaLnBrk="1" fontAlgn="base" hangingPunct="1">
              <a:lnSpc>
                <a:spcPct val="90000"/>
              </a:lnSpc>
              <a:spcBef>
                <a:spcPct val="0"/>
              </a:spcBef>
              <a:spcAft>
                <a:spcPct val="0"/>
              </a:spcAft>
              <a:defRPr sz="5867">
                <a:solidFill>
                  <a:schemeClr val="tx1"/>
                </a:solidFill>
                <a:latin typeface="Calibri Light" panose="020F0302020204030204" pitchFamily="34" charset="0"/>
              </a:defRPr>
            </a:lvl8pPr>
            <a:lvl9pPr marL="2438339" algn="l" rtl="0" eaLnBrk="1" fontAlgn="base" hangingPunct="1">
              <a:lnSpc>
                <a:spcPct val="90000"/>
              </a:lnSpc>
              <a:spcBef>
                <a:spcPct val="0"/>
              </a:spcBef>
              <a:spcAft>
                <a:spcPct val="0"/>
              </a:spcAft>
              <a:defRPr sz="5867">
                <a:solidFill>
                  <a:schemeClr val="tx1"/>
                </a:solidFill>
                <a:latin typeface="Calibri Light" panose="020F0302020204030204" pitchFamily="34" charset="0"/>
              </a:defRPr>
            </a:lvl9pPr>
          </a:lstStyle>
          <a:p>
            <a:r>
              <a:rPr lang="en-GB" sz="2400">
                <a:solidFill>
                  <a:schemeClr val="tx1"/>
                </a:solidFill>
                <a:latin typeface="+mn-lt"/>
              </a:rPr>
              <a:t>Summary of the Land Use Framework</a:t>
            </a:r>
            <a:br>
              <a:rPr lang="en-GB" sz="2800">
                <a:solidFill>
                  <a:schemeClr val="tx1"/>
                </a:solidFill>
                <a:latin typeface="+mn-lt"/>
              </a:rPr>
            </a:br>
            <a:r>
              <a:rPr lang="en-GB" sz="1800">
                <a:solidFill>
                  <a:schemeClr val="accent3"/>
                </a:solidFill>
                <a:latin typeface="+mn-lt"/>
              </a:rPr>
              <a:t>Why now, what is it, and how will it work?</a:t>
            </a:r>
            <a:endParaRPr lang="en-GB" sz="3600">
              <a:solidFill>
                <a:schemeClr val="accent3"/>
              </a:solidFill>
              <a:latin typeface="+mn-lt"/>
            </a:endParaRPr>
          </a:p>
        </p:txBody>
      </p:sp>
      <p:sp>
        <p:nvSpPr>
          <p:cNvPr id="10" name="Rectangle 9">
            <a:extLst>
              <a:ext uri="{FF2B5EF4-FFF2-40B4-BE49-F238E27FC236}">
                <a16:creationId xmlns:a16="http://schemas.microsoft.com/office/drawing/2014/main" id="{125E806E-924B-9142-834A-ECE1DCBF621F}"/>
              </a:ext>
            </a:extLst>
          </p:cNvPr>
          <p:cNvSpPr/>
          <p:nvPr/>
        </p:nvSpPr>
        <p:spPr>
          <a:xfrm>
            <a:off x="11329416" y="6359095"/>
            <a:ext cx="1318684" cy="5268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075A5C3-57BB-63CD-28E8-D62DC2EA5B51}"/>
              </a:ext>
            </a:extLst>
          </p:cNvPr>
          <p:cNvSpPr txBox="1"/>
          <p:nvPr/>
        </p:nvSpPr>
        <p:spPr>
          <a:xfrm>
            <a:off x="118872" y="6473952"/>
            <a:ext cx="3419856" cy="307777"/>
          </a:xfrm>
          <a:prstGeom prst="rect">
            <a:avLst/>
          </a:prstGeom>
          <a:noFill/>
        </p:spPr>
        <p:txBody>
          <a:bodyPr wrap="square" rtlCol="0">
            <a:spAutoFit/>
          </a:bodyPr>
          <a:lstStyle/>
          <a:p>
            <a:r>
              <a:rPr lang="en-GB" sz="1400"/>
              <a:t>OFFICIAL SENSITIVE</a:t>
            </a:r>
          </a:p>
        </p:txBody>
      </p:sp>
    </p:spTree>
    <p:extLst>
      <p:ext uri="{BB962C8B-B14F-4D97-AF65-F5344CB8AC3E}">
        <p14:creationId xmlns:p14="http://schemas.microsoft.com/office/powerpoint/2010/main" val="280886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C75A1-985C-7C89-E3C6-5A255D5E0C2F}"/>
            </a:ext>
          </a:extLst>
        </p:cNvPr>
        <p:cNvGrpSpPr/>
        <p:nvPr/>
      </p:nvGrpSpPr>
      <p:grpSpPr>
        <a:xfrm>
          <a:off x="0" y="0"/>
          <a:ext cx="0" cy="0"/>
          <a:chOff x="0" y="0"/>
          <a:chExt cx="0" cy="0"/>
        </a:xfrm>
      </p:grpSpPr>
      <p:sp>
        <p:nvSpPr>
          <p:cNvPr id="27" name="Title 26">
            <a:extLst>
              <a:ext uri="{FF2B5EF4-FFF2-40B4-BE49-F238E27FC236}">
                <a16:creationId xmlns:a16="http://schemas.microsoft.com/office/drawing/2014/main" id="{C64D72DA-73D1-1C9E-5422-3200D03AEAB5}"/>
              </a:ext>
            </a:extLst>
          </p:cNvPr>
          <p:cNvSpPr>
            <a:spLocks noGrp="1"/>
          </p:cNvSpPr>
          <p:nvPr>
            <p:ph type="title"/>
          </p:nvPr>
        </p:nvSpPr>
        <p:spPr>
          <a:xfrm>
            <a:off x="586318" y="340314"/>
            <a:ext cx="11019367" cy="482600"/>
          </a:xfrm>
        </p:spPr>
        <p:txBody>
          <a:bodyPr/>
          <a:lstStyle/>
          <a:p>
            <a:r>
              <a:rPr lang="en-GB" sz="2800" noProof="0">
                <a:latin typeface="Arial"/>
                <a:cs typeface="Arial"/>
              </a:rPr>
              <a:t>We </a:t>
            </a:r>
            <a:r>
              <a:rPr lang="en-GB">
                <a:latin typeface="Arial"/>
                <a:cs typeface="Arial"/>
              </a:rPr>
              <a:t>consulted </a:t>
            </a:r>
            <a:r>
              <a:rPr lang="en-GB" sz="2800" noProof="0">
                <a:latin typeface="Arial"/>
                <a:cs typeface="Arial"/>
              </a:rPr>
              <a:t>for 12 weeks and aim to publish the Land Use Framework later this year</a:t>
            </a:r>
            <a:endParaRPr lang="en-GB" sz="2800" noProof="0"/>
          </a:p>
        </p:txBody>
      </p:sp>
      <p:sp>
        <p:nvSpPr>
          <p:cNvPr id="3" name="Slide Number Placeholder 2">
            <a:extLst>
              <a:ext uri="{FF2B5EF4-FFF2-40B4-BE49-F238E27FC236}">
                <a16:creationId xmlns:a16="http://schemas.microsoft.com/office/drawing/2014/main" id="{DAC94AA4-0872-1881-654D-F26AB85DEDB0}"/>
              </a:ext>
            </a:extLst>
          </p:cNvPr>
          <p:cNvSpPr>
            <a:spLocks noGrp="1"/>
          </p:cNvSpPr>
          <p:nvPr>
            <p:ph type="sldNum" sz="quarter" idx="11"/>
          </p:nvPr>
        </p:nvSpPr>
        <p:spPr/>
        <p:txBody>
          <a:bodyPr/>
          <a:lstStyle/>
          <a:p>
            <a:fld id="{98569767-5A50-4207-8628-6C4CAD461919}" type="slidenum">
              <a:rPr lang="en-GB" altLang="en-US" smtClean="0"/>
              <a:pPr/>
              <a:t>7</a:t>
            </a:fld>
            <a:endParaRPr lang="en-GB" altLang="en-US"/>
          </a:p>
        </p:txBody>
      </p:sp>
      <p:sp>
        <p:nvSpPr>
          <p:cNvPr id="2" name="Title 1">
            <a:extLst>
              <a:ext uri="{FF2B5EF4-FFF2-40B4-BE49-F238E27FC236}">
                <a16:creationId xmlns:a16="http://schemas.microsoft.com/office/drawing/2014/main" id="{29CBC383-52F5-762C-97CB-70E2FB878708}"/>
              </a:ext>
            </a:extLst>
          </p:cNvPr>
          <p:cNvSpPr>
            <a:spLocks noGrp="1"/>
          </p:cNvSpPr>
          <p:nvPr/>
        </p:nvSpPr>
        <p:spPr bwMode="auto">
          <a:xfrm>
            <a:off x="717551" y="6148916"/>
            <a:ext cx="1101936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3200" kern="1200">
                <a:solidFill>
                  <a:schemeClr val="tx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200">
                <a:solidFill>
                  <a:schemeClr val="tx2"/>
                </a:solidFill>
                <a:latin typeface="Arial" charset="0"/>
                <a:cs typeface="Arial" charset="0"/>
              </a:defRPr>
            </a:lvl2pPr>
            <a:lvl3pPr algn="l" rtl="0" eaLnBrk="0" fontAlgn="base" hangingPunct="0">
              <a:lnSpc>
                <a:spcPct val="90000"/>
              </a:lnSpc>
              <a:spcBef>
                <a:spcPct val="0"/>
              </a:spcBef>
              <a:spcAft>
                <a:spcPct val="0"/>
              </a:spcAft>
              <a:defRPr sz="3200">
                <a:solidFill>
                  <a:schemeClr val="tx2"/>
                </a:solidFill>
                <a:latin typeface="Arial" charset="0"/>
                <a:cs typeface="Arial" charset="0"/>
              </a:defRPr>
            </a:lvl3pPr>
            <a:lvl4pPr algn="l" rtl="0" eaLnBrk="0" fontAlgn="base" hangingPunct="0">
              <a:lnSpc>
                <a:spcPct val="90000"/>
              </a:lnSpc>
              <a:spcBef>
                <a:spcPct val="0"/>
              </a:spcBef>
              <a:spcAft>
                <a:spcPct val="0"/>
              </a:spcAft>
              <a:defRPr sz="3200">
                <a:solidFill>
                  <a:schemeClr val="tx2"/>
                </a:solidFill>
                <a:latin typeface="Arial" charset="0"/>
                <a:cs typeface="Arial" charset="0"/>
              </a:defRPr>
            </a:lvl4pPr>
            <a:lvl5pPr algn="l" rtl="0" eaLnBrk="0" fontAlgn="base" hangingPunct="0">
              <a:lnSpc>
                <a:spcPct val="90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endParaRPr lang="en-GB"/>
          </a:p>
        </p:txBody>
      </p:sp>
      <p:cxnSp>
        <p:nvCxnSpPr>
          <p:cNvPr id="6" name="Straight Connector 5">
            <a:extLst>
              <a:ext uri="{FF2B5EF4-FFF2-40B4-BE49-F238E27FC236}">
                <a16:creationId xmlns:a16="http://schemas.microsoft.com/office/drawing/2014/main" id="{9A2FC4D0-7B5F-D2B7-CC55-155CF61E471B}"/>
              </a:ext>
            </a:extLst>
          </p:cNvPr>
          <p:cNvCxnSpPr>
            <a:cxnSpLocks/>
          </p:cNvCxnSpPr>
          <p:nvPr/>
        </p:nvCxnSpPr>
        <p:spPr>
          <a:xfrm flipV="1">
            <a:off x="2150883" y="2650464"/>
            <a:ext cx="0" cy="1685460"/>
          </a:xfrm>
          <a:prstGeom prst="line">
            <a:avLst/>
          </a:prstGeom>
          <a:noFill/>
          <a:ln w="19050" cap="flat" cmpd="sng" algn="ctr">
            <a:solidFill>
              <a:srgbClr val="4EA72E"/>
            </a:solidFill>
            <a:prstDash val="solid"/>
            <a:miter lim="800000"/>
          </a:ln>
          <a:effectLst/>
        </p:spPr>
        <p:style>
          <a:lnRef idx="2">
            <a:schemeClr val="accent6"/>
          </a:lnRef>
          <a:fillRef idx="0">
            <a:schemeClr val="accent6"/>
          </a:fillRef>
          <a:effectRef idx="1">
            <a:schemeClr val="accent6"/>
          </a:effectRef>
          <a:fontRef idx="minor">
            <a:schemeClr val="tx1"/>
          </a:fontRef>
        </p:style>
      </p:cxnSp>
      <p:cxnSp>
        <p:nvCxnSpPr>
          <p:cNvPr id="7" name="Straight Connector 6">
            <a:extLst>
              <a:ext uri="{FF2B5EF4-FFF2-40B4-BE49-F238E27FC236}">
                <a16:creationId xmlns:a16="http://schemas.microsoft.com/office/drawing/2014/main" id="{ABF71500-EDF6-D0DC-949A-472C922AD4CA}"/>
              </a:ext>
            </a:extLst>
          </p:cNvPr>
          <p:cNvCxnSpPr>
            <a:cxnSpLocks/>
          </p:cNvCxnSpPr>
          <p:nvPr/>
        </p:nvCxnSpPr>
        <p:spPr>
          <a:xfrm flipV="1">
            <a:off x="6408403" y="2639056"/>
            <a:ext cx="0" cy="1696868"/>
          </a:xfrm>
          <a:prstGeom prst="line">
            <a:avLst/>
          </a:prstGeom>
          <a:noFill/>
          <a:ln w="19050" cap="flat" cmpd="sng" algn="ctr">
            <a:solidFill>
              <a:srgbClr val="4EA72E"/>
            </a:solidFill>
            <a:prstDash val="solid"/>
            <a:miter lim="800000"/>
          </a:ln>
          <a:effectLst/>
        </p:spPr>
        <p:style>
          <a:lnRef idx="2">
            <a:schemeClr val="accent6"/>
          </a:lnRef>
          <a:fillRef idx="0">
            <a:schemeClr val="accent6"/>
          </a:fillRef>
          <a:effectRef idx="1">
            <a:schemeClr val="accent6"/>
          </a:effectRef>
          <a:fontRef idx="minor">
            <a:schemeClr val="tx1"/>
          </a:fontRef>
        </p:style>
      </p:cxnSp>
      <p:sp>
        <p:nvSpPr>
          <p:cNvPr id="9" name="TextBox 14">
            <a:extLst>
              <a:ext uri="{FF2B5EF4-FFF2-40B4-BE49-F238E27FC236}">
                <a16:creationId xmlns:a16="http://schemas.microsoft.com/office/drawing/2014/main" id="{117C5904-636F-6BB5-2FC5-586A51F8BD50}"/>
              </a:ext>
            </a:extLst>
          </p:cNvPr>
          <p:cNvSpPr txBox="1"/>
          <p:nvPr/>
        </p:nvSpPr>
        <p:spPr>
          <a:xfrm>
            <a:off x="5663408" y="2005288"/>
            <a:ext cx="2068603" cy="523220"/>
          </a:xfrm>
          <a:prstGeom prst="rect">
            <a:avLst/>
          </a:prstGeom>
          <a:noFill/>
        </p:spPr>
        <p:txBody>
          <a:bodyPr wrap="square" rtlCol="0">
            <a:spAutoFit/>
          </a:bodyPr>
          <a:lstStyle>
            <a:defPPr>
              <a:defRPr lang="en-US"/>
            </a:defPPr>
            <a:lvl1pPr marL="0" algn="l" defTabSz="914400" rtl="0" eaLnBrk="1" latinLnBrk="0" hangingPunct="1">
              <a:defRPr sz="1800" kern="1200">
                <a:solidFill>
                  <a:sysClr val="windowText" lastClr="000000"/>
                </a:solidFill>
                <a:latin typeface="Aptos" panose="02110004020202020204"/>
                <a:ea typeface="+mn-ea"/>
                <a:cs typeface="+mn-cs"/>
              </a:defRPr>
            </a:lvl1pPr>
            <a:lvl2pPr marL="457200" algn="l" defTabSz="914400" rtl="0" eaLnBrk="1" latinLnBrk="0" hangingPunct="1">
              <a:defRPr sz="1800" kern="1200">
                <a:solidFill>
                  <a:sysClr val="windowText" lastClr="000000"/>
                </a:solidFill>
                <a:latin typeface="Aptos" panose="02110004020202020204"/>
                <a:ea typeface="+mn-ea"/>
                <a:cs typeface="+mn-cs"/>
              </a:defRPr>
            </a:lvl2pPr>
            <a:lvl3pPr marL="914400" algn="l" defTabSz="914400" rtl="0" eaLnBrk="1" latinLnBrk="0" hangingPunct="1">
              <a:defRPr sz="1800" kern="1200">
                <a:solidFill>
                  <a:sysClr val="windowText" lastClr="000000"/>
                </a:solidFill>
                <a:latin typeface="Aptos" panose="02110004020202020204"/>
                <a:ea typeface="+mn-ea"/>
                <a:cs typeface="+mn-cs"/>
              </a:defRPr>
            </a:lvl3pPr>
            <a:lvl4pPr marL="1371600" algn="l" defTabSz="914400" rtl="0" eaLnBrk="1" latinLnBrk="0" hangingPunct="1">
              <a:defRPr sz="1800" kern="1200">
                <a:solidFill>
                  <a:sysClr val="windowText" lastClr="000000"/>
                </a:solidFill>
                <a:latin typeface="Aptos" panose="02110004020202020204"/>
                <a:ea typeface="+mn-ea"/>
                <a:cs typeface="+mn-cs"/>
              </a:defRPr>
            </a:lvl4pPr>
            <a:lvl5pPr marL="1828800" algn="l" defTabSz="914400" rtl="0" eaLnBrk="1" latinLnBrk="0" hangingPunct="1">
              <a:defRPr sz="1800" kern="1200">
                <a:solidFill>
                  <a:sysClr val="windowText" lastClr="000000"/>
                </a:solidFill>
                <a:latin typeface="Aptos" panose="02110004020202020204"/>
                <a:ea typeface="+mn-ea"/>
                <a:cs typeface="+mn-cs"/>
              </a:defRPr>
            </a:lvl5pPr>
            <a:lvl6pPr marL="2286000" algn="l" defTabSz="914400" rtl="0" eaLnBrk="1" latinLnBrk="0" hangingPunct="1">
              <a:defRPr sz="1800" kern="1200">
                <a:solidFill>
                  <a:sysClr val="windowText" lastClr="000000"/>
                </a:solidFill>
                <a:latin typeface="Aptos" panose="02110004020202020204"/>
                <a:ea typeface="+mn-ea"/>
                <a:cs typeface="+mn-cs"/>
              </a:defRPr>
            </a:lvl6pPr>
            <a:lvl7pPr marL="2743200" algn="l" defTabSz="914400" rtl="0" eaLnBrk="1" latinLnBrk="0" hangingPunct="1">
              <a:defRPr sz="1800" kern="1200">
                <a:solidFill>
                  <a:sysClr val="windowText" lastClr="000000"/>
                </a:solidFill>
                <a:latin typeface="Aptos" panose="02110004020202020204"/>
                <a:ea typeface="+mn-ea"/>
                <a:cs typeface="+mn-cs"/>
              </a:defRPr>
            </a:lvl7pPr>
            <a:lvl8pPr marL="3200400" algn="l" defTabSz="914400" rtl="0" eaLnBrk="1" latinLnBrk="0" hangingPunct="1">
              <a:defRPr sz="1800" kern="1200">
                <a:solidFill>
                  <a:sysClr val="windowText" lastClr="000000"/>
                </a:solidFill>
                <a:latin typeface="Aptos" panose="02110004020202020204"/>
                <a:ea typeface="+mn-ea"/>
                <a:cs typeface="+mn-cs"/>
              </a:defRPr>
            </a:lvl8pPr>
            <a:lvl9pPr marL="3657600" algn="l" defTabSz="914400" rtl="0" eaLnBrk="1" latinLnBrk="0" hangingPunct="1">
              <a:defRPr sz="1800" kern="1200">
                <a:solidFill>
                  <a:sysClr val="windowText" lastClr="000000"/>
                </a:solidFill>
                <a:latin typeface="Aptos" panose="02110004020202020204"/>
                <a:ea typeface="+mn-ea"/>
                <a:cs typeface="+mn-cs"/>
              </a:defRPr>
            </a:lvl9pPr>
          </a:lstStyle>
          <a:p>
            <a:r>
              <a:rPr lang="en-GB" sz="1400" b="1">
                <a:solidFill>
                  <a:srgbClr val="196B24"/>
                </a:solidFill>
              </a:rPr>
              <a:t>Land Use Consultation closes</a:t>
            </a:r>
          </a:p>
        </p:txBody>
      </p:sp>
      <p:sp>
        <p:nvSpPr>
          <p:cNvPr id="10" name="Rectangle 9">
            <a:extLst>
              <a:ext uri="{FF2B5EF4-FFF2-40B4-BE49-F238E27FC236}">
                <a16:creationId xmlns:a16="http://schemas.microsoft.com/office/drawing/2014/main" id="{D0D90CAA-5E21-273B-BFEC-4377A37B449A}"/>
              </a:ext>
            </a:extLst>
          </p:cNvPr>
          <p:cNvSpPr/>
          <p:nvPr/>
        </p:nvSpPr>
        <p:spPr>
          <a:xfrm>
            <a:off x="904769" y="4407643"/>
            <a:ext cx="1364334" cy="304026"/>
          </a:xfrm>
          <a:prstGeom prst="rect">
            <a:avLst/>
          </a:prstGeom>
          <a:solidFill>
            <a:sysClr val="windowText" lastClr="000000"/>
          </a:solidFill>
          <a:ln w="19050" cap="flat" cmpd="sng" algn="ctr">
            <a:solidFill>
              <a:srgbClr val="156082">
                <a:shade val="15000"/>
              </a:srgb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ea typeface="+mn-ea"/>
                <a:cs typeface="+mn-cs"/>
              </a:defRPr>
            </a:lvl1pPr>
            <a:lvl2pPr marL="457200" algn="l" defTabSz="914400" rtl="0" eaLnBrk="1" latinLnBrk="0" hangingPunct="1">
              <a:defRPr sz="1800" kern="1200">
                <a:solidFill>
                  <a:sysClr val="window" lastClr="FFFFFF"/>
                </a:solidFill>
                <a:latin typeface="Aptos" panose="02110004020202020204"/>
                <a:ea typeface="+mn-ea"/>
                <a:cs typeface="+mn-cs"/>
              </a:defRPr>
            </a:lvl2pPr>
            <a:lvl3pPr marL="914400" algn="l" defTabSz="914400" rtl="0" eaLnBrk="1" latinLnBrk="0" hangingPunct="1">
              <a:defRPr sz="1800" kern="1200">
                <a:solidFill>
                  <a:sysClr val="window" lastClr="FFFFFF"/>
                </a:solidFill>
                <a:latin typeface="Aptos" panose="02110004020202020204"/>
                <a:ea typeface="+mn-ea"/>
                <a:cs typeface="+mn-cs"/>
              </a:defRPr>
            </a:lvl3pPr>
            <a:lvl4pPr marL="1371600" algn="l" defTabSz="914400" rtl="0" eaLnBrk="1" latinLnBrk="0" hangingPunct="1">
              <a:defRPr sz="1800" kern="1200">
                <a:solidFill>
                  <a:sysClr val="window" lastClr="FFFFFF"/>
                </a:solidFill>
                <a:latin typeface="Aptos" panose="02110004020202020204"/>
                <a:ea typeface="+mn-ea"/>
                <a:cs typeface="+mn-cs"/>
              </a:defRPr>
            </a:lvl4pPr>
            <a:lvl5pPr marL="1828800" algn="l" defTabSz="914400" rtl="0" eaLnBrk="1" latinLnBrk="0" hangingPunct="1">
              <a:defRPr sz="1800" kern="1200">
                <a:solidFill>
                  <a:sysClr val="window" lastClr="FFFFFF"/>
                </a:solidFill>
                <a:latin typeface="Aptos" panose="02110004020202020204"/>
                <a:ea typeface="+mn-ea"/>
                <a:cs typeface="+mn-cs"/>
              </a:defRPr>
            </a:lvl5pPr>
            <a:lvl6pPr marL="2286000" algn="l" defTabSz="914400" rtl="0" eaLnBrk="1" latinLnBrk="0" hangingPunct="1">
              <a:defRPr sz="1800" kern="1200">
                <a:solidFill>
                  <a:sysClr val="window" lastClr="FFFFFF"/>
                </a:solidFill>
                <a:latin typeface="Aptos" panose="02110004020202020204"/>
                <a:ea typeface="+mn-ea"/>
                <a:cs typeface="+mn-cs"/>
              </a:defRPr>
            </a:lvl6pPr>
            <a:lvl7pPr marL="2743200" algn="l" defTabSz="914400" rtl="0" eaLnBrk="1" latinLnBrk="0" hangingPunct="1">
              <a:defRPr sz="1800" kern="1200">
                <a:solidFill>
                  <a:sysClr val="window" lastClr="FFFFFF"/>
                </a:solidFill>
                <a:latin typeface="Aptos" panose="02110004020202020204"/>
                <a:ea typeface="+mn-ea"/>
                <a:cs typeface="+mn-cs"/>
              </a:defRPr>
            </a:lvl7pPr>
            <a:lvl8pPr marL="3200400" algn="l" defTabSz="914400" rtl="0" eaLnBrk="1" latinLnBrk="0" hangingPunct="1">
              <a:defRPr sz="1800" kern="1200">
                <a:solidFill>
                  <a:sysClr val="window" lastClr="FFFFFF"/>
                </a:solidFill>
                <a:latin typeface="Aptos" panose="02110004020202020204"/>
                <a:ea typeface="+mn-ea"/>
                <a:cs typeface="+mn-cs"/>
              </a:defRPr>
            </a:lvl8pPr>
            <a:lvl9pPr marL="3657600" algn="l" defTabSz="914400" rtl="0" eaLnBrk="1" latinLnBrk="0" hangingPunct="1">
              <a:defRPr sz="1800" kern="1200">
                <a:solidFill>
                  <a:sysClr val="window" lastClr="FFFFFF"/>
                </a:solidFill>
                <a:latin typeface="Aptos" panose="02110004020202020204"/>
                <a:ea typeface="+mn-ea"/>
                <a:cs typeface="+mn-cs"/>
              </a:defRPr>
            </a:lvl9pPr>
          </a:lstStyle>
          <a:p>
            <a:pPr algn="ctr"/>
            <a:r>
              <a:rPr lang="en-GB" sz="1400"/>
              <a:t>January</a:t>
            </a:r>
          </a:p>
        </p:txBody>
      </p:sp>
      <p:sp>
        <p:nvSpPr>
          <p:cNvPr id="11" name="Rectangle 10">
            <a:extLst>
              <a:ext uri="{FF2B5EF4-FFF2-40B4-BE49-F238E27FC236}">
                <a16:creationId xmlns:a16="http://schemas.microsoft.com/office/drawing/2014/main" id="{F66D151C-38BA-1269-89D2-BB3C86B24D1B}"/>
              </a:ext>
            </a:extLst>
          </p:cNvPr>
          <p:cNvSpPr/>
          <p:nvPr/>
        </p:nvSpPr>
        <p:spPr>
          <a:xfrm>
            <a:off x="2300181" y="4407641"/>
            <a:ext cx="1364334" cy="304026"/>
          </a:xfrm>
          <a:prstGeom prst="rect">
            <a:avLst/>
          </a:prstGeom>
          <a:solidFill>
            <a:sysClr val="windowText" lastClr="000000"/>
          </a:solidFill>
          <a:ln w="19050" cap="flat" cmpd="sng" algn="ctr">
            <a:solidFill>
              <a:srgbClr val="156082">
                <a:shade val="15000"/>
              </a:srgb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ea typeface="+mn-ea"/>
                <a:cs typeface="+mn-cs"/>
              </a:defRPr>
            </a:lvl1pPr>
            <a:lvl2pPr marL="457200" algn="l" defTabSz="914400" rtl="0" eaLnBrk="1" latinLnBrk="0" hangingPunct="1">
              <a:defRPr sz="1800" kern="1200">
                <a:solidFill>
                  <a:sysClr val="window" lastClr="FFFFFF"/>
                </a:solidFill>
                <a:latin typeface="Aptos" panose="02110004020202020204"/>
                <a:ea typeface="+mn-ea"/>
                <a:cs typeface="+mn-cs"/>
              </a:defRPr>
            </a:lvl2pPr>
            <a:lvl3pPr marL="914400" algn="l" defTabSz="914400" rtl="0" eaLnBrk="1" latinLnBrk="0" hangingPunct="1">
              <a:defRPr sz="1800" kern="1200">
                <a:solidFill>
                  <a:sysClr val="window" lastClr="FFFFFF"/>
                </a:solidFill>
                <a:latin typeface="Aptos" panose="02110004020202020204"/>
                <a:ea typeface="+mn-ea"/>
                <a:cs typeface="+mn-cs"/>
              </a:defRPr>
            </a:lvl3pPr>
            <a:lvl4pPr marL="1371600" algn="l" defTabSz="914400" rtl="0" eaLnBrk="1" latinLnBrk="0" hangingPunct="1">
              <a:defRPr sz="1800" kern="1200">
                <a:solidFill>
                  <a:sysClr val="window" lastClr="FFFFFF"/>
                </a:solidFill>
                <a:latin typeface="Aptos" panose="02110004020202020204"/>
                <a:ea typeface="+mn-ea"/>
                <a:cs typeface="+mn-cs"/>
              </a:defRPr>
            </a:lvl4pPr>
            <a:lvl5pPr marL="1828800" algn="l" defTabSz="914400" rtl="0" eaLnBrk="1" latinLnBrk="0" hangingPunct="1">
              <a:defRPr sz="1800" kern="1200">
                <a:solidFill>
                  <a:sysClr val="window" lastClr="FFFFFF"/>
                </a:solidFill>
                <a:latin typeface="Aptos" panose="02110004020202020204"/>
                <a:ea typeface="+mn-ea"/>
                <a:cs typeface="+mn-cs"/>
              </a:defRPr>
            </a:lvl5pPr>
            <a:lvl6pPr marL="2286000" algn="l" defTabSz="914400" rtl="0" eaLnBrk="1" latinLnBrk="0" hangingPunct="1">
              <a:defRPr sz="1800" kern="1200">
                <a:solidFill>
                  <a:sysClr val="window" lastClr="FFFFFF"/>
                </a:solidFill>
                <a:latin typeface="Aptos" panose="02110004020202020204"/>
                <a:ea typeface="+mn-ea"/>
                <a:cs typeface="+mn-cs"/>
              </a:defRPr>
            </a:lvl6pPr>
            <a:lvl7pPr marL="2743200" algn="l" defTabSz="914400" rtl="0" eaLnBrk="1" latinLnBrk="0" hangingPunct="1">
              <a:defRPr sz="1800" kern="1200">
                <a:solidFill>
                  <a:sysClr val="window" lastClr="FFFFFF"/>
                </a:solidFill>
                <a:latin typeface="Aptos" panose="02110004020202020204"/>
                <a:ea typeface="+mn-ea"/>
                <a:cs typeface="+mn-cs"/>
              </a:defRPr>
            </a:lvl7pPr>
            <a:lvl8pPr marL="3200400" algn="l" defTabSz="914400" rtl="0" eaLnBrk="1" latinLnBrk="0" hangingPunct="1">
              <a:defRPr sz="1800" kern="1200">
                <a:solidFill>
                  <a:sysClr val="window" lastClr="FFFFFF"/>
                </a:solidFill>
                <a:latin typeface="Aptos" panose="02110004020202020204"/>
                <a:ea typeface="+mn-ea"/>
                <a:cs typeface="+mn-cs"/>
              </a:defRPr>
            </a:lvl8pPr>
            <a:lvl9pPr marL="3657600" algn="l" defTabSz="914400" rtl="0" eaLnBrk="1" latinLnBrk="0" hangingPunct="1">
              <a:defRPr sz="1800" kern="1200">
                <a:solidFill>
                  <a:sysClr val="window" lastClr="FFFFFF"/>
                </a:solidFill>
                <a:latin typeface="Aptos" panose="02110004020202020204"/>
                <a:ea typeface="+mn-ea"/>
                <a:cs typeface="+mn-cs"/>
              </a:defRPr>
            </a:lvl9pPr>
          </a:lstStyle>
          <a:p>
            <a:pPr algn="ctr"/>
            <a:r>
              <a:rPr lang="en-GB" sz="1400"/>
              <a:t>February</a:t>
            </a:r>
          </a:p>
        </p:txBody>
      </p:sp>
      <p:sp>
        <p:nvSpPr>
          <p:cNvPr id="12" name="Rectangle 11">
            <a:extLst>
              <a:ext uri="{FF2B5EF4-FFF2-40B4-BE49-F238E27FC236}">
                <a16:creationId xmlns:a16="http://schemas.microsoft.com/office/drawing/2014/main" id="{1EA15FDB-FBC3-75A8-6A64-8DB7FA352A94}"/>
              </a:ext>
            </a:extLst>
          </p:cNvPr>
          <p:cNvSpPr/>
          <p:nvPr/>
        </p:nvSpPr>
        <p:spPr>
          <a:xfrm>
            <a:off x="3696275" y="4407642"/>
            <a:ext cx="1394617" cy="304026"/>
          </a:xfrm>
          <a:prstGeom prst="rect">
            <a:avLst/>
          </a:prstGeom>
          <a:solidFill>
            <a:sysClr val="windowText" lastClr="000000"/>
          </a:solidFill>
          <a:ln w="19050" cap="flat" cmpd="sng" algn="ctr">
            <a:solidFill>
              <a:srgbClr val="156082">
                <a:shade val="15000"/>
              </a:srgb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ea typeface="+mn-ea"/>
                <a:cs typeface="+mn-cs"/>
              </a:defRPr>
            </a:lvl1pPr>
            <a:lvl2pPr marL="457200" algn="l" defTabSz="914400" rtl="0" eaLnBrk="1" latinLnBrk="0" hangingPunct="1">
              <a:defRPr sz="1800" kern="1200">
                <a:solidFill>
                  <a:sysClr val="window" lastClr="FFFFFF"/>
                </a:solidFill>
                <a:latin typeface="Aptos" panose="02110004020202020204"/>
                <a:ea typeface="+mn-ea"/>
                <a:cs typeface="+mn-cs"/>
              </a:defRPr>
            </a:lvl2pPr>
            <a:lvl3pPr marL="914400" algn="l" defTabSz="914400" rtl="0" eaLnBrk="1" latinLnBrk="0" hangingPunct="1">
              <a:defRPr sz="1800" kern="1200">
                <a:solidFill>
                  <a:sysClr val="window" lastClr="FFFFFF"/>
                </a:solidFill>
                <a:latin typeface="Aptos" panose="02110004020202020204"/>
                <a:ea typeface="+mn-ea"/>
                <a:cs typeface="+mn-cs"/>
              </a:defRPr>
            </a:lvl3pPr>
            <a:lvl4pPr marL="1371600" algn="l" defTabSz="914400" rtl="0" eaLnBrk="1" latinLnBrk="0" hangingPunct="1">
              <a:defRPr sz="1800" kern="1200">
                <a:solidFill>
                  <a:sysClr val="window" lastClr="FFFFFF"/>
                </a:solidFill>
                <a:latin typeface="Aptos" panose="02110004020202020204"/>
                <a:ea typeface="+mn-ea"/>
                <a:cs typeface="+mn-cs"/>
              </a:defRPr>
            </a:lvl4pPr>
            <a:lvl5pPr marL="1828800" algn="l" defTabSz="914400" rtl="0" eaLnBrk="1" latinLnBrk="0" hangingPunct="1">
              <a:defRPr sz="1800" kern="1200">
                <a:solidFill>
                  <a:sysClr val="window" lastClr="FFFFFF"/>
                </a:solidFill>
                <a:latin typeface="Aptos" panose="02110004020202020204"/>
                <a:ea typeface="+mn-ea"/>
                <a:cs typeface="+mn-cs"/>
              </a:defRPr>
            </a:lvl5pPr>
            <a:lvl6pPr marL="2286000" algn="l" defTabSz="914400" rtl="0" eaLnBrk="1" latinLnBrk="0" hangingPunct="1">
              <a:defRPr sz="1800" kern="1200">
                <a:solidFill>
                  <a:sysClr val="window" lastClr="FFFFFF"/>
                </a:solidFill>
                <a:latin typeface="Aptos" panose="02110004020202020204"/>
                <a:ea typeface="+mn-ea"/>
                <a:cs typeface="+mn-cs"/>
              </a:defRPr>
            </a:lvl6pPr>
            <a:lvl7pPr marL="2743200" algn="l" defTabSz="914400" rtl="0" eaLnBrk="1" latinLnBrk="0" hangingPunct="1">
              <a:defRPr sz="1800" kern="1200">
                <a:solidFill>
                  <a:sysClr val="window" lastClr="FFFFFF"/>
                </a:solidFill>
                <a:latin typeface="Aptos" panose="02110004020202020204"/>
                <a:ea typeface="+mn-ea"/>
                <a:cs typeface="+mn-cs"/>
              </a:defRPr>
            </a:lvl7pPr>
            <a:lvl8pPr marL="3200400" algn="l" defTabSz="914400" rtl="0" eaLnBrk="1" latinLnBrk="0" hangingPunct="1">
              <a:defRPr sz="1800" kern="1200">
                <a:solidFill>
                  <a:sysClr val="window" lastClr="FFFFFF"/>
                </a:solidFill>
                <a:latin typeface="Aptos" panose="02110004020202020204"/>
                <a:ea typeface="+mn-ea"/>
                <a:cs typeface="+mn-cs"/>
              </a:defRPr>
            </a:lvl8pPr>
            <a:lvl9pPr marL="3657600" algn="l" defTabSz="914400" rtl="0" eaLnBrk="1" latinLnBrk="0" hangingPunct="1">
              <a:defRPr sz="1800" kern="1200">
                <a:solidFill>
                  <a:sysClr val="window" lastClr="FFFFFF"/>
                </a:solidFill>
                <a:latin typeface="Aptos" panose="02110004020202020204"/>
                <a:ea typeface="+mn-ea"/>
                <a:cs typeface="+mn-cs"/>
              </a:defRPr>
            </a:lvl9pPr>
          </a:lstStyle>
          <a:p>
            <a:pPr algn="ctr"/>
            <a:r>
              <a:rPr lang="en-GB" sz="1400"/>
              <a:t>March</a:t>
            </a:r>
          </a:p>
        </p:txBody>
      </p:sp>
      <p:sp>
        <p:nvSpPr>
          <p:cNvPr id="13" name="Rectangle 12">
            <a:extLst>
              <a:ext uri="{FF2B5EF4-FFF2-40B4-BE49-F238E27FC236}">
                <a16:creationId xmlns:a16="http://schemas.microsoft.com/office/drawing/2014/main" id="{FCCE930A-9A0C-00AA-9B44-0DC0A15DD620}"/>
              </a:ext>
            </a:extLst>
          </p:cNvPr>
          <p:cNvSpPr/>
          <p:nvPr/>
        </p:nvSpPr>
        <p:spPr>
          <a:xfrm>
            <a:off x="5128602" y="4407642"/>
            <a:ext cx="1394238" cy="304026"/>
          </a:xfrm>
          <a:prstGeom prst="rect">
            <a:avLst/>
          </a:prstGeom>
          <a:solidFill>
            <a:sysClr val="windowText" lastClr="000000"/>
          </a:solidFill>
          <a:ln w="19050" cap="flat" cmpd="sng" algn="ctr">
            <a:solidFill>
              <a:srgbClr val="156082">
                <a:shade val="15000"/>
              </a:srgb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ea typeface="+mn-ea"/>
                <a:cs typeface="+mn-cs"/>
              </a:defRPr>
            </a:lvl1pPr>
            <a:lvl2pPr marL="457200" algn="l" defTabSz="914400" rtl="0" eaLnBrk="1" latinLnBrk="0" hangingPunct="1">
              <a:defRPr sz="1800" kern="1200">
                <a:solidFill>
                  <a:sysClr val="window" lastClr="FFFFFF"/>
                </a:solidFill>
                <a:latin typeface="Aptos" panose="02110004020202020204"/>
                <a:ea typeface="+mn-ea"/>
                <a:cs typeface="+mn-cs"/>
              </a:defRPr>
            </a:lvl2pPr>
            <a:lvl3pPr marL="914400" algn="l" defTabSz="914400" rtl="0" eaLnBrk="1" latinLnBrk="0" hangingPunct="1">
              <a:defRPr sz="1800" kern="1200">
                <a:solidFill>
                  <a:sysClr val="window" lastClr="FFFFFF"/>
                </a:solidFill>
                <a:latin typeface="Aptos" panose="02110004020202020204"/>
                <a:ea typeface="+mn-ea"/>
                <a:cs typeface="+mn-cs"/>
              </a:defRPr>
            </a:lvl3pPr>
            <a:lvl4pPr marL="1371600" algn="l" defTabSz="914400" rtl="0" eaLnBrk="1" latinLnBrk="0" hangingPunct="1">
              <a:defRPr sz="1800" kern="1200">
                <a:solidFill>
                  <a:sysClr val="window" lastClr="FFFFFF"/>
                </a:solidFill>
                <a:latin typeface="Aptos" panose="02110004020202020204"/>
                <a:ea typeface="+mn-ea"/>
                <a:cs typeface="+mn-cs"/>
              </a:defRPr>
            </a:lvl4pPr>
            <a:lvl5pPr marL="1828800" algn="l" defTabSz="914400" rtl="0" eaLnBrk="1" latinLnBrk="0" hangingPunct="1">
              <a:defRPr sz="1800" kern="1200">
                <a:solidFill>
                  <a:sysClr val="window" lastClr="FFFFFF"/>
                </a:solidFill>
                <a:latin typeface="Aptos" panose="02110004020202020204"/>
                <a:ea typeface="+mn-ea"/>
                <a:cs typeface="+mn-cs"/>
              </a:defRPr>
            </a:lvl5pPr>
            <a:lvl6pPr marL="2286000" algn="l" defTabSz="914400" rtl="0" eaLnBrk="1" latinLnBrk="0" hangingPunct="1">
              <a:defRPr sz="1800" kern="1200">
                <a:solidFill>
                  <a:sysClr val="window" lastClr="FFFFFF"/>
                </a:solidFill>
                <a:latin typeface="Aptos" panose="02110004020202020204"/>
                <a:ea typeface="+mn-ea"/>
                <a:cs typeface="+mn-cs"/>
              </a:defRPr>
            </a:lvl6pPr>
            <a:lvl7pPr marL="2743200" algn="l" defTabSz="914400" rtl="0" eaLnBrk="1" latinLnBrk="0" hangingPunct="1">
              <a:defRPr sz="1800" kern="1200">
                <a:solidFill>
                  <a:sysClr val="window" lastClr="FFFFFF"/>
                </a:solidFill>
                <a:latin typeface="Aptos" panose="02110004020202020204"/>
                <a:ea typeface="+mn-ea"/>
                <a:cs typeface="+mn-cs"/>
              </a:defRPr>
            </a:lvl7pPr>
            <a:lvl8pPr marL="3200400" algn="l" defTabSz="914400" rtl="0" eaLnBrk="1" latinLnBrk="0" hangingPunct="1">
              <a:defRPr sz="1800" kern="1200">
                <a:solidFill>
                  <a:sysClr val="window" lastClr="FFFFFF"/>
                </a:solidFill>
                <a:latin typeface="Aptos" panose="02110004020202020204"/>
                <a:ea typeface="+mn-ea"/>
                <a:cs typeface="+mn-cs"/>
              </a:defRPr>
            </a:lvl8pPr>
            <a:lvl9pPr marL="3657600" algn="l" defTabSz="914400" rtl="0" eaLnBrk="1" latinLnBrk="0" hangingPunct="1">
              <a:defRPr sz="1800" kern="1200">
                <a:solidFill>
                  <a:sysClr val="window" lastClr="FFFFFF"/>
                </a:solidFill>
                <a:latin typeface="Aptos" panose="02110004020202020204"/>
                <a:ea typeface="+mn-ea"/>
                <a:cs typeface="+mn-cs"/>
              </a:defRPr>
            </a:lvl9pPr>
          </a:lstStyle>
          <a:p>
            <a:pPr algn="ctr"/>
            <a:r>
              <a:rPr lang="en-GB" sz="1400"/>
              <a:t>April</a:t>
            </a:r>
          </a:p>
        </p:txBody>
      </p:sp>
      <p:sp>
        <p:nvSpPr>
          <p:cNvPr id="14" name="Rectangle 13">
            <a:extLst>
              <a:ext uri="{FF2B5EF4-FFF2-40B4-BE49-F238E27FC236}">
                <a16:creationId xmlns:a16="http://schemas.microsoft.com/office/drawing/2014/main" id="{A7FA2672-3492-0CB0-6703-D808EAAAE855}"/>
              </a:ext>
            </a:extLst>
          </p:cNvPr>
          <p:cNvSpPr/>
          <p:nvPr/>
        </p:nvSpPr>
        <p:spPr>
          <a:xfrm>
            <a:off x="6560550" y="4407641"/>
            <a:ext cx="1394238" cy="304026"/>
          </a:xfrm>
          <a:prstGeom prst="rect">
            <a:avLst/>
          </a:prstGeom>
          <a:solidFill>
            <a:sysClr val="windowText" lastClr="000000"/>
          </a:solidFill>
          <a:ln w="19050" cap="flat" cmpd="sng" algn="ctr">
            <a:solidFill>
              <a:srgbClr val="156082">
                <a:shade val="15000"/>
              </a:srgb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ea typeface="+mn-ea"/>
                <a:cs typeface="+mn-cs"/>
              </a:defRPr>
            </a:lvl1pPr>
            <a:lvl2pPr marL="457200" algn="l" defTabSz="914400" rtl="0" eaLnBrk="1" latinLnBrk="0" hangingPunct="1">
              <a:defRPr sz="1800" kern="1200">
                <a:solidFill>
                  <a:sysClr val="window" lastClr="FFFFFF"/>
                </a:solidFill>
                <a:latin typeface="Aptos" panose="02110004020202020204"/>
                <a:ea typeface="+mn-ea"/>
                <a:cs typeface="+mn-cs"/>
              </a:defRPr>
            </a:lvl2pPr>
            <a:lvl3pPr marL="914400" algn="l" defTabSz="914400" rtl="0" eaLnBrk="1" latinLnBrk="0" hangingPunct="1">
              <a:defRPr sz="1800" kern="1200">
                <a:solidFill>
                  <a:sysClr val="window" lastClr="FFFFFF"/>
                </a:solidFill>
                <a:latin typeface="Aptos" panose="02110004020202020204"/>
                <a:ea typeface="+mn-ea"/>
                <a:cs typeface="+mn-cs"/>
              </a:defRPr>
            </a:lvl3pPr>
            <a:lvl4pPr marL="1371600" algn="l" defTabSz="914400" rtl="0" eaLnBrk="1" latinLnBrk="0" hangingPunct="1">
              <a:defRPr sz="1800" kern="1200">
                <a:solidFill>
                  <a:sysClr val="window" lastClr="FFFFFF"/>
                </a:solidFill>
                <a:latin typeface="Aptos" panose="02110004020202020204"/>
                <a:ea typeface="+mn-ea"/>
                <a:cs typeface="+mn-cs"/>
              </a:defRPr>
            </a:lvl4pPr>
            <a:lvl5pPr marL="1828800" algn="l" defTabSz="914400" rtl="0" eaLnBrk="1" latinLnBrk="0" hangingPunct="1">
              <a:defRPr sz="1800" kern="1200">
                <a:solidFill>
                  <a:sysClr val="window" lastClr="FFFFFF"/>
                </a:solidFill>
                <a:latin typeface="Aptos" panose="02110004020202020204"/>
                <a:ea typeface="+mn-ea"/>
                <a:cs typeface="+mn-cs"/>
              </a:defRPr>
            </a:lvl5pPr>
            <a:lvl6pPr marL="2286000" algn="l" defTabSz="914400" rtl="0" eaLnBrk="1" latinLnBrk="0" hangingPunct="1">
              <a:defRPr sz="1800" kern="1200">
                <a:solidFill>
                  <a:sysClr val="window" lastClr="FFFFFF"/>
                </a:solidFill>
                <a:latin typeface="Aptos" panose="02110004020202020204"/>
                <a:ea typeface="+mn-ea"/>
                <a:cs typeface="+mn-cs"/>
              </a:defRPr>
            </a:lvl6pPr>
            <a:lvl7pPr marL="2743200" algn="l" defTabSz="914400" rtl="0" eaLnBrk="1" latinLnBrk="0" hangingPunct="1">
              <a:defRPr sz="1800" kern="1200">
                <a:solidFill>
                  <a:sysClr val="window" lastClr="FFFFFF"/>
                </a:solidFill>
                <a:latin typeface="Aptos" panose="02110004020202020204"/>
                <a:ea typeface="+mn-ea"/>
                <a:cs typeface="+mn-cs"/>
              </a:defRPr>
            </a:lvl7pPr>
            <a:lvl8pPr marL="3200400" algn="l" defTabSz="914400" rtl="0" eaLnBrk="1" latinLnBrk="0" hangingPunct="1">
              <a:defRPr sz="1800" kern="1200">
                <a:solidFill>
                  <a:sysClr val="window" lastClr="FFFFFF"/>
                </a:solidFill>
                <a:latin typeface="Aptos" panose="02110004020202020204"/>
                <a:ea typeface="+mn-ea"/>
                <a:cs typeface="+mn-cs"/>
              </a:defRPr>
            </a:lvl8pPr>
            <a:lvl9pPr marL="3657600" algn="l" defTabSz="914400" rtl="0" eaLnBrk="1" latinLnBrk="0" hangingPunct="1">
              <a:defRPr sz="1800" kern="1200">
                <a:solidFill>
                  <a:sysClr val="window" lastClr="FFFFFF"/>
                </a:solidFill>
                <a:latin typeface="Aptos" panose="02110004020202020204"/>
                <a:ea typeface="+mn-ea"/>
                <a:cs typeface="+mn-cs"/>
              </a:defRPr>
            </a:lvl9pPr>
          </a:lstStyle>
          <a:p>
            <a:pPr algn="ctr"/>
            <a:r>
              <a:rPr lang="en-GB" sz="1400"/>
              <a:t>May</a:t>
            </a:r>
          </a:p>
        </p:txBody>
      </p:sp>
      <p:sp>
        <p:nvSpPr>
          <p:cNvPr id="15" name="Rectangle 14">
            <a:extLst>
              <a:ext uri="{FF2B5EF4-FFF2-40B4-BE49-F238E27FC236}">
                <a16:creationId xmlns:a16="http://schemas.microsoft.com/office/drawing/2014/main" id="{A7301AFC-55E3-970B-083B-263572E42215}"/>
              </a:ext>
            </a:extLst>
          </p:cNvPr>
          <p:cNvSpPr/>
          <p:nvPr/>
        </p:nvSpPr>
        <p:spPr>
          <a:xfrm>
            <a:off x="7991690" y="4407641"/>
            <a:ext cx="1394238" cy="304026"/>
          </a:xfrm>
          <a:prstGeom prst="rect">
            <a:avLst/>
          </a:prstGeom>
          <a:solidFill>
            <a:sysClr val="windowText" lastClr="000000"/>
          </a:solidFill>
          <a:ln w="19050" cap="flat" cmpd="sng" algn="ctr">
            <a:solidFill>
              <a:srgbClr val="156082">
                <a:shade val="15000"/>
              </a:srgb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ea typeface="+mn-ea"/>
                <a:cs typeface="+mn-cs"/>
              </a:defRPr>
            </a:lvl1pPr>
            <a:lvl2pPr marL="457200" algn="l" defTabSz="914400" rtl="0" eaLnBrk="1" latinLnBrk="0" hangingPunct="1">
              <a:defRPr sz="1800" kern="1200">
                <a:solidFill>
                  <a:sysClr val="window" lastClr="FFFFFF"/>
                </a:solidFill>
                <a:latin typeface="Aptos" panose="02110004020202020204"/>
                <a:ea typeface="+mn-ea"/>
                <a:cs typeface="+mn-cs"/>
              </a:defRPr>
            </a:lvl2pPr>
            <a:lvl3pPr marL="914400" algn="l" defTabSz="914400" rtl="0" eaLnBrk="1" latinLnBrk="0" hangingPunct="1">
              <a:defRPr sz="1800" kern="1200">
                <a:solidFill>
                  <a:sysClr val="window" lastClr="FFFFFF"/>
                </a:solidFill>
                <a:latin typeface="Aptos" panose="02110004020202020204"/>
                <a:ea typeface="+mn-ea"/>
                <a:cs typeface="+mn-cs"/>
              </a:defRPr>
            </a:lvl3pPr>
            <a:lvl4pPr marL="1371600" algn="l" defTabSz="914400" rtl="0" eaLnBrk="1" latinLnBrk="0" hangingPunct="1">
              <a:defRPr sz="1800" kern="1200">
                <a:solidFill>
                  <a:sysClr val="window" lastClr="FFFFFF"/>
                </a:solidFill>
                <a:latin typeface="Aptos" panose="02110004020202020204"/>
                <a:ea typeface="+mn-ea"/>
                <a:cs typeface="+mn-cs"/>
              </a:defRPr>
            </a:lvl4pPr>
            <a:lvl5pPr marL="1828800" algn="l" defTabSz="914400" rtl="0" eaLnBrk="1" latinLnBrk="0" hangingPunct="1">
              <a:defRPr sz="1800" kern="1200">
                <a:solidFill>
                  <a:sysClr val="window" lastClr="FFFFFF"/>
                </a:solidFill>
                <a:latin typeface="Aptos" panose="02110004020202020204"/>
                <a:ea typeface="+mn-ea"/>
                <a:cs typeface="+mn-cs"/>
              </a:defRPr>
            </a:lvl5pPr>
            <a:lvl6pPr marL="2286000" algn="l" defTabSz="914400" rtl="0" eaLnBrk="1" latinLnBrk="0" hangingPunct="1">
              <a:defRPr sz="1800" kern="1200">
                <a:solidFill>
                  <a:sysClr val="window" lastClr="FFFFFF"/>
                </a:solidFill>
                <a:latin typeface="Aptos" panose="02110004020202020204"/>
                <a:ea typeface="+mn-ea"/>
                <a:cs typeface="+mn-cs"/>
              </a:defRPr>
            </a:lvl6pPr>
            <a:lvl7pPr marL="2743200" algn="l" defTabSz="914400" rtl="0" eaLnBrk="1" latinLnBrk="0" hangingPunct="1">
              <a:defRPr sz="1800" kern="1200">
                <a:solidFill>
                  <a:sysClr val="window" lastClr="FFFFFF"/>
                </a:solidFill>
                <a:latin typeface="Aptos" panose="02110004020202020204"/>
                <a:ea typeface="+mn-ea"/>
                <a:cs typeface="+mn-cs"/>
              </a:defRPr>
            </a:lvl7pPr>
            <a:lvl8pPr marL="3200400" algn="l" defTabSz="914400" rtl="0" eaLnBrk="1" latinLnBrk="0" hangingPunct="1">
              <a:defRPr sz="1800" kern="1200">
                <a:solidFill>
                  <a:sysClr val="window" lastClr="FFFFFF"/>
                </a:solidFill>
                <a:latin typeface="Aptos" panose="02110004020202020204"/>
                <a:ea typeface="+mn-ea"/>
                <a:cs typeface="+mn-cs"/>
              </a:defRPr>
            </a:lvl8pPr>
            <a:lvl9pPr marL="3657600" algn="l" defTabSz="914400" rtl="0" eaLnBrk="1" latinLnBrk="0" hangingPunct="1">
              <a:defRPr sz="1800" kern="1200">
                <a:solidFill>
                  <a:sysClr val="window" lastClr="FFFFFF"/>
                </a:solidFill>
                <a:latin typeface="Aptos" panose="02110004020202020204"/>
                <a:ea typeface="+mn-ea"/>
                <a:cs typeface="+mn-cs"/>
              </a:defRPr>
            </a:lvl9pPr>
          </a:lstStyle>
          <a:p>
            <a:pPr algn="ctr"/>
            <a:r>
              <a:rPr lang="en-GB" sz="1400"/>
              <a:t>June</a:t>
            </a:r>
          </a:p>
        </p:txBody>
      </p:sp>
      <p:sp>
        <p:nvSpPr>
          <p:cNvPr id="16" name="Rectangle 15">
            <a:extLst>
              <a:ext uri="{FF2B5EF4-FFF2-40B4-BE49-F238E27FC236}">
                <a16:creationId xmlns:a16="http://schemas.microsoft.com/office/drawing/2014/main" id="{7F99C88C-A52D-C784-7256-D31ED6D32868}"/>
              </a:ext>
            </a:extLst>
          </p:cNvPr>
          <p:cNvSpPr/>
          <p:nvPr/>
        </p:nvSpPr>
        <p:spPr>
          <a:xfrm>
            <a:off x="9418875" y="4407917"/>
            <a:ext cx="1394238" cy="304026"/>
          </a:xfrm>
          <a:prstGeom prst="rect">
            <a:avLst/>
          </a:prstGeom>
          <a:solidFill>
            <a:sysClr val="windowText" lastClr="000000"/>
          </a:solidFill>
          <a:ln w="19050" cap="flat" cmpd="sng" algn="ctr">
            <a:solidFill>
              <a:srgbClr val="156082">
                <a:shade val="15000"/>
              </a:srgb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ea typeface="+mn-ea"/>
                <a:cs typeface="+mn-cs"/>
              </a:defRPr>
            </a:lvl1pPr>
            <a:lvl2pPr marL="457200" algn="l" defTabSz="914400" rtl="0" eaLnBrk="1" latinLnBrk="0" hangingPunct="1">
              <a:defRPr sz="1800" kern="1200">
                <a:solidFill>
                  <a:sysClr val="window" lastClr="FFFFFF"/>
                </a:solidFill>
                <a:latin typeface="Aptos" panose="02110004020202020204"/>
                <a:ea typeface="+mn-ea"/>
                <a:cs typeface="+mn-cs"/>
              </a:defRPr>
            </a:lvl2pPr>
            <a:lvl3pPr marL="914400" algn="l" defTabSz="914400" rtl="0" eaLnBrk="1" latinLnBrk="0" hangingPunct="1">
              <a:defRPr sz="1800" kern="1200">
                <a:solidFill>
                  <a:sysClr val="window" lastClr="FFFFFF"/>
                </a:solidFill>
                <a:latin typeface="Aptos" panose="02110004020202020204"/>
                <a:ea typeface="+mn-ea"/>
                <a:cs typeface="+mn-cs"/>
              </a:defRPr>
            </a:lvl3pPr>
            <a:lvl4pPr marL="1371600" algn="l" defTabSz="914400" rtl="0" eaLnBrk="1" latinLnBrk="0" hangingPunct="1">
              <a:defRPr sz="1800" kern="1200">
                <a:solidFill>
                  <a:sysClr val="window" lastClr="FFFFFF"/>
                </a:solidFill>
                <a:latin typeface="Aptos" panose="02110004020202020204"/>
                <a:ea typeface="+mn-ea"/>
                <a:cs typeface="+mn-cs"/>
              </a:defRPr>
            </a:lvl4pPr>
            <a:lvl5pPr marL="1828800" algn="l" defTabSz="914400" rtl="0" eaLnBrk="1" latinLnBrk="0" hangingPunct="1">
              <a:defRPr sz="1800" kern="1200">
                <a:solidFill>
                  <a:sysClr val="window" lastClr="FFFFFF"/>
                </a:solidFill>
                <a:latin typeface="Aptos" panose="02110004020202020204"/>
                <a:ea typeface="+mn-ea"/>
                <a:cs typeface="+mn-cs"/>
              </a:defRPr>
            </a:lvl5pPr>
            <a:lvl6pPr marL="2286000" algn="l" defTabSz="914400" rtl="0" eaLnBrk="1" latinLnBrk="0" hangingPunct="1">
              <a:defRPr sz="1800" kern="1200">
                <a:solidFill>
                  <a:sysClr val="window" lastClr="FFFFFF"/>
                </a:solidFill>
                <a:latin typeface="Aptos" panose="02110004020202020204"/>
                <a:ea typeface="+mn-ea"/>
                <a:cs typeface="+mn-cs"/>
              </a:defRPr>
            </a:lvl6pPr>
            <a:lvl7pPr marL="2743200" algn="l" defTabSz="914400" rtl="0" eaLnBrk="1" latinLnBrk="0" hangingPunct="1">
              <a:defRPr sz="1800" kern="1200">
                <a:solidFill>
                  <a:sysClr val="window" lastClr="FFFFFF"/>
                </a:solidFill>
                <a:latin typeface="Aptos" panose="02110004020202020204"/>
                <a:ea typeface="+mn-ea"/>
                <a:cs typeface="+mn-cs"/>
              </a:defRPr>
            </a:lvl7pPr>
            <a:lvl8pPr marL="3200400" algn="l" defTabSz="914400" rtl="0" eaLnBrk="1" latinLnBrk="0" hangingPunct="1">
              <a:defRPr sz="1800" kern="1200">
                <a:solidFill>
                  <a:sysClr val="window" lastClr="FFFFFF"/>
                </a:solidFill>
                <a:latin typeface="Aptos" panose="02110004020202020204"/>
                <a:ea typeface="+mn-ea"/>
                <a:cs typeface="+mn-cs"/>
              </a:defRPr>
            </a:lvl8pPr>
            <a:lvl9pPr marL="3657600" algn="l" defTabSz="914400" rtl="0" eaLnBrk="1" latinLnBrk="0" hangingPunct="1">
              <a:defRPr sz="1800" kern="1200">
                <a:solidFill>
                  <a:sysClr val="window" lastClr="FFFFFF"/>
                </a:solidFill>
                <a:latin typeface="Aptos" panose="02110004020202020204"/>
                <a:ea typeface="+mn-ea"/>
                <a:cs typeface="+mn-cs"/>
              </a:defRPr>
            </a:lvl9pPr>
          </a:lstStyle>
          <a:p>
            <a:pPr algn="ctr"/>
            <a:r>
              <a:rPr lang="en-GB" sz="1400"/>
              <a:t>July</a:t>
            </a:r>
          </a:p>
        </p:txBody>
      </p:sp>
      <p:sp>
        <p:nvSpPr>
          <p:cNvPr id="17" name="TextBox 26">
            <a:extLst>
              <a:ext uri="{FF2B5EF4-FFF2-40B4-BE49-F238E27FC236}">
                <a16:creationId xmlns:a16="http://schemas.microsoft.com/office/drawing/2014/main" id="{24F853B1-44D7-3421-C59B-85D0F73CBBB4}"/>
              </a:ext>
            </a:extLst>
          </p:cNvPr>
          <p:cNvSpPr txBox="1"/>
          <p:nvPr/>
        </p:nvSpPr>
        <p:spPr>
          <a:xfrm>
            <a:off x="3693128" y="3956284"/>
            <a:ext cx="825867" cy="276999"/>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Aptos" panose="02110004020202020204"/>
                <a:ea typeface="+mn-ea"/>
                <a:cs typeface="+mn-cs"/>
              </a:defRPr>
            </a:lvl1pPr>
            <a:lvl2pPr marL="457200" algn="l" defTabSz="914400" rtl="0" eaLnBrk="1" latinLnBrk="0" hangingPunct="1">
              <a:defRPr sz="1800" kern="1200">
                <a:solidFill>
                  <a:sysClr val="windowText" lastClr="000000"/>
                </a:solidFill>
                <a:latin typeface="Aptos" panose="02110004020202020204"/>
                <a:ea typeface="+mn-ea"/>
                <a:cs typeface="+mn-cs"/>
              </a:defRPr>
            </a:lvl2pPr>
            <a:lvl3pPr marL="914400" algn="l" defTabSz="914400" rtl="0" eaLnBrk="1" latinLnBrk="0" hangingPunct="1">
              <a:defRPr sz="1800" kern="1200">
                <a:solidFill>
                  <a:sysClr val="windowText" lastClr="000000"/>
                </a:solidFill>
                <a:latin typeface="Aptos" panose="02110004020202020204"/>
                <a:ea typeface="+mn-ea"/>
                <a:cs typeface="+mn-cs"/>
              </a:defRPr>
            </a:lvl3pPr>
            <a:lvl4pPr marL="1371600" algn="l" defTabSz="914400" rtl="0" eaLnBrk="1" latinLnBrk="0" hangingPunct="1">
              <a:defRPr sz="1800" kern="1200">
                <a:solidFill>
                  <a:sysClr val="windowText" lastClr="000000"/>
                </a:solidFill>
                <a:latin typeface="Aptos" panose="02110004020202020204"/>
                <a:ea typeface="+mn-ea"/>
                <a:cs typeface="+mn-cs"/>
              </a:defRPr>
            </a:lvl4pPr>
            <a:lvl5pPr marL="1828800" algn="l" defTabSz="914400" rtl="0" eaLnBrk="1" latinLnBrk="0" hangingPunct="1">
              <a:defRPr sz="1800" kern="1200">
                <a:solidFill>
                  <a:sysClr val="windowText" lastClr="000000"/>
                </a:solidFill>
                <a:latin typeface="Aptos" panose="02110004020202020204"/>
                <a:ea typeface="+mn-ea"/>
                <a:cs typeface="+mn-cs"/>
              </a:defRPr>
            </a:lvl5pPr>
            <a:lvl6pPr marL="2286000" algn="l" defTabSz="914400" rtl="0" eaLnBrk="1" latinLnBrk="0" hangingPunct="1">
              <a:defRPr sz="1800" kern="1200">
                <a:solidFill>
                  <a:sysClr val="windowText" lastClr="000000"/>
                </a:solidFill>
                <a:latin typeface="Aptos" panose="02110004020202020204"/>
                <a:ea typeface="+mn-ea"/>
                <a:cs typeface="+mn-cs"/>
              </a:defRPr>
            </a:lvl6pPr>
            <a:lvl7pPr marL="2743200" algn="l" defTabSz="914400" rtl="0" eaLnBrk="1" latinLnBrk="0" hangingPunct="1">
              <a:defRPr sz="1800" kern="1200">
                <a:solidFill>
                  <a:sysClr val="windowText" lastClr="000000"/>
                </a:solidFill>
                <a:latin typeface="Aptos" panose="02110004020202020204"/>
                <a:ea typeface="+mn-ea"/>
                <a:cs typeface="+mn-cs"/>
              </a:defRPr>
            </a:lvl7pPr>
            <a:lvl8pPr marL="3200400" algn="l" defTabSz="914400" rtl="0" eaLnBrk="1" latinLnBrk="0" hangingPunct="1">
              <a:defRPr sz="1800" kern="1200">
                <a:solidFill>
                  <a:sysClr val="windowText" lastClr="000000"/>
                </a:solidFill>
                <a:latin typeface="Aptos" panose="02110004020202020204"/>
                <a:ea typeface="+mn-ea"/>
                <a:cs typeface="+mn-cs"/>
              </a:defRPr>
            </a:lvl8pPr>
            <a:lvl9pPr marL="3657600" algn="l" defTabSz="914400" rtl="0" eaLnBrk="1" latinLnBrk="0" hangingPunct="1">
              <a:defRPr sz="1800" kern="1200">
                <a:solidFill>
                  <a:sysClr val="windowText" lastClr="000000"/>
                </a:solidFill>
                <a:latin typeface="Aptos" panose="02110004020202020204"/>
                <a:ea typeface="+mn-ea"/>
                <a:cs typeface="+mn-cs"/>
              </a:defRPr>
            </a:lvl9pPr>
          </a:lstStyle>
          <a:p>
            <a:r>
              <a:rPr lang="en-GB" sz="1200" b="1">
                <a:solidFill>
                  <a:srgbClr val="A02B93"/>
                </a:solidFill>
              </a:rPr>
              <a:t>12 weeks</a:t>
            </a:r>
          </a:p>
        </p:txBody>
      </p:sp>
      <p:cxnSp>
        <p:nvCxnSpPr>
          <p:cNvPr id="18" name="Straight Arrow Connector 17">
            <a:extLst>
              <a:ext uri="{FF2B5EF4-FFF2-40B4-BE49-F238E27FC236}">
                <a16:creationId xmlns:a16="http://schemas.microsoft.com/office/drawing/2014/main" id="{909638CF-A3BA-0DD7-66C0-00CDAF545C4A}"/>
              </a:ext>
            </a:extLst>
          </p:cNvPr>
          <p:cNvCxnSpPr>
            <a:cxnSpLocks/>
            <a:stCxn id="17" idx="1"/>
          </p:cNvCxnSpPr>
          <p:nvPr/>
        </p:nvCxnSpPr>
        <p:spPr>
          <a:xfrm flipH="1" flipV="1">
            <a:off x="2344984" y="4092985"/>
            <a:ext cx="1348144" cy="1799"/>
          </a:xfrm>
          <a:prstGeom prst="straightConnector1">
            <a:avLst/>
          </a:prstGeom>
          <a:noFill/>
          <a:ln w="19050" cap="flat" cmpd="sng" algn="ctr">
            <a:solidFill>
              <a:srgbClr val="A02B93"/>
            </a:solidFill>
            <a:prstDash val="solid"/>
            <a:miter lim="800000"/>
            <a:tailEnd type="triangle"/>
          </a:ln>
          <a:effectLst/>
        </p:spPr>
        <p:style>
          <a:lnRef idx="2">
            <a:schemeClr val="accent5"/>
          </a:lnRef>
          <a:fillRef idx="0">
            <a:schemeClr val="accent5"/>
          </a:fillRef>
          <a:effectRef idx="1">
            <a:schemeClr val="accent5"/>
          </a:effectRef>
          <a:fontRef idx="minor">
            <a:schemeClr val="tx1"/>
          </a:fontRef>
        </p:style>
      </p:cxnSp>
      <p:cxnSp>
        <p:nvCxnSpPr>
          <p:cNvPr id="19" name="Straight Arrow Connector 18">
            <a:extLst>
              <a:ext uri="{FF2B5EF4-FFF2-40B4-BE49-F238E27FC236}">
                <a16:creationId xmlns:a16="http://schemas.microsoft.com/office/drawing/2014/main" id="{19E810C2-26CF-1878-DE5A-6F5DE0A293A4}"/>
              </a:ext>
            </a:extLst>
          </p:cNvPr>
          <p:cNvCxnSpPr>
            <a:cxnSpLocks/>
          </p:cNvCxnSpPr>
          <p:nvPr/>
        </p:nvCxnSpPr>
        <p:spPr>
          <a:xfrm>
            <a:off x="4556054" y="4105822"/>
            <a:ext cx="1386840" cy="0"/>
          </a:xfrm>
          <a:prstGeom prst="straightConnector1">
            <a:avLst/>
          </a:prstGeom>
          <a:noFill/>
          <a:ln w="19050" cap="flat" cmpd="sng" algn="ctr">
            <a:solidFill>
              <a:srgbClr val="A02B93"/>
            </a:solidFill>
            <a:prstDash val="solid"/>
            <a:miter lim="800000"/>
            <a:tailEnd type="triangle"/>
          </a:ln>
          <a:effectLst/>
        </p:spPr>
        <p:style>
          <a:lnRef idx="2">
            <a:schemeClr val="accent5"/>
          </a:lnRef>
          <a:fillRef idx="0">
            <a:schemeClr val="accent5"/>
          </a:fillRef>
          <a:effectRef idx="1">
            <a:schemeClr val="accent5"/>
          </a:effectRef>
          <a:fontRef idx="minor">
            <a:schemeClr val="tx1"/>
          </a:fontRef>
        </p:style>
      </p:cxnSp>
      <p:sp>
        <p:nvSpPr>
          <p:cNvPr id="20" name="Rectangle 19">
            <a:extLst>
              <a:ext uri="{FF2B5EF4-FFF2-40B4-BE49-F238E27FC236}">
                <a16:creationId xmlns:a16="http://schemas.microsoft.com/office/drawing/2014/main" id="{D9735D67-5996-B5C5-71CC-063C4BD59DB3}"/>
              </a:ext>
            </a:extLst>
          </p:cNvPr>
          <p:cNvSpPr/>
          <p:nvPr/>
        </p:nvSpPr>
        <p:spPr>
          <a:xfrm>
            <a:off x="2786033" y="3048161"/>
            <a:ext cx="2790710" cy="269674"/>
          </a:xfrm>
          <a:prstGeom prst="rect">
            <a:avLst/>
          </a:prstGeom>
          <a:solidFill>
            <a:srgbClr val="196B24"/>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ea typeface="+mn-ea"/>
                <a:cs typeface="+mn-cs"/>
              </a:defRPr>
            </a:lvl1pPr>
            <a:lvl2pPr marL="457200" algn="l" defTabSz="914400" rtl="0" eaLnBrk="1" latinLnBrk="0" hangingPunct="1">
              <a:defRPr sz="1800" kern="1200">
                <a:solidFill>
                  <a:sysClr val="window" lastClr="FFFFFF"/>
                </a:solidFill>
                <a:latin typeface="Aptos" panose="02110004020202020204"/>
                <a:ea typeface="+mn-ea"/>
                <a:cs typeface="+mn-cs"/>
              </a:defRPr>
            </a:lvl2pPr>
            <a:lvl3pPr marL="914400" algn="l" defTabSz="914400" rtl="0" eaLnBrk="1" latinLnBrk="0" hangingPunct="1">
              <a:defRPr sz="1800" kern="1200">
                <a:solidFill>
                  <a:sysClr val="window" lastClr="FFFFFF"/>
                </a:solidFill>
                <a:latin typeface="Aptos" panose="02110004020202020204"/>
                <a:ea typeface="+mn-ea"/>
                <a:cs typeface="+mn-cs"/>
              </a:defRPr>
            </a:lvl3pPr>
            <a:lvl4pPr marL="1371600" algn="l" defTabSz="914400" rtl="0" eaLnBrk="1" latinLnBrk="0" hangingPunct="1">
              <a:defRPr sz="1800" kern="1200">
                <a:solidFill>
                  <a:sysClr val="window" lastClr="FFFFFF"/>
                </a:solidFill>
                <a:latin typeface="Aptos" panose="02110004020202020204"/>
                <a:ea typeface="+mn-ea"/>
                <a:cs typeface="+mn-cs"/>
              </a:defRPr>
            </a:lvl4pPr>
            <a:lvl5pPr marL="1828800" algn="l" defTabSz="914400" rtl="0" eaLnBrk="1" latinLnBrk="0" hangingPunct="1">
              <a:defRPr sz="1800" kern="1200">
                <a:solidFill>
                  <a:sysClr val="window" lastClr="FFFFFF"/>
                </a:solidFill>
                <a:latin typeface="Aptos" panose="02110004020202020204"/>
                <a:ea typeface="+mn-ea"/>
                <a:cs typeface="+mn-cs"/>
              </a:defRPr>
            </a:lvl5pPr>
            <a:lvl6pPr marL="2286000" algn="l" defTabSz="914400" rtl="0" eaLnBrk="1" latinLnBrk="0" hangingPunct="1">
              <a:defRPr sz="1800" kern="1200">
                <a:solidFill>
                  <a:sysClr val="window" lastClr="FFFFFF"/>
                </a:solidFill>
                <a:latin typeface="Aptos" panose="02110004020202020204"/>
                <a:ea typeface="+mn-ea"/>
                <a:cs typeface="+mn-cs"/>
              </a:defRPr>
            </a:lvl6pPr>
            <a:lvl7pPr marL="2743200" algn="l" defTabSz="914400" rtl="0" eaLnBrk="1" latinLnBrk="0" hangingPunct="1">
              <a:defRPr sz="1800" kern="1200">
                <a:solidFill>
                  <a:sysClr val="window" lastClr="FFFFFF"/>
                </a:solidFill>
                <a:latin typeface="Aptos" panose="02110004020202020204"/>
                <a:ea typeface="+mn-ea"/>
                <a:cs typeface="+mn-cs"/>
              </a:defRPr>
            </a:lvl7pPr>
            <a:lvl8pPr marL="3200400" algn="l" defTabSz="914400" rtl="0" eaLnBrk="1" latinLnBrk="0" hangingPunct="1">
              <a:defRPr sz="1800" kern="1200">
                <a:solidFill>
                  <a:sysClr val="window" lastClr="FFFFFF"/>
                </a:solidFill>
                <a:latin typeface="Aptos" panose="02110004020202020204"/>
                <a:ea typeface="+mn-ea"/>
                <a:cs typeface="+mn-cs"/>
              </a:defRPr>
            </a:lvl8pPr>
            <a:lvl9pPr marL="3657600" algn="l" defTabSz="914400" rtl="0" eaLnBrk="1" latinLnBrk="0" hangingPunct="1">
              <a:defRPr sz="1800" kern="1200">
                <a:solidFill>
                  <a:sysClr val="window" lastClr="FFFFFF"/>
                </a:solidFill>
                <a:latin typeface="Aptos" panose="02110004020202020204"/>
                <a:ea typeface="+mn-ea"/>
                <a:cs typeface="+mn-cs"/>
              </a:defRPr>
            </a:lvl9pPr>
          </a:lstStyle>
          <a:p>
            <a:pPr algn="ctr"/>
            <a:r>
              <a:rPr lang="en-GB" sz="1400"/>
              <a:t>Regional workshops</a:t>
            </a:r>
          </a:p>
        </p:txBody>
      </p:sp>
      <p:cxnSp>
        <p:nvCxnSpPr>
          <p:cNvPr id="21" name="Straight Arrow Connector 20">
            <a:extLst>
              <a:ext uri="{FF2B5EF4-FFF2-40B4-BE49-F238E27FC236}">
                <a16:creationId xmlns:a16="http://schemas.microsoft.com/office/drawing/2014/main" id="{56C8054F-9850-B712-33A0-D09350A7DC5D}"/>
              </a:ext>
            </a:extLst>
          </p:cNvPr>
          <p:cNvCxnSpPr>
            <a:cxnSpLocks/>
          </p:cNvCxnSpPr>
          <p:nvPr/>
        </p:nvCxnSpPr>
        <p:spPr>
          <a:xfrm>
            <a:off x="904769" y="4335924"/>
            <a:ext cx="10241633" cy="0"/>
          </a:xfrm>
          <a:prstGeom prst="straightConnector1">
            <a:avLst/>
          </a:prstGeom>
          <a:noFill/>
          <a:ln w="76200" cap="flat" cmpd="sng" algn="ctr">
            <a:solidFill>
              <a:sysClr val="windowText" lastClr="000000"/>
            </a:solidFill>
            <a:prstDash val="solid"/>
            <a:miter lim="800000"/>
            <a:tailEnd type="triangle"/>
          </a:ln>
          <a:effectLst/>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348697D0-2697-DCDD-A7C0-EA88331DF2FC}"/>
              </a:ext>
            </a:extLst>
          </p:cNvPr>
          <p:cNvSpPr/>
          <p:nvPr/>
        </p:nvSpPr>
        <p:spPr>
          <a:xfrm>
            <a:off x="2786032" y="2723578"/>
            <a:ext cx="2790711" cy="269674"/>
          </a:xfrm>
          <a:prstGeom prst="rect">
            <a:avLst/>
          </a:prstGeom>
          <a:solidFill>
            <a:srgbClr val="196B24"/>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ea typeface="+mn-ea"/>
                <a:cs typeface="+mn-cs"/>
              </a:defRPr>
            </a:lvl1pPr>
            <a:lvl2pPr marL="457200" algn="l" defTabSz="914400" rtl="0" eaLnBrk="1" latinLnBrk="0" hangingPunct="1">
              <a:defRPr sz="1800" kern="1200">
                <a:solidFill>
                  <a:sysClr val="window" lastClr="FFFFFF"/>
                </a:solidFill>
                <a:latin typeface="Aptos" panose="02110004020202020204"/>
                <a:ea typeface="+mn-ea"/>
                <a:cs typeface="+mn-cs"/>
              </a:defRPr>
            </a:lvl2pPr>
            <a:lvl3pPr marL="914400" algn="l" defTabSz="914400" rtl="0" eaLnBrk="1" latinLnBrk="0" hangingPunct="1">
              <a:defRPr sz="1800" kern="1200">
                <a:solidFill>
                  <a:sysClr val="window" lastClr="FFFFFF"/>
                </a:solidFill>
                <a:latin typeface="Aptos" panose="02110004020202020204"/>
                <a:ea typeface="+mn-ea"/>
                <a:cs typeface="+mn-cs"/>
              </a:defRPr>
            </a:lvl3pPr>
            <a:lvl4pPr marL="1371600" algn="l" defTabSz="914400" rtl="0" eaLnBrk="1" latinLnBrk="0" hangingPunct="1">
              <a:defRPr sz="1800" kern="1200">
                <a:solidFill>
                  <a:sysClr val="window" lastClr="FFFFFF"/>
                </a:solidFill>
                <a:latin typeface="Aptos" panose="02110004020202020204"/>
                <a:ea typeface="+mn-ea"/>
                <a:cs typeface="+mn-cs"/>
              </a:defRPr>
            </a:lvl4pPr>
            <a:lvl5pPr marL="1828800" algn="l" defTabSz="914400" rtl="0" eaLnBrk="1" latinLnBrk="0" hangingPunct="1">
              <a:defRPr sz="1800" kern="1200">
                <a:solidFill>
                  <a:sysClr val="window" lastClr="FFFFFF"/>
                </a:solidFill>
                <a:latin typeface="Aptos" panose="02110004020202020204"/>
                <a:ea typeface="+mn-ea"/>
                <a:cs typeface="+mn-cs"/>
              </a:defRPr>
            </a:lvl5pPr>
            <a:lvl6pPr marL="2286000" algn="l" defTabSz="914400" rtl="0" eaLnBrk="1" latinLnBrk="0" hangingPunct="1">
              <a:defRPr sz="1800" kern="1200">
                <a:solidFill>
                  <a:sysClr val="window" lastClr="FFFFFF"/>
                </a:solidFill>
                <a:latin typeface="Aptos" panose="02110004020202020204"/>
                <a:ea typeface="+mn-ea"/>
                <a:cs typeface="+mn-cs"/>
              </a:defRPr>
            </a:lvl6pPr>
            <a:lvl7pPr marL="2743200" algn="l" defTabSz="914400" rtl="0" eaLnBrk="1" latinLnBrk="0" hangingPunct="1">
              <a:defRPr sz="1800" kern="1200">
                <a:solidFill>
                  <a:sysClr val="window" lastClr="FFFFFF"/>
                </a:solidFill>
                <a:latin typeface="Aptos" panose="02110004020202020204"/>
                <a:ea typeface="+mn-ea"/>
                <a:cs typeface="+mn-cs"/>
              </a:defRPr>
            </a:lvl7pPr>
            <a:lvl8pPr marL="3200400" algn="l" defTabSz="914400" rtl="0" eaLnBrk="1" latinLnBrk="0" hangingPunct="1">
              <a:defRPr sz="1800" kern="1200">
                <a:solidFill>
                  <a:sysClr val="window" lastClr="FFFFFF"/>
                </a:solidFill>
                <a:latin typeface="Aptos" panose="02110004020202020204"/>
                <a:ea typeface="+mn-ea"/>
                <a:cs typeface="+mn-cs"/>
              </a:defRPr>
            </a:lvl8pPr>
            <a:lvl9pPr marL="3657600" algn="l" defTabSz="914400" rtl="0" eaLnBrk="1" latinLnBrk="0" hangingPunct="1">
              <a:defRPr sz="1800" kern="1200">
                <a:solidFill>
                  <a:sysClr val="window" lastClr="FFFFFF"/>
                </a:solidFill>
                <a:latin typeface="Aptos" panose="02110004020202020204"/>
                <a:ea typeface="+mn-ea"/>
                <a:cs typeface="+mn-cs"/>
              </a:defRPr>
            </a:lvl9pPr>
          </a:lstStyle>
          <a:p>
            <a:pPr algn="ctr"/>
            <a:r>
              <a:rPr lang="en-GB" sz="1400"/>
              <a:t>Minister-led roundtables</a:t>
            </a:r>
          </a:p>
        </p:txBody>
      </p:sp>
      <p:sp>
        <p:nvSpPr>
          <p:cNvPr id="23" name="Rectangle 22">
            <a:extLst>
              <a:ext uri="{FF2B5EF4-FFF2-40B4-BE49-F238E27FC236}">
                <a16:creationId xmlns:a16="http://schemas.microsoft.com/office/drawing/2014/main" id="{7B67E688-53B4-E0CC-10BA-DD35A97847E5}"/>
              </a:ext>
            </a:extLst>
          </p:cNvPr>
          <p:cNvSpPr/>
          <p:nvPr/>
        </p:nvSpPr>
        <p:spPr>
          <a:xfrm>
            <a:off x="6703448" y="3573418"/>
            <a:ext cx="3524249" cy="584771"/>
          </a:xfrm>
          <a:prstGeom prst="rect">
            <a:avLst/>
          </a:prstGeom>
          <a:solidFill>
            <a:srgbClr val="196B24"/>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ea typeface="+mn-ea"/>
                <a:cs typeface="+mn-cs"/>
              </a:defRPr>
            </a:lvl1pPr>
            <a:lvl2pPr marL="457200" algn="l" defTabSz="914400" rtl="0" eaLnBrk="1" latinLnBrk="0" hangingPunct="1">
              <a:defRPr sz="1800" kern="1200">
                <a:solidFill>
                  <a:sysClr val="window" lastClr="FFFFFF"/>
                </a:solidFill>
                <a:latin typeface="Aptos" panose="02110004020202020204"/>
                <a:ea typeface="+mn-ea"/>
                <a:cs typeface="+mn-cs"/>
              </a:defRPr>
            </a:lvl2pPr>
            <a:lvl3pPr marL="914400" algn="l" defTabSz="914400" rtl="0" eaLnBrk="1" latinLnBrk="0" hangingPunct="1">
              <a:defRPr sz="1800" kern="1200">
                <a:solidFill>
                  <a:sysClr val="window" lastClr="FFFFFF"/>
                </a:solidFill>
                <a:latin typeface="Aptos" panose="02110004020202020204"/>
                <a:ea typeface="+mn-ea"/>
                <a:cs typeface="+mn-cs"/>
              </a:defRPr>
            </a:lvl3pPr>
            <a:lvl4pPr marL="1371600" algn="l" defTabSz="914400" rtl="0" eaLnBrk="1" latinLnBrk="0" hangingPunct="1">
              <a:defRPr sz="1800" kern="1200">
                <a:solidFill>
                  <a:sysClr val="window" lastClr="FFFFFF"/>
                </a:solidFill>
                <a:latin typeface="Aptos" panose="02110004020202020204"/>
                <a:ea typeface="+mn-ea"/>
                <a:cs typeface="+mn-cs"/>
              </a:defRPr>
            </a:lvl4pPr>
            <a:lvl5pPr marL="1828800" algn="l" defTabSz="914400" rtl="0" eaLnBrk="1" latinLnBrk="0" hangingPunct="1">
              <a:defRPr sz="1800" kern="1200">
                <a:solidFill>
                  <a:sysClr val="window" lastClr="FFFFFF"/>
                </a:solidFill>
                <a:latin typeface="Aptos" panose="02110004020202020204"/>
                <a:ea typeface="+mn-ea"/>
                <a:cs typeface="+mn-cs"/>
              </a:defRPr>
            </a:lvl5pPr>
            <a:lvl6pPr marL="2286000" algn="l" defTabSz="914400" rtl="0" eaLnBrk="1" latinLnBrk="0" hangingPunct="1">
              <a:defRPr sz="1800" kern="1200">
                <a:solidFill>
                  <a:sysClr val="window" lastClr="FFFFFF"/>
                </a:solidFill>
                <a:latin typeface="Aptos" panose="02110004020202020204"/>
                <a:ea typeface="+mn-ea"/>
                <a:cs typeface="+mn-cs"/>
              </a:defRPr>
            </a:lvl6pPr>
            <a:lvl7pPr marL="2743200" algn="l" defTabSz="914400" rtl="0" eaLnBrk="1" latinLnBrk="0" hangingPunct="1">
              <a:defRPr sz="1800" kern="1200">
                <a:solidFill>
                  <a:sysClr val="window" lastClr="FFFFFF"/>
                </a:solidFill>
                <a:latin typeface="Aptos" panose="02110004020202020204"/>
                <a:ea typeface="+mn-ea"/>
                <a:cs typeface="+mn-cs"/>
              </a:defRPr>
            </a:lvl7pPr>
            <a:lvl8pPr marL="3200400" algn="l" defTabSz="914400" rtl="0" eaLnBrk="1" latinLnBrk="0" hangingPunct="1">
              <a:defRPr sz="1800" kern="1200">
                <a:solidFill>
                  <a:sysClr val="window" lastClr="FFFFFF"/>
                </a:solidFill>
                <a:latin typeface="Aptos" panose="02110004020202020204"/>
                <a:ea typeface="+mn-ea"/>
                <a:cs typeface="+mn-cs"/>
              </a:defRPr>
            </a:lvl8pPr>
            <a:lvl9pPr marL="3657600" algn="l" defTabSz="914400" rtl="0" eaLnBrk="1" latinLnBrk="0" hangingPunct="1">
              <a:defRPr sz="1800" kern="1200">
                <a:solidFill>
                  <a:sysClr val="window" lastClr="FFFFFF"/>
                </a:solidFill>
                <a:latin typeface="Aptos" panose="02110004020202020204"/>
                <a:ea typeface="+mn-ea"/>
                <a:cs typeface="+mn-cs"/>
              </a:defRPr>
            </a:lvl9pPr>
          </a:lstStyle>
          <a:p>
            <a:pPr algn="ctr"/>
            <a:r>
              <a:rPr lang="en-GB" sz="1400"/>
              <a:t>Analysis of consultation responses, informing policy development</a:t>
            </a:r>
          </a:p>
        </p:txBody>
      </p:sp>
      <p:sp>
        <p:nvSpPr>
          <p:cNvPr id="24" name="TextBox 36">
            <a:extLst>
              <a:ext uri="{FF2B5EF4-FFF2-40B4-BE49-F238E27FC236}">
                <a16:creationId xmlns:a16="http://schemas.microsoft.com/office/drawing/2014/main" id="{7C6981E9-5196-220F-D2B4-E8BA876C0646}"/>
              </a:ext>
            </a:extLst>
          </p:cNvPr>
          <p:cNvSpPr txBox="1"/>
          <p:nvPr/>
        </p:nvSpPr>
        <p:spPr>
          <a:xfrm>
            <a:off x="1586936" y="2005288"/>
            <a:ext cx="2404584" cy="523220"/>
          </a:xfrm>
          <a:prstGeom prst="rect">
            <a:avLst/>
          </a:prstGeom>
          <a:noFill/>
        </p:spPr>
        <p:txBody>
          <a:bodyPr wrap="square" rtlCol="0">
            <a:spAutoFit/>
          </a:bodyPr>
          <a:lstStyle>
            <a:defPPr>
              <a:defRPr lang="en-US"/>
            </a:defPPr>
            <a:lvl1pPr marL="0" algn="l" defTabSz="914400" rtl="0" eaLnBrk="1" latinLnBrk="0" hangingPunct="1">
              <a:defRPr sz="1800" kern="1200">
                <a:solidFill>
                  <a:sysClr val="windowText" lastClr="000000"/>
                </a:solidFill>
                <a:latin typeface="Aptos" panose="02110004020202020204"/>
                <a:ea typeface="+mn-ea"/>
                <a:cs typeface="+mn-cs"/>
              </a:defRPr>
            </a:lvl1pPr>
            <a:lvl2pPr marL="457200" algn="l" defTabSz="914400" rtl="0" eaLnBrk="1" latinLnBrk="0" hangingPunct="1">
              <a:defRPr sz="1800" kern="1200">
                <a:solidFill>
                  <a:sysClr val="windowText" lastClr="000000"/>
                </a:solidFill>
                <a:latin typeface="Aptos" panose="02110004020202020204"/>
                <a:ea typeface="+mn-ea"/>
                <a:cs typeface="+mn-cs"/>
              </a:defRPr>
            </a:lvl2pPr>
            <a:lvl3pPr marL="914400" algn="l" defTabSz="914400" rtl="0" eaLnBrk="1" latinLnBrk="0" hangingPunct="1">
              <a:defRPr sz="1800" kern="1200">
                <a:solidFill>
                  <a:sysClr val="windowText" lastClr="000000"/>
                </a:solidFill>
                <a:latin typeface="Aptos" panose="02110004020202020204"/>
                <a:ea typeface="+mn-ea"/>
                <a:cs typeface="+mn-cs"/>
              </a:defRPr>
            </a:lvl3pPr>
            <a:lvl4pPr marL="1371600" algn="l" defTabSz="914400" rtl="0" eaLnBrk="1" latinLnBrk="0" hangingPunct="1">
              <a:defRPr sz="1800" kern="1200">
                <a:solidFill>
                  <a:sysClr val="windowText" lastClr="000000"/>
                </a:solidFill>
                <a:latin typeface="Aptos" panose="02110004020202020204"/>
                <a:ea typeface="+mn-ea"/>
                <a:cs typeface="+mn-cs"/>
              </a:defRPr>
            </a:lvl4pPr>
            <a:lvl5pPr marL="1828800" algn="l" defTabSz="914400" rtl="0" eaLnBrk="1" latinLnBrk="0" hangingPunct="1">
              <a:defRPr sz="1800" kern="1200">
                <a:solidFill>
                  <a:sysClr val="windowText" lastClr="000000"/>
                </a:solidFill>
                <a:latin typeface="Aptos" panose="02110004020202020204"/>
                <a:ea typeface="+mn-ea"/>
                <a:cs typeface="+mn-cs"/>
              </a:defRPr>
            </a:lvl5pPr>
            <a:lvl6pPr marL="2286000" algn="l" defTabSz="914400" rtl="0" eaLnBrk="1" latinLnBrk="0" hangingPunct="1">
              <a:defRPr sz="1800" kern="1200">
                <a:solidFill>
                  <a:sysClr val="windowText" lastClr="000000"/>
                </a:solidFill>
                <a:latin typeface="Aptos" panose="02110004020202020204"/>
                <a:ea typeface="+mn-ea"/>
                <a:cs typeface="+mn-cs"/>
              </a:defRPr>
            </a:lvl6pPr>
            <a:lvl7pPr marL="2743200" algn="l" defTabSz="914400" rtl="0" eaLnBrk="1" latinLnBrk="0" hangingPunct="1">
              <a:defRPr sz="1800" kern="1200">
                <a:solidFill>
                  <a:sysClr val="windowText" lastClr="000000"/>
                </a:solidFill>
                <a:latin typeface="Aptos" panose="02110004020202020204"/>
                <a:ea typeface="+mn-ea"/>
                <a:cs typeface="+mn-cs"/>
              </a:defRPr>
            </a:lvl7pPr>
            <a:lvl8pPr marL="3200400" algn="l" defTabSz="914400" rtl="0" eaLnBrk="1" latinLnBrk="0" hangingPunct="1">
              <a:defRPr sz="1800" kern="1200">
                <a:solidFill>
                  <a:sysClr val="windowText" lastClr="000000"/>
                </a:solidFill>
                <a:latin typeface="Aptos" panose="02110004020202020204"/>
                <a:ea typeface="+mn-ea"/>
                <a:cs typeface="+mn-cs"/>
              </a:defRPr>
            </a:lvl8pPr>
            <a:lvl9pPr marL="3657600" algn="l" defTabSz="914400" rtl="0" eaLnBrk="1" latinLnBrk="0" hangingPunct="1">
              <a:defRPr sz="1800" kern="1200">
                <a:solidFill>
                  <a:sysClr val="windowText" lastClr="000000"/>
                </a:solidFill>
                <a:latin typeface="Aptos" panose="02110004020202020204"/>
                <a:ea typeface="+mn-ea"/>
                <a:cs typeface="+mn-cs"/>
              </a:defRPr>
            </a:lvl9pPr>
          </a:lstStyle>
          <a:p>
            <a:r>
              <a:rPr lang="en-GB" sz="1400" b="1">
                <a:solidFill>
                  <a:srgbClr val="196B24"/>
                </a:solidFill>
              </a:rPr>
              <a:t>Land Use Consultation launches</a:t>
            </a:r>
          </a:p>
        </p:txBody>
      </p:sp>
      <p:sp>
        <p:nvSpPr>
          <p:cNvPr id="29" name="Rectangle 28">
            <a:extLst>
              <a:ext uri="{FF2B5EF4-FFF2-40B4-BE49-F238E27FC236}">
                <a16:creationId xmlns:a16="http://schemas.microsoft.com/office/drawing/2014/main" id="{054CB6E7-E25C-AEDD-CB56-F30783623F97}"/>
              </a:ext>
            </a:extLst>
          </p:cNvPr>
          <p:cNvSpPr/>
          <p:nvPr/>
        </p:nvSpPr>
        <p:spPr>
          <a:xfrm>
            <a:off x="2786032" y="3375157"/>
            <a:ext cx="2790711" cy="562434"/>
          </a:xfrm>
          <a:prstGeom prst="rect">
            <a:avLst/>
          </a:prstGeom>
          <a:solidFill>
            <a:srgbClr val="196B24"/>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Aptos" panose="02110004020202020204"/>
                <a:ea typeface="+mn-ea"/>
                <a:cs typeface="+mn-cs"/>
              </a:defRPr>
            </a:lvl1pPr>
            <a:lvl2pPr marL="457200" algn="l" defTabSz="914400" rtl="0" eaLnBrk="1" latinLnBrk="0" hangingPunct="1">
              <a:defRPr sz="1800" kern="1200">
                <a:solidFill>
                  <a:sysClr val="window" lastClr="FFFFFF"/>
                </a:solidFill>
                <a:latin typeface="Aptos" panose="02110004020202020204"/>
                <a:ea typeface="+mn-ea"/>
                <a:cs typeface="+mn-cs"/>
              </a:defRPr>
            </a:lvl2pPr>
            <a:lvl3pPr marL="914400" algn="l" defTabSz="914400" rtl="0" eaLnBrk="1" latinLnBrk="0" hangingPunct="1">
              <a:defRPr sz="1800" kern="1200">
                <a:solidFill>
                  <a:sysClr val="window" lastClr="FFFFFF"/>
                </a:solidFill>
                <a:latin typeface="Aptos" panose="02110004020202020204"/>
                <a:ea typeface="+mn-ea"/>
                <a:cs typeface="+mn-cs"/>
              </a:defRPr>
            </a:lvl3pPr>
            <a:lvl4pPr marL="1371600" algn="l" defTabSz="914400" rtl="0" eaLnBrk="1" latinLnBrk="0" hangingPunct="1">
              <a:defRPr sz="1800" kern="1200">
                <a:solidFill>
                  <a:sysClr val="window" lastClr="FFFFFF"/>
                </a:solidFill>
                <a:latin typeface="Aptos" panose="02110004020202020204"/>
                <a:ea typeface="+mn-ea"/>
                <a:cs typeface="+mn-cs"/>
              </a:defRPr>
            </a:lvl4pPr>
            <a:lvl5pPr marL="1828800" algn="l" defTabSz="914400" rtl="0" eaLnBrk="1" latinLnBrk="0" hangingPunct="1">
              <a:defRPr sz="1800" kern="1200">
                <a:solidFill>
                  <a:sysClr val="window" lastClr="FFFFFF"/>
                </a:solidFill>
                <a:latin typeface="Aptos" panose="02110004020202020204"/>
                <a:ea typeface="+mn-ea"/>
                <a:cs typeface="+mn-cs"/>
              </a:defRPr>
            </a:lvl5pPr>
            <a:lvl6pPr marL="2286000" algn="l" defTabSz="914400" rtl="0" eaLnBrk="1" latinLnBrk="0" hangingPunct="1">
              <a:defRPr sz="1800" kern="1200">
                <a:solidFill>
                  <a:sysClr val="window" lastClr="FFFFFF"/>
                </a:solidFill>
                <a:latin typeface="Aptos" panose="02110004020202020204"/>
                <a:ea typeface="+mn-ea"/>
                <a:cs typeface="+mn-cs"/>
              </a:defRPr>
            </a:lvl6pPr>
            <a:lvl7pPr marL="2743200" algn="l" defTabSz="914400" rtl="0" eaLnBrk="1" latinLnBrk="0" hangingPunct="1">
              <a:defRPr sz="1800" kern="1200">
                <a:solidFill>
                  <a:sysClr val="window" lastClr="FFFFFF"/>
                </a:solidFill>
                <a:latin typeface="Aptos" panose="02110004020202020204"/>
                <a:ea typeface="+mn-ea"/>
                <a:cs typeface="+mn-cs"/>
              </a:defRPr>
            </a:lvl7pPr>
            <a:lvl8pPr marL="3200400" algn="l" defTabSz="914400" rtl="0" eaLnBrk="1" latinLnBrk="0" hangingPunct="1">
              <a:defRPr sz="1800" kern="1200">
                <a:solidFill>
                  <a:sysClr val="window" lastClr="FFFFFF"/>
                </a:solidFill>
                <a:latin typeface="Aptos" panose="02110004020202020204"/>
                <a:ea typeface="+mn-ea"/>
                <a:cs typeface="+mn-cs"/>
              </a:defRPr>
            </a:lvl8pPr>
            <a:lvl9pPr marL="3657600" algn="l" defTabSz="914400" rtl="0" eaLnBrk="1" latinLnBrk="0" hangingPunct="1">
              <a:defRPr sz="1800" kern="1200">
                <a:solidFill>
                  <a:sysClr val="window" lastClr="FFFFFF"/>
                </a:solidFill>
                <a:latin typeface="Aptos" panose="02110004020202020204"/>
                <a:ea typeface="+mn-ea"/>
                <a:cs typeface="+mn-cs"/>
              </a:defRPr>
            </a:lvl9pPr>
          </a:lstStyle>
          <a:p>
            <a:pPr algn="ctr"/>
            <a:r>
              <a:rPr lang="en-GB" sz="1400"/>
              <a:t>Academia/Researcher workshops </a:t>
            </a:r>
          </a:p>
          <a:p>
            <a:pPr algn="ctr"/>
            <a:r>
              <a:rPr lang="en-GB" sz="1400"/>
              <a:t>(focus on analysis and evidence)</a:t>
            </a:r>
          </a:p>
        </p:txBody>
      </p:sp>
    </p:spTree>
    <p:extLst>
      <p:ext uri="{BB962C8B-B14F-4D97-AF65-F5344CB8AC3E}">
        <p14:creationId xmlns:p14="http://schemas.microsoft.com/office/powerpoint/2010/main" val="330071918"/>
      </p:ext>
    </p:extLst>
  </p:cSld>
  <p:clrMapOvr>
    <a:masterClrMapping/>
  </p:clrMapOvr>
</p:sld>
</file>

<file path=ppt/theme/theme1.xml><?xml version="1.0" encoding="utf-8"?>
<a:theme xmlns:a="http://schemas.openxmlformats.org/drawingml/2006/main" name="defra-powerpoint-template-3">
  <a:themeElements>
    <a:clrScheme name="Defra palette">
      <a:dk1>
        <a:sysClr val="windowText" lastClr="000000"/>
      </a:dk1>
      <a:lt1>
        <a:sysClr val="window" lastClr="FFFFFF"/>
      </a:lt1>
      <a:dk2>
        <a:srgbClr val="00AF41"/>
      </a:dk2>
      <a:lt2>
        <a:srgbClr val="FFFFFF"/>
      </a:lt2>
      <a:accent1>
        <a:srgbClr val="00AF41"/>
      </a:accent1>
      <a:accent2>
        <a:srgbClr val="8FBF41"/>
      </a:accent2>
      <a:accent3>
        <a:srgbClr val="FFD500"/>
      </a:accent3>
      <a:accent4>
        <a:srgbClr val="DE2B29"/>
      </a:accent4>
      <a:accent5>
        <a:srgbClr val="F59A00"/>
      </a:accent5>
      <a:accent6>
        <a:srgbClr val="007BC4"/>
      </a:accent6>
      <a:hlink>
        <a:srgbClr val="D51067"/>
      </a:hlink>
      <a:folHlink>
        <a:srgbClr val="6D307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1756_Defra_Powerpoint_template_v3.potx" id="{9FA114EF-0F28-45DA-BD28-1DBA18000EF3}" vid="{39D81AC2-6EAA-48ED-836F-6F337E5C2DBB}"/>
    </a:ext>
  </a:extLst>
</a:theme>
</file>

<file path=ppt/theme/theme2.xml><?xml version="1.0" encoding="utf-8"?>
<a:theme xmlns:a="http://schemas.openxmlformats.org/drawingml/2006/main" name="Default Theme">
  <a:themeElements>
    <a:clrScheme name="Delivery &amp; Strategy">
      <a:dk1>
        <a:sysClr val="windowText" lastClr="000000"/>
      </a:dk1>
      <a:lt1>
        <a:srgbClr val="E6E6E6"/>
      </a:lt1>
      <a:dk2>
        <a:srgbClr val="999999"/>
      </a:dk2>
      <a:lt2>
        <a:srgbClr val="B3B3B3"/>
      </a:lt2>
      <a:accent1>
        <a:srgbClr val="00A33B"/>
      </a:accent1>
      <a:accent2>
        <a:srgbClr val="007CBA"/>
      </a:accent2>
      <a:accent3>
        <a:srgbClr val="D9262E"/>
      </a:accent3>
      <a:accent4>
        <a:srgbClr val="FF9E16"/>
      </a:accent4>
      <a:accent5>
        <a:srgbClr val="FFCC00"/>
      </a:accent5>
      <a:accent6>
        <a:srgbClr val="77BC1F"/>
      </a:accent6>
      <a:hlink>
        <a:srgbClr val="007CBA"/>
      </a:hlink>
      <a:folHlink>
        <a:srgbClr val="A783A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ategy &amp; Delivery PowerPoint Template" id="{0323C7A1-0157-4E32-9C79-3056C30C8586}" vid="{BA2ED617-2AF4-4E65-A8F2-9F9974380C7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f401361b24e474cb011be6eb76c0e76 xmlns="662745e8-e224-48e8-a2e3-254862b8c2f5">
      <Terms xmlns="http://schemas.microsoft.com/office/infopath/2007/PartnerControls">
        <TermInfo xmlns="http://schemas.microsoft.com/office/infopath/2007/PartnerControls">
          <TermName xmlns="http://schemas.microsoft.com/office/infopath/2007/PartnerControls">Crown</TermName>
          <TermId xmlns="http://schemas.microsoft.com/office/infopath/2007/PartnerControls">69589897-2828-4761-976e-717fd8e631c9</TermId>
        </TermInfo>
      </Terms>
    </cf401361b24e474cb011be6eb76c0e76>
    <Addedtocatalogue xmlns="7b5b5b3f-24a3-4dc8-9b3b-e01dabafb99e">false</Addedtocatalogue>
    <k85d23755b3a46b5a51451cf336b2e9b xmlns="662745e8-e224-48e8-a2e3-254862b8c2f5">
      <Terms xmlns="http://schemas.microsoft.com/office/infopath/2007/PartnerControls"/>
    </k85d23755b3a46b5a51451cf336b2e9b>
    <Topic xmlns="662745e8-e224-48e8-a2e3-254862b8c2f5">Strategic Land Use Change</Topic>
    <HOMigrated xmlns="662745e8-e224-48e8-a2e3-254862b8c2f5">false</HOMigrated>
    <ddeb1fd0a9ad4436a96525d34737dc44 xmlns="662745e8-e224-48e8-a2e3-254862b8c2f5">
      <Terms xmlns="http://schemas.microsoft.com/office/infopath/2007/PartnerControls">
        <TermInfo xmlns="http://schemas.microsoft.com/office/infopath/2007/PartnerControls">
          <TermName xmlns="http://schemas.microsoft.com/office/infopath/2007/PartnerControls">Internal Defra Group</TermName>
          <TermId xmlns="http://schemas.microsoft.com/office/infopath/2007/PartnerControls">0867f7b3-e76e-40ca-bb1f-5ba341a49230</TermId>
        </TermInfo>
      </Terms>
    </ddeb1fd0a9ad4436a96525d34737dc44>
    <lae2bfa7b6474897ab4a53f76ea236c7 xmlns="662745e8-e224-48e8-a2e3-254862b8c2f5">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14c80daa-741b-422c-9722-f71693c9ede4</TermId>
        </TermInfo>
      </Terms>
    </lae2bfa7b6474897ab4a53f76ea236c7>
    <TaxCatchAll xmlns="662745e8-e224-48e8-a2e3-254862b8c2f5">
      <Value>6</Value>
      <Value>10</Value>
      <Value>9</Value>
      <Value>8</Value>
      <Value>7</Value>
    </TaxCatchAll>
    <lcf76f155ced4ddcb4097134ff3c332f xmlns="7b5b5b3f-24a3-4dc8-9b3b-e01dabafb99e" xsi:nil="true"/>
    <fe59e9859d6a491389c5b03567f5dda5 xmlns="662745e8-e224-48e8-a2e3-254862b8c2f5">
      <Terms xmlns="http://schemas.microsoft.com/office/infopath/2007/PartnerControls">
        <TermInfo xmlns="http://schemas.microsoft.com/office/infopath/2007/PartnerControls">
          <TermName xmlns="http://schemas.microsoft.com/office/infopath/2007/PartnerControls">Core Defra</TermName>
          <TermId xmlns="http://schemas.microsoft.com/office/infopath/2007/PartnerControls">026223dd-2e56-4615-868d-7c5bfd566810</TermId>
        </TermInfo>
      </Terms>
    </fe59e9859d6a491389c5b03567f5dda5>
    <Team xmlns="662745e8-e224-48e8-a2e3-254862b8c2f5">Land Use</Team>
    <n7493b4506bf40e28c373b1e51a33445 xmlns="662745e8-e224-48e8-a2e3-254862b8c2f5">
      <Terms xmlns="http://schemas.microsoft.com/office/infopath/2007/PartnerControls">
        <TermInfo xmlns="http://schemas.microsoft.com/office/infopath/2007/PartnerControls">
          <TermName xmlns="http://schemas.microsoft.com/office/infopath/2007/PartnerControls">Team</TermName>
          <TermId xmlns="http://schemas.microsoft.com/office/infopath/2007/PartnerControls">ff0485df-0575-416f-802f-e999165821b7</TermId>
        </TermInfo>
      </Terms>
    </n7493b4506bf40e28c373b1e51a33445>
  </documentManagement>
</p:properties>
</file>

<file path=customXml/item3.xml><?xml version="1.0" encoding="utf-8"?>
<?mso-contentType ?>
<SharedContentType xmlns="Microsoft.SharePoint.Taxonomy.ContentTypeSync" SourceId="d1117845-93f6-4da3-abaa-fcb4fa669c78" ContentTypeId="0x010100A5BF1C78D9F64B679A5EBDE1C6598EBC01" PreviousValue="false"/>
</file>

<file path=customXml/item4.xml><?xml version="1.0" encoding="utf-8"?>
<ct:contentTypeSchema xmlns:ct="http://schemas.microsoft.com/office/2006/metadata/contentType" xmlns:ma="http://schemas.microsoft.com/office/2006/metadata/properties/metaAttributes" ct:_="" ma:_="" ma:contentTypeName="Defra PowerPoint" ma:contentTypeID="0x010100A5BF1C78D9F64B679A5EBDE1C6598EBC0102005707B62334AAB2498C89B778DBF10236" ma:contentTypeVersion="33" ma:contentTypeDescription="Create a new document." ma:contentTypeScope="" ma:versionID="a1f9697d1ebaca2e6dfc7519f9fed306">
  <xsd:schema xmlns:xsd="http://www.w3.org/2001/XMLSchema" xmlns:xs="http://www.w3.org/2001/XMLSchema" xmlns:p="http://schemas.microsoft.com/office/2006/metadata/properties" xmlns:ns2="662745e8-e224-48e8-a2e3-254862b8c2f5" xmlns:ns3="7b5b5b3f-24a3-4dc8-9b3b-e01dabafb99e" targetNamespace="http://schemas.microsoft.com/office/2006/metadata/properties" ma:root="true" ma:fieldsID="25c4573d6e7279bae207aa7c8fc0af6e" ns2:_="" ns3:_="">
    <xsd:import namespace="662745e8-e224-48e8-a2e3-254862b8c2f5"/>
    <xsd:import namespace="7b5b5b3f-24a3-4dc8-9b3b-e01dabafb99e"/>
    <xsd:element name="properties">
      <xsd:complexType>
        <xsd:sequence>
          <xsd:element name="documentManagement">
            <xsd:complexType>
              <xsd:all>
                <xsd:element ref="ns2:lae2bfa7b6474897ab4a53f76ea236c7" minOccurs="0"/>
                <xsd:element ref="ns2:TaxCatchAll" minOccurs="0"/>
                <xsd:element ref="ns2:TaxCatchAllLabel" minOccurs="0"/>
                <xsd:element ref="ns2:cf401361b24e474cb011be6eb76c0e76" minOccurs="0"/>
                <xsd:element ref="ns2:n7493b4506bf40e28c373b1e51a33445" minOccurs="0"/>
                <xsd:element ref="ns2:HOMigrated" minOccurs="0"/>
                <xsd:element ref="ns2:k85d23755b3a46b5a51451cf336b2e9b" minOccurs="0"/>
                <xsd:element ref="ns2:Team" minOccurs="0"/>
                <xsd:element ref="ns2:Topic" minOccurs="0"/>
                <xsd:element ref="ns2:ddeb1fd0a9ad4436a96525d34737dc44" minOccurs="0"/>
                <xsd:element ref="ns2:fe59e9859d6a491389c5b03567f5dda5" minOccurs="0"/>
                <xsd:element ref="ns3:Addedtocatalogue"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2745e8-e224-48e8-a2e3-254862b8c2f5" elementFormDefault="qualified">
    <xsd:import namespace="http://schemas.microsoft.com/office/2006/documentManagement/types"/>
    <xsd:import namespace="http://schemas.microsoft.com/office/infopath/2007/PartnerControls"/>
    <xsd:element name="lae2bfa7b6474897ab4a53f76ea236c7" ma:index="8" ma:taxonomy="true" ma:internalName="lae2bfa7b6474897ab4a53f76ea236c7" ma:taxonomyFieldName="HOGovernmentSecurityClassification" ma:displayName="Government Security Classification" ma:readOnly="false" ma:default="6;#Official|14c80daa-741b-422c-9722-f71693c9ede4" ma:fieldId="{5ae2bfa7-b647-4897-ab4a-53f76ea236c7}" ma:sspId="d1117845-93f6-4da3-abaa-fcb4fa669c78" ma:termSetId="56209604-fc17-4ace-9b7b-f45f0f17d50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e1a93e04-cde7-4388-94bb-6baa5dbb7ba9}" ma:internalName="TaxCatchAll" ma:showField="CatchAllData" ma:web="ce19842e-cb33-48b7-9156-cae6be60939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1a93e04-cde7-4388-94bb-6baa5dbb7ba9}" ma:internalName="TaxCatchAllLabel" ma:readOnly="true" ma:showField="CatchAllDataLabel" ma:web="ce19842e-cb33-48b7-9156-cae6be609397">
      <xsd:complexType>
        <xsd:complexContent>
          <xsd:extension base="dms:MultiChoiceLookup">
            <xsd:sequence>
              <xsd:element name="Value" type="dms:Lookup" maxOccurs="unbounded" minOccurs="0" nillable="true"/>
            </xsd:sequence>
          </xsd:extension>
        </xsd:complexContent>
      </xsd:complexType>
    </xsd:element>
    <xsd:element name="cf401361b24e474cb011be6eb76c0e76" ma:index="12" ma:taxonomy="true" ma:internalName="cf401361b24e474cb011be6eb76c0e76" ma:taxonomyFieldName="HOCopyrightLevel" ma:displayName="Copyright level" ma:readOnly="false" ma:default="7;#Crown|69589897-2828-4761-976e-717fd8e631c9" ma:fieldId="{cf401361-b24e-474c-b011-be6eb76c0e76}" ma:sspId="d1117845-93f6-4da3-abaa-fcb4fa669c78" ma:termSetId="bdd694c6-7266-48f2-93d6-d15992cd203e" ma:anchorId="00000000-0000-0000-0000-000000000000" ma:open="false" ma:isKeyword="false">
      <xsd:complexType>
        <xsd:sequence>
          <xsd:element ref="pc:Terms" minOccurs="0" maxOccurs="1"/>
        </xsd:sequence>
      </xsd:complexType>
    </xsd:element>
    <xsd:element name="n7493b4506bf40e28c373b1e51a33445" ma:index="14" nillable="true" ma:taxonomy="true" ma:internalName="n7493b4506bf40e28c373b1e51a33445" ma:taxonomyFieldName="HOSiteType" ma:displayName="Site type" ma:default="10;#Team|ff0485df-0575-416f-802f-e999165821b7" ma:fieldId="{77493b45-06bf-40e2-8c37-3b1e51a33445}" ma:sspId="d1117845-93f6-4da3-abaa-fcb4fa669c78" ma:termSetId="4518b03a-1a05-49af-8bf2-e5548589f21b" ma:anchorId="00000000-0000-0000-0000-000000000000" ma:open="false" ma:isKeyword="false">
      <xsd:complexType>
        <xsd:sequence>
          <xsd:element ref="pc:Terms" minOccurs="0" maxOccurs="1"/>
        </xsd:sequence>
      </xsd:complexType>
    </xsd:element>
    <xsd:element name="HOMigrated" ma:index="16" nillable="true" ma:displayName="Migrated" ma:default="0" ma:internalName="HOMigrated">
      <xsd:simpleType>
        <xsd:restriction base="dms:Boolean"/>
      </xsd:simpleType>
    </xsd:element>
    <xsd:element name="k85d23755b3a46b5a51451cf336b2e9b" ma:index="17" nillable="true" ma:taxonomy="true" ma:internalName="k85d23755b3a46b5a51451cf336b2e9b" ma:taxonomyFieldName="InformationType" ma:displayName="Information Type" ma:fieldId="{485d2375-5b3a-46b5-a514-51cf336b2e9b}" ma:sspId="d1117845-93f6-4da3-abaa-fcb4fa669c78" ma:termSetId="75cb3767-2327-4339-b999-281b3f58ac0a" ma:anchorId="00000000-0000-0000-0000-000000000000" ma:open="false" ma:isKeyword="false">
      <xsd:complexType>
        <xsd:sequence>
          <xsd:element ref="pc:Terms" minOccurs="0" maxOccurs="1"/>
        </xsd:sequence>
      </xsd:complexType>
    </xsd:element>
    <xsd:element name="Team" ma:index="19" nillable="true" ma:displayName="Team" ma:default="Land Use" ma:internalName="Team" ma:readOnly="false">
      <xsd:simpleType>
        <xsd:restriction base="dms:Text"/>
      </xsd:simpleType>
    </xsd:element>
    <xsd:element name="Topic" ma:index="20" nillable="true" ma:displayName="Topic" ma:default="Strategic Land Use Change" ma:internalName="Topic" ma:readOnly="false">
      <xsd:simpleType>
        <xsd:restriction base="dms:Text"/>
      </xsd:simpleType>
    </xsd:element>
    <xsd:element name="ddeb1fd0a9ad4436a96525d34737dc44" ma:index="21" nillable="true" ma:taxonomy="true" ma:internalName="ddeb1fd0a9ad4436a96525d34737dc44" ma:taxonomyFieldName="Distribution" ma:displayName="Distribution" ma:readOnly="false" ma:default="9;#Internal Defra Group|0867f7b3-e76e-40ca-bb1f-5ba341a49230" ma:fieldId="{ddeb1fd0-a9ad-4436-a965-25d34737dc44}" ma:sspId="d1117845-93f6-4da3-abaa-fcb4fa669c78" ma:termSetId="9c8b5dbf-8bad-46e4-8055-6e01c16178d6" ma:anchorId="00000000-0000-0000-0000-000000000000" ma:open="false" ma:isKeyword="false">
      <xsd:complexType>
        <xsd:sequence>
          <xsd:element ref="pc:Terms" minOccurs="0" maxOccurs="1"/>
        </xsd:sequence>
      </xsd:complexType>
    </xsd:element>
    <xsd:element name="fe59e9859d6a491389c5b03567f5dda5" ma:index="23" nillable="true" ma:taxonomy="true" ma:internalName="fe59e9859d6a491389c5b03567f5dda5" ma:taxonomyFieldName="OrganisationalUnit" ma:displayName="Organisational Unit" ma:readOnly="false" ma:default="8;#Core Defra|026223dd-2e56-4615-868d-7c5bfd566810" ma:fieldId="{fe59e985-9d6a-4913-89c5-b03567f5dda5}" ma:sspId="d1117845-93f6-4da3-abaa-fcb4fa669c78" ma:termSetId="55eb802e-fbca-455b-a7d2-d5919d4ea3d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b5b5b3f-24a3-4dc8-9b3b-e01dabafb99e" elementFormDefault="qualified">
    <xsd:import namespace="http://schemas.microsoft.com/office/2006/documentManagement/types"/>
    <xsd:import namespace="http://schemas.microsoft.com/office/infopath/2007/PartnerControls"/>
    <xsd:element name="Addedtocatalogue" ma:index="25" nillable="true" ma:displayName="Added to catalogue" ma:default="0" ma:format="Dropdown" ma:internalName="Addedtocatalogue">
      <xsd:simpleType>
        <xsd:restriction base="dms:Boolean"/>
      </xsd:simpleType>
    </xsd:element>
    <xsd:element name="lcf76f155ced4ddcb4097134ff3c332f" ma:index="26"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37E3ED-259E-4264-AD66-06EDD5A6FA5C}">
  <ds:schemaRefs>
    <ds:schemaRef ds:uri="http://schemas.microsoft.com/sharepoint/v3/contenttype/forms"/>
  </ds:schemaRefs>
</ds:datastoreItem>
</file>

<file path=customXml/itemProps2.xml><?xml version="1.0" encoding="utf-8"?>
<ds:datastoreItem xmlns:ds="http://schemas.openxmlformats.org/officeDocument/2006/customXml" ds:itemID="{F6F514D9-2B78-4DB2-9635-AD08A707D1A1}">
  <ds:schemaRefs>
    <ds:schemaRef ds:uri="662745e8-e224-48e8-a2e3-254862b8c2f5"/>
    <ds:schemaRef ds:uri="7b5b5b3f-24a3-4dc8-9b3b-e01dabafb9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8AE1288-3120-48FF-8AC3-6A8BF87BE37E}">
  <ds:schemaRefs>
    <ds:schemaRef ds:uri="Microsoft.SharePoint.Taxonomy.ContentTypeSync"/>
  </ds:schemaRefs>
</ds:datastoreItem>
</file>

<file path=customXml/itemProps4.xml><?xml version="1.0" encoding="utf-8"?>
<ds:datastoreItem xmlns:ds="http://schemas.openxmlformats.org/officeDocument/2006/customXml" ds:itemID="{A2059429-7131-4198-A0AC-B882F9A00FE6}">
  <ds:schemaRefs>
    <ds:schemaRef ds:uri="662745e8-e224-48e8-a2e3-254862b8c2f5"/>
    <ds:schemaRef ds:uri="7b5b5b3f-24a3-4dc8-9b3b-e01dabafb9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475</Words>
  <Application>Microsoft Office PowerPoint</Application>
  <PresentationFormat>Widescreen</PresentationFormat>
  <Paragraphs>61</Paragraphs>
  <Slides>7</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Aptos</vt:lpstr>
      <vt:lpstr>Arial</vt:lpstr>
      <vt:lpstr>Calibri</vt:lpstr>
      <vt:lpstr>Calibri Light</vt:lpstr>
      <vt:lpstr>Courier New</vt:lpstr>
      <vt:lpstr>Wingdings</vt:lpstr>
      <vt:lpstr>defra-powerpoint-template-3</vt:lpstr>
      <vt:lpstr>Default Theme</vt:lpstr>
      <vt:lpstr>Land Use Consultation</vt:lpstr>
      <vt:lpstr>We consulted on a Land Use Framework to enable a land use transition that will support economic growth and nature recovery</vt:lpstr>
      <vt:lpstr>The scale of the transition involves at least 1.6Mha of land use change by 2050, with a diversity of opportunities for land managers</vt:lpstr>
      <vt:lpstr>Using our analysis, we consulted on a set of principles to support strategic spatial planning</vt:lpstr>
      <vt:lpstr>We sought views on policy changes to address land use challenges</vt:lpstr>
      <vt:lpstr>Summary of the Land Use Framework Why now, what is it, and how will it work?</vt:lpstr>
      <vt:lpstr>We consulted for 12 weeks and aim to publish the Land Use Framework later this year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Zoe Cunningham</dc:creator>
  <cp:lastModifiedBy>Rakshika Roy</cp:lastModifiedBy>
  <cp:revision>2</cp:revision>
  <cp:lastPrinted>2025-01-22T13:35:56Z</cp:lastPrinted>
  <dcterms:created xsi:type="dcterms:W3CDTF">2024-12-03T16:46:32Z</dcterms:created>
  <dcterms:modified xsi:type="dcterms:W3CDTF">2025-07-04T09:01:17Z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0x010100A5BF1C78D9F64B679A5EBDE1C6598EBC0102005707B62334AAB2498C89B778DBF10236</vt:lpwstr>
  </property>
  <property fmtid="{D5CDD505-2E9C-101B-9397-08002B2CF9AE}" pid="3" name="HOGovernmentSecurityClassification">
    <vt:lpwstr>6;#Official|14c80daa-741b-422c-9722-f71693c9ede4</vt:lpwstr>
  </property>
  <property fmtid="{D5CDD505-2E9C-101B-9397-08002B2CF9AE}" pid="4" name="InformationType">
    <vt:lpwstr/>
  </property>
  <property fmtid="{D5CDD505-2E9C-101B-9397-08002B2CF9AE}" pid="5" name="HOSiteType">
    <vt:lpwstr>10;#Team|ff0485df-0575-416f-802f-e999165821b7</vt:lpwstr>
  </property>
  <property fmtid="{D5CDD505-2E9C-101B-9397-08002B2CF9AE}" pid="6" name="Distribution">
    <vt:lpwstr>9;#Internal Defra Group|0867f7b3-e76e-40ca-bb1f-5ba341a49230</vt:lpwstr>
  </property>
  <property fmtid="{D5CDD505-2E9C-101B-9397-08002B2CF9AE}" pid="7" name="OrganisationalUnit">
    <vt:lpwstr>8;#Core Defra|026223dd-2e56-4615-868d-7c5bfd566810</vt:lpwstr>
  </property>
  <property fmtid="{D5CDD505-2E9C-101B-9397-08002B2CF9AE}" pid="8" name="HOCopyrightLevel">
    <vt:lpwstr>7;#Crown|69589897-2828-4761-976e-717fd8e631c9</vt:lpwstr>
  </property>
  <property fmtid="{D5CDD505-2E9C-101B-9397-08002B2CF9AE}" pid="9" name="MediaServiceImageTags">
    <vt:lpwstr/>
  </property>
</Properties>
</file>