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0CA1F-9949-4C24-8B2F-417E3BB37F81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34348-8922-4C68-A9B4-F78386D5D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20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4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1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1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8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13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06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39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09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2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274-DD90-4ABC-BD64-EB1AEABB8AA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78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F50274-DD90-4ABC-BD64-EB1AEABB8AA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F7015-CECB-44F9-81CD-33C8CF3B6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3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259447-9FA7-4AAF-4573-1AD1B27BC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13418" b="-1"/>
          <a:stretch/>
        </p:blipFill>
        <p:spPr bwMode="auto">
          <a:xfrm>
            <a:off x="2049415" y="10"/>
            <a:ext cx="78565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41919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Google Shape;47;p8">
            <a:extLst>
              <a:ext uri="{FF2B5EF4-FFF2-40B4-BE49-F238E27FC236}">
                <a16:creationId xmlns:a16="http://schemas.microsoft.com/office/drawing/2014/main" id="{C7327DBD-FBE7-EADF-6F1A-395E94B8C9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29348"/>
            <a:ext cx="2807708" cy="102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A0A40A-99F4-37D4-18CA-30C4CF53DC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746" t="13271"/>
          <a:stretch/>
        </p:blipFill>
        <p:spPr>
          <a:xfrm>
            <a:off x="0" y="-1"/>
            <a:ext cx="1904358" cy="2141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308DED-D1D7-9297-371F-C70D2EA9B8F3}"/>
              </a:ext>
            </a:extLst>
          </p:cNvPr>
          <p:cNvSpPr txBox="1"/>
          <p:nvPr/>
        </p:nvSpPr>
        <p:spPr>
          <a:xfrm>
            <a:off x="301645" y="2357886"/>
            <a:ext cx="45353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uses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it for?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issues might it produce?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9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1160</TotalTime>
  <Words>23</Words>
  <Application>Microsoft Office PowerPoint</Application>
  <PresentationFormat>A4 Paper (210x297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Mrs Grey</dc:creator>
  <cp:lastModifiedBy>Mrs Grey</cp:lastModifiedBy>
  <cp:revision>7</cp:revision>
  <dcterms:created xsi:type="dcterms:W3CDTF">2025-02-03T13:49:15Z</dcterms:created>
  <dcterms:modified xsi:type="dcterms:W3CDTF">2025-02-17T10:17:19Z</dcterms:modified>
</cp:coreProperties>
</file>