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3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Pilkington" userId="cd0bf3fa-02e3-486a-be3d-04d6d2cecd30" providerId="ADAL" clId="{8B0FA235-171C-42D0-8C5B-AFDB38517FE7}"/>
    <pc:docChg chg="custSel modSld">
      <pc:chgData name="Andrew Pilkington" userId="cd0bf3fa-02e3-486a-be3d-04d6d2cecd30" providerId="ADAL" clId="{8B0FA235-171C-42D0-8C5B-AFDB38517FE7}" dt="2025-06-11T08:56:45.489" v="1" actId="478"/>
      <pc:docMkLst>
        <pc:docMk/>
      </pc:docMkLst>
      <pc:sldChg chg="delSp mod">
        <pc:chgData name="Andrew Pilkington" userId="cd0bf3fa-02e3-486a-be3d-04d6d2cecd30" providerId="ADAL" clId="{8B0FA235-171C-42D0-8C5B-AFDB38517FE7}" dt="2025-06-11T08:56:45.489" v="1" actId="478"/>
        <pc:sldMkLst>
          <pc:docMk/>
          <pc:sldMk cId="246119098" sldId="256"/>
        </pc:sldMkLst>
        <pc:picChg chg="del">
          <ac:chgData name="Andrew Pilkington" userId="cd0bf3fa-02e3-486a-be3d-04d6d2cecd30" providerId="ADAL" clId="{8B0FA235-171C-42D0-8C5B-AFDB38517FE7}" dt="2025-06-11T08:56:44.760" v="0" actId="478"/>
          <ac:picMkLst>
            <pc:docMk/>
            <pc:sldMk cId="246119098" sldId="256"/>
            <ac:picMk id="4" creationId="{E60E71C3-8D6D-9FB1-BCF8-4B906B2D77FB}"/>
          </ac:picMkLst>
        </pc:picChg>
        <pc:picChg chg="del">
          <ac:chgData name="Andrew Pilkington" userId="cd0bf3fa-02e3-486a-be3d-04d6d2cecd30" providerId="ADAL" clId="{8B0FA235-171C-42D0-8C5B-AFDB38517FE7}" dt="2025-06-11T08:56:45.489" v="1" actId="478"/>
          <ac:picMkLst>
            <pc:docMk/>
            <pc:sldMk cId="246119098" sldId="256"/>
            <ac:picMk id="5" creationId="{9BF1DC7A-C533-4BAA-A9D0-15C01FB070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0CA1F-9949-4C24-8B2F-417E3BB37F81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34348-8922-4C68-A9B4-F78386D5D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5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274-DD90-4ABC-BD64-EB1AEABB8AA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23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274-DD90-4ABC-BD64-EB1AEABB8AA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1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274-DD90-4ABC-BD64-EB1AEABB8AA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91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274-DD90-4ABC-BD64-EB1AEABB8AA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0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274-DD90-4ABC-BD64-EB1AEABB8AA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12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274-DD90-4ABC-BD64-EB1AEABB8AA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30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274-DD90-4ABC-BD64-EB1AEABB8AA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2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274-DD90-4ABC-BD64-EB1AEABB8AA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01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274-DD90-4ABC-BD64-EB1AEABB8AA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7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274-DD90-4ABC-BD64-EB1AEABB8AA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13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274-DD90-4ABC-BD64-EB1AEABB8AA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31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F50274-DD90-4ABC-BD64-EB1AEABB8AA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30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259447-9FA7-4AAF-4573-1AD1B27BC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 r="15920"/>
          <a:stretch/>
        </p:blipFill>
        <p:spPr bwMode="auto">
          <a:xfrm>
            <a:off x="2648475" y="10"/>
            <a:ext cx="10153125" cy="960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20326" cy="96012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BBF8C-E578-C93A-F9EB-C55A7B602F9F}"/>
              </a:ext>
            </a:extLst>
          </p:cNvPr>
          <p:cNvSpPr txBox="1"/>
          <p:nvPr/>
        </p:nvSpPr>
        <p:spPr>
          <a:xfrm>
            <a:off x="375532" y="3416391"/>
            <a:ext cx="5861108" cy="3553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78" b="1" dirty="0"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</a:p>
          <a:p>
            <a:endParaRPr lang="en-US" sz="310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en-US" sz="3102" dirty="0">
                <a:latin typeface="Arial" panose="020B0604020202020204" pitchFamily="34" charset="0"/>
                <a:cs typeface="Arial" panose="020B0604020202020204" pitchFamily="34" charset="0"/>
              </a:rPr>
              <a:t>Where is it?</a:t>
            </a: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en-US" sz="3102" dirty="0">
                <a:latin typeface="Arial" panose="020B0604020202020204" pitchFamily="34" charset="0"/>
                <a:cs typeface="Arial" panose="020B0604020202020204" pitchFamily="34" charset="0"/>
              </a:rPr>
              <a:t>Who uses it?</a:t>
            </a: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en-US" sz="3102" dirty="0">
                <a:latin typeface="Arial" panose="020B0604020202020204" pitchFamily="34" charset="0"/>
                <a:cs typeface="Arial" panose="020B0604020202020204" pitchFamily="34" charset="0"/>
              </a:rPr>
              <a:t>What is it for?</a:t>
            </a: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en-US" sz="3102" dirty="0">
                <a:latin typeface="Arial" panose="020B0604020202020204" pitchFamily="34" charset="0"/>
                <a:cs typeface="Arial" panose="020B0604020202020204" pitchFamily="34" charset="0"/>
              </a:rPr>
              <a:t>What issues might it produce?</a:t>
            </a:r>
            <a:endParaRPr lang="en-GB" sz="31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9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1161</TotalTime>
  <Words>23</Words>
  <Application>Microsoft Office PowerPoint</Application>
  <PresentationFormat>A3 Paper (297x420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Mrs Grey</dc:creator>
  <cp:lastModifiedBy>Andrew Pilkington</cp:lastModifiedBy>
  <cp:revision>8</cp:revision>
  <dcterms:created xsi:type="dcterms:W3CDTF">2025-02-03T13:49:15Z</dcterms:created>
  <dcterms:modified xsi:type="dcterms:W3CDTF">2025-06-11T08:56:47Z</dcterms:modified>
</cp:coreProperties>
</file>