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76" r:id="rId3"/>
    <p:sldId id="277" r:id="rId4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218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iIW9Jaf/n3thYG/2vaS+UkOrhr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164" y="60"/>
      </p:cViewPr>
      <p:guideLst>
        <p:guide orient="horz"/>
        <p:guide pos="321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34" Type="http://schemas.openxmlformats.org/officeDocument/2006/relationships/theme" Target="theme/theme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32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36" Type="http://schemas.microsoft.com/office/2016/11/relationships/changesInfo" Target="changesInfos/changesInfo1.xml"/><Relationship Id="rId31" Type="http://customschemas.google.com/relationships/presentationmetadata" Target="metadata"/><Relationship Id="rId4" Type="http://schemas.openxmlformats.org/officeDocument/2006/relationships/slide" Target="slides/slide2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Pilkington" userId="cd0bf3fa-02e3-486a-be3d-04d6d2cecd30" providerId="ADAL" clId="{7EEB179E-C102-4521-B179-A4A92716F05D}"/>
    <pc:docChg chg="custSel modSld">
      <pc:chgData name="Andrew Pilkington" userId="cd0bf3fa-02e3-486a-be3d-04d6d2cecd30" providerId="ADAL" clId="{7EEB179E-C102-4521-B179-A4A92716F05D}" dt="2025-06-11T08:54:44.911" v="14" actId="1076"/>
      <pc:docMkLst>
        <pc:docMk/>
      </pc:docMkLst>
      <pc:sldChg chg="delSp modSp mod">
        <pc:chgData name="Andrew Pilkington" userId="cd0bf3fa-02e3-486a-be3d-04d6d2cecd30" providerId="ADAL" clId="{7EEB179E-C102-4521-B179-A4A92716F05D}" dt="2025-06-11T08:54:35.285" v="10" actId="1076"/>
        <pc:sldMkLst>
          <pc:docMk/>
          <pc:sldMk cId="0" sldId="276"/>
        </pc:sldMkLst>
        <pc:spChg chg="mod">
          <ac:chgData name="Andrew Pilkington" userId="cd0bf3fa-02e3-486a-be3d-04d6d2cecd30" providerId="ADAL" clId="{7EEB179E-C102-4521-B179-A4A92716F05D}" dt="2025-06-11T08:54:27.576" v="9" actId="14100"/>
          <ac:spMkLst>
            <pc:docMk/>
            <pc:sldMk cId="0" sldId="276"/>
            <ac:spMk id="276" creationId="{00000000-0000-0000-0000-000000000000}"/>
          </ac:spMkLst>
        </pc:spChg>
        <pc:spChg chg="mod">
          <ac:chgData name="Andrew Pilkington" userId="cd0bf3fa-02e3-486a-be3d-04d6d2cecd30" providerId="ADAL" clId="{7EEB179E-C102-4521-B179-A4A92716F05D}" dt="2025-06-11T08:54:35.285" v="10" actId="1076"/>
          <ac:spMkLst>
            <pc:docMk/>
            <pc:sldMk cId="0" sldId="276"/>
            <ac:spMk id="277" creationId="{00000000-0000-0000-0000-000000000000}"/>
          </ac:spMkLst>
        </pc:spChg>
        <pc:picChg chg="del">
          <ac:chgData name="Andrew Pilkington" userId="cd0bf3fa-02e3-486a-be3d-04d6d2cecd30" providerId="ADAL" clId="{7EEB179E-C102-4521-B179-A4A92716F05D}" dt="2025-06-11T08:54:22.120" v="1" actId="478"/>
          <ac:picMkLst>
            <pc:docMk/>
            <pc:sldMk cId="0" sldId="276"/>
            <ac:picMk id="21" creationId="{5C32B153-DFFD-C35F-5AE4-800804460B46}"/>
          </ac:picMkLst>
        </pc:picChg>
        <pc:picChg chg="del">
          <ac:chgData name="Andrew Pilkington" userId="cd0bf3fa-02e3-486a-be3d-04d6d2cecd30" providerId="ADAL" clId="{7EEB179E-C102-4521-B179-A4A92716F05D}" dt="2025-06-11T08:54:21.031" v="0" actId="478"/>
          <ac:picMkLst>
            <pc:docMk/>
            <pc:sldMk cId="0" sldId="276"/>
            <ac:picMk id="22" creationId="{7574A1D6-91B1-73D9-8C36-0BB6728E02DD}"/>
          </ac:picMkLst>
        </pc:picChg>
      </pc:sldChg>
      <pc:sldChg chg="delSp modSp mod">
        <pc:chgData name="Andrew Pilkington" userId="cd0bf3fa-02e3-486a-be3d-04d6d2cecd30" providerId="ADAL" clId="{7EEB179E-C102-4521-B179-A4A92716F05D}" dt="2025-06-11T08:54:44.911" v="14" actId="1076"/>
        <pc:sldMkLst>
          <pc:docMk/>
          <pc:sldMk cId="3237134312" sldId="277"/>
        </pc:sldMkLst>
        <pc:spChg chg="mod">
          <ac:chgData name="Andrew Pilkington" userId="cd0bf3fa-02e3-486a-be3d-04d6d2cecd30" providerId="ADAL" clId="{7EEB179E-C102-4521-B179-A4A92716F05D}" dt="2025-06-11T08:54:42.879" v="13" actId="1076"/>
          <ac:spMkLst>
            <pc:docMk/>
            <pc:sldMk cId="3237134312" sldId="277"/>
            <ac:spMk id="276" creationId="{F717EEB9-6365-C894-E396-0010D0CA65B5}"/>
          </ac:spMkLst>
        </pc:spChg>
        <pc:spChg chg="mod">
          <ac:chgData name="Andrew Pilkington" userId="cd0bf3fa-02e3-486a-be3d-04d6d2cecd30" providerId="ADAL" clId="{7EEB179E-C102-4521-B179-A4A92716F05D}" dt="2025-06-11T08:54:44.911" v="14" actId="1076"/>
          <ac:spMkLst>
            <pc:docMk/>
            <pc:sldMk cId="3237134312" sldId="277"/>
            <ac:spMk id="277" creationId="{915DE531-E2A4-49CE-416A-BDD0D049D575}"/>
          </ac:spMkLst>
        </pc:spChg>
        <pc:picChg chg="del">
          <ac:chgData name="Andrew Pilkington" userId="cd0bf3fa-02e3-486a-be3d-04d6d2cecd30" providerId="ADAL" clId="{7EEB179E-C102-4521-B179-A4A92716F05D}" dt="2025-06-11T08:54:39.961" v="12" actId="478"/>
          <ac:picMkLst>
            <pc:docMk/>
            <pc:sldMk cId="3237134312" sldId="277"/>
            <ac:picMk id="21" creationId="{C6930D19-54E6-A388-CB8A-CD8DE59AED1B}"/>
          </ac:picMkLst>
        </pc:picChg>
        <pc:picChg chg="del">
          <ac:chgData name="Andrew Pilkington" userId="cd0bf3fa-02e3-486a-be3d-04d6d2cecd30" providerId="ADAL" clId="{7EEB179E-C102-4521-B179-A4A92716F05D}" dt="2025-06-11T08:54:39.105" v="11" actId="478"/>
          <ac:picMkLst>
            <pc:docMk/>
            <pc:sldMk cId="3237134312" sldId="277"/>
            <ac:picMk id="22" creationId="{D7D51F6A-1F08-EE7F-5564-00B85C406E4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643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8557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8"/>
              <a:buNone/>
            </a:pPr>
            <a:endParaRPr sz="1418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>
          <a:extLst>
            <a:ext uri="{FF2B5EF4-FFF2-40B4-BE49-F238E27FC236}">
              <a16:creationId xmlns:a16="http://schemas.microsoft.com/office/drawing/2014/main" id="{78E4516A-18A4-53B6-F5AB-E6BB25719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1:notes">
            <a:extLst>
              <a:ext uri="{FF2B5EF4-FFF2-40B4-BE49-F238E27FC236}">
                <a16:creationId xmlns:a16="http://schemas.microsoft.com/office/drawing/2014/main" id="{49435DDB-4072-34C6-5B7A-80620840A8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8557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8"/>
              <a:buNone/>
            </a:pPr>
            <a:endParaRPr sz="1418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1:notes">
            <a:extLst>
              <a:ext uri="{FF2B5EF4-FFF2-40B4-BE49-F238E27FC236}">
                <a16:creationId xmlns:a16="http://schemas.microsoft.com/office/drawing/2014/main" id="{BCC8C04B-E884-CB49-C9B8-0D5EF4CE06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7934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Slide">
  <p:cSld name="1_Imag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0"/>
          <p:cNvSpPr txBox="1">
            <a:spLocks noGrp="1"/>
          </p:cNvSpPr>
          <p:nvPr>
            <p:ph type="body" idx="1"/>
          </p:nvPr>
        </p:nvSpPr>
        <p:spPr>
          <a:xfrm>
            <a:off x="217030" y="205883"/>
            <a:ext cx="2077754" cy="538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14C7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lnSpc>
                <a:spcPct val="100000"/>
              </a:lnSpc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lnSpc>
                <a:spcPct val="100000"/>
              </a:lnSpc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lnSpc>
                <a:spcPct val="100000"/>
              </a:lnSpc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lnSpc>
                <a:spcPct val="100000"/>
              </a:lnSpc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lnSpc>
                <a:spcPct val="100000"/>
              </a:lnSpc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lnSpc>
                <a:spcPct val="100000"/>
              </a:lnSpc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lnSpc>
                <a:spcPct val="100000"/>
              </a:lnSpc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lnSpc>
                <a:spcPct val="100000"/>
              </a:lnSpc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30"/>
          <p:cNvSpPr>
            <a:spLocks noGrp="1"/>
          </p:cNvSpPr>
          <p:nvPr>
            <p:ph type="pic" idx="2"/>
          </p:nvPr>
        </p:nvSpPr>
        <p:spPr>
          <a:xfrm>
            <a:off x="2528891" y="205883"/>
            <a:ext cx="7051676" cy="5380831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Google Shape;29;p30"/>
          <p:cNvSpPr txBox="1">
            <a:spLocks noGrp="1"/>
          </p:cNvSpPr>
          <p:nvPr>
            <p:ph type="sldNum" idx="12"/>
          </p:nvPr>
        </p:nvSpPr>
        <p:spPr>
          <a:xfrm>
            <a:off x="172936" y="6115808"/>
            <a:ext cx="613537" cy="18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48"/>
              <a:buFont typeface="Arial"/>
              <a:buNone/>
              <a:defRPr sz="748" b="1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3396" y="3251472"/>
            <a:ext cx="5195457" cy="3463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31"/>
          <p:cNvSpPr txBox="1">
            <a:spLocks noGrp="1"/>
          </p:cNvSpPr>
          <p:nvPr>
            <p:ph type="body" idx="1"/>
          </p:nvPr>
        </p:nvSpPr>
        <p:spPr>
          <a:xfrm>
            <a:off x="263396" y="1349402"/>
            <a:ext cx="4618168" cy="1785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600"/>
              </a:spcBef>
              <a:spcAft>
                <a:spcPts val="0"/>
              </a:spcAft>
              <a:buClr>
                <a:srgbClr val="F7E234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F7E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31"/>
          <p:cNvSpPr txBox="1">
            <a:spLocks noGrp="1"/>
          </p:cNvSpPr>
          <p:nvPr>
            <p:ph type="body" idx="2"/>
          </p:nvPr>
        </p:nvSpPr>
        <p:spPr>
          <a:xfrm>
            <a:off x="263524" y="3460752"/>
            <a:ext cx="4110039" cy="53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326"/>
              </a:spcBef>
              <a:spcAft>
                <a:spcPts val="0"/>
              </a:spcAft>
              <a:buClr>
                <a:schemeClr val="lt1"/>
              </a:buClr>
              <a:buSzPts val="1632"/>
              <a:buFont typeface="Arial"/>
              <a:buNone/>
              <a:defRPr sz="163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body" idx="3"/>
          </p:nvPr>
        </p:nvSpPr>
        <p:spPr>
          <a:xfrm>
            <a:off x="263525" y="6016627"/>
            <a:ext cx="3298299" cy="455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150"/>
              </a:spcBef>
              <a:spcAft>
                <a:spcPts val="0"/>
              </a:spcAft>
              <a:buClr>
                <a:srgbClr val="FFFFFF"/>
              </a:buClr>
              <a:buSzPts val="748"/>
              <a:buFont typeface="Arial"/>
              <a:buNone/>
              <a:defRPr sz="748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37438" y="23353"/>
            <a:ext cx="3041684" cy="1371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Slide">
  <p:cSld name="Image Slid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2"/>
          <p:cNvSpPr txBox="1">
            <a:spLocks noGrp="1"/>
          </p:cNvSpPr>
          <p:nvPr>
            <p:ph type="body" idx="1"/>
          </p:nvPr>
        </p:nvSpPr>
        <p:spPr>
          <a:xfrm>
            <a:off x="217030" y="205883"/>
            <a:ext cx="2077754" cy="5380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480"/>
              </a:spcBef>
              <a:spcAft>
                <a:spcPts val="0"/>
              </a:spcAft>
              <a:buClr>
                <a:srgbClr val="014C7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32"/>
          <p:cNvSpPr>
            <a:spLocks noGrp="1"/>
          </p:cNvSpPr>
          <p:nvPr>
            <p:ph type="pic" idx="2"/>
          </p:nvPr>
        </p:nvSpPr>
        <p:spPr>
          <a:xfrm>
            <a:off x="2528891" y="205883"/>
            <a:ext cx="7051676" cy="5380831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32"/>
          <p:cNvSpPr txBox="1">
            <a:spLocks noGrp="1"/>
          </p:cNvSpPr>
          <p:nvPr>
            <p:ph type="sldNum" idx="12"/>
          </p:nvPr>
        </p:nvSpPr>
        <p:spPr>
          <a:xfrm>
            <a:off x="172936" y="6115808"/>
            <a:ext cx="613537" cy="18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 With Box Out">
  <p:cSld name="Text Slide With Box Ou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964" y="1566091"/>
            <a:ext cx="7228078" cy="44704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3"/>
          <p:cNvSpPr txBox="1">
            <a:spLocks noGrp="1"/>
          </p:cNvSpPr>
          <p:nvPr>
            <p:ph type="body" idx="1"/>
          </p:nvPr>
        </p:nvSpPr>
        <p:spPr>
          <a:xfrm>
            <a:off x="206629" y="150885"/>
            <a:ext cx="7326060" cy="1262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530"/>
              </a:spcBef>
              <a:spcAft>
                <a:spcPts val="0"/>
              </a:spcAft>
              <a:buClr>
                <a:srgbClr val="64A4CA"/>
              </a:buClr>
              <a:buSzPts val="2652"/>
              <a:buFont typeface="Arial"/>
              <a:buNone/>
              <a:defRPr sz="2652" b="0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body" idx="2"/>
          </p:nvPr>
        </p:nvSpPr>
        <p:spPr>
          <a:xfrm>
            <a:off x="214572" y="2960704"/>
            <a:ext cx="4691062" cy="2487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368296" algn="l" rtl="0">
              <a:spcBef>
                <a:spcPts val="440"/>
              </a:spcBef>
              <a:spcAft>
                <a:spcPts val="0"/>
              </a:spcAft>
              <a:buClr>
                <a:srgbClr val="014C74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body" idx="3"/>
          </p:nvPr>
        </p:nvSpPr>
        <p:spPr>
          <a:xfrm>
            <a:off x="217488" y="1698629"/>
            <a:ext cx="7315200" cy="1150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440"/>
              </a:spcBef>
              <a:spcAft>
                <a:spcPts val="0"/>
              </a:spcAft>
              <a:buClr>
                <a:srgbClr val="014C74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5" name="Google Shape;45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53532" y="2660609"/>
            <a:ext cx="2337699" cy="2877168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3"/>
          <p:cNvSpPr txBox="1">
            <a:spLocks noGrp="1"/>
          </p:cNvSpPr>
          <p:nvPr>
            <p:ph type="body" idx="4"/>
          </p:nvPr>
        </p:nvSpPr>
        <p:spPr>
          <a:xfrm>
            <a:off x="7458565" y="3486416"/>
            <a:ext cx="1905006" cy="1834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ctr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33"/>
          <p:cNvSpPr txBox="1">
            <a:spLocks noGrp="1"/>
          </p:cNvSpPr>
          <p:nvPr>
            <p:ph type="sldNum" idx="12"/>
          </p:nvPr>
        </p:nvSpPr>
        <p:spPr>
          <a:xfrm>
            <a:off x="172936" y="6115808"/>
            <a:ext cx="613537" cy="18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x Out Slide">
  <p:cSld name="Box Out Slide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34"/>
          <p:cNvPicPr preferRelativeResize="0"/>
          <p:nvPr/>
        </p:nvPicPr>
        <p:blipFill rotWithShape="1">
          <a:blip r:embed="rId2">
            <a:alphaModFix/>
          </a:blip>
          <a:srcRect t="9378" b="-9377"/>
          <a:stretch/>
        </p:blipFill>
        <p:spPr>
          <a:xfrm>
            <a:off x="1104987" y="-2800721"/>
            <a:ext cx="7717543" cy="949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34"/>
          <p:cNvSpPr txBox="1">
            <a:spLocks noGrp="1"/>
          </p:cNvSpPr>
          <p:nvPr>
            <p:ph type="body" idx="1"/>
          </p:nvPr>
        </p:nvSpPr>
        <p:spPr>
          <a:xfrm>
            <a:off x="2202939" y="257212"/>
            <a:ext cx="5521640" cy="4031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ctr" rtl="0">
              <a:spcBef>
                <a:spcPts val="530"/>
              </a:spcBef>
              <a:spcAft>
                <a:spcPts val="0"/>
              </a:spcAft>
              <a:buClr>
                <a:schemeClr val="lt1"/>
              </a:buClr>
              <a:buSzPts val="2652"/>
              <a:buFont typeface="Arial"/>
              <a:buNone/>
              <a:defRPr sz="265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tandard Text Slide">
  <p:cSld name="1_Standard Text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7964" y="1566091"/>
            <a:ext cx="7228078" cy="44704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35"/>
          <p:cNvSpPr txBox="1">
            <a:spLocks noGrp="1"/>
          </p:cNvSpPr>
          <p:nvPr>
            <p:ph type="body" idx="1"/>
          </p:nvPr>
        </p:nvSpPr>
        <p:spPr>
          <a:xfrm>
            <a:off x="206629" y="150885"/>
            <a:ext cx="7326060" cy="1262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530"/>
              </a:spcBef>
              <a:spcAft>
                <a:spcPts val="0"/>
              </a:spcAft>
              <a:buClr>
                <a:srgbClr val="64A4CA"/>
              </a:buClr>
              <a:buSzPts val="2652"/>
              <a:buFont typeface="Arial"/>
              <a:buNone/>
              <a:defRPr sz="2652" b="0" i="0" u="none" strike="noStrike" cap="none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35"/>
          <p:cNvSpPr txBox="1">
            <a:spLocks noGrp="1"/>
          </p:cNvSpPr>
          <p:nvPr>
            <p:ph type="body" idx="2"/>
          </p:nvPr>
        </p:nvSpPr>
        <p:spPr>
          <a:xfrm>
            <a:off x="214572" y="2960704"/>
            <a:ext cx="7326060" cy="2487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368296" algn="l" rtl="0">
              <a:spcBef>
                <a:spcPts val="440"/>
              </a:spcBef>
              <a:spcAft>
                <a:spcPts val="0"/>
              </a:spcAft>
              <a:buClr>
                <a:srgbClr val="014C74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body" idx="3"/>
          </p:nvPr>
        </p:nvSpPr>
        <p:spPr>
          <a:xfrm>
            <a:off x="217488" y="1698629"/>
            <a:ext cx="7315200" cy="1150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440"/>
              </a:spcBef>
              <a:spcAft>
                <a:spcPts val="0"/>
              </a:spcAft>
              <a:buClr>
                <a:srgbClr val="014C74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35"/>
          <p:cNvSpPr txBox="1">
            <a:spLocks noGrp="1"/>
          </p:cNvSpPr>
          <p:nvPr>
            <p:ph type="sldNum" idx="12"/>
          </p:nvPr>
        </p:nvSpPr>
        <p:spPr>
          <a:xfrm>
            <a:off x="172936" y="6115808"/>
            <a:ext cx="613537" cy="18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748" b="1">
                <a:solidFill>
                  <a:srgbClr val="64A4C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3396" y="3251472"/>
            <a:ext cx="5195457" cy="3463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6"/>
          <p:cNvSpPr txBox="1">
            <a:spLocks noGrp="1"/>
          </p:cNvSpPr>
          <p:nvPr>
            <p:ph type="body" idx="1"/>
          </p:nvPr>
        </p:nvSpPr>
        <p:spPr>
          <a:xfrm>
            <a:off x="263396" y="1349402"/>
            <a:ext cx="4618168" cy="1785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530"/>
              </a:spcBef>
              <a:spcAft>
                <a:spcPts val="0"/>
              </a:spcAft>
              <a:buClr>
                <a:srgbClr val="F7E234"/>
              </a:buClr>
              <a:buSzPts val="2652"/>
              <a:buFont typeface="Arial"/>
              <a:buNone/>
              <a:defRPr sz="2652" b="1" i="0" u="none" strike="noStrike" cap="none">
                <a:solidFill>
                  <a:srgbClr val="F7E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body" idx="2"/>
          </p:nvPr>
        </p:nvSpPr>
        <p:spPr>
          <a:xfrm>
            <a:off x="263524" y="3460751"/>
            <a:ext cx="4110039" cy="106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326"/>
              </a:spcBef>
              <a:spcAft>
                <a:spcPts val="0"/>
              </a:spcAft>
              <a:buClr>
                <a:schemeClr val="lt1"/>
              </a:buClr>
              <a:buSzPts val="1632"/>
              <a:buFont typeface="Arial"/>
              <a:buNone/>
              <a:defRPr sz="163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body" idx="3"/>
          </p:nvPr>
        </p:nvSpPr>
        <p:spPr>
          <a:xfrm>
            <a:off x="263524" y="6016627"/>
            <a:ext cx="4110039" cy="455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>
            <a:lvl1pPr marL="457196" marR="0" lvl="0" indent="-228596" algn="l" rtl="0">
              <a:spcBef>
                <a:spcPts val="150"/>
              </a:spcBef>
              <a:spcAft>
                <a:spcPts val="0"/>
              </a:spcAft>
              <a:buClr>
                <a:srgbClr val="FFFFFF"/>
              </a:buClr>
              <a:buSzPts val="748"/>
              <a:buFont typeface="Arial"/>
              <a:buNone/>
              <a:defRPr sz="748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90" marR="0" lvl="1" indent="-358136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–"/>
              <a:defRPr sz="20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84" marR="0" lvl="2" indent="-340863" algn="l" rtl="0">
              <a:spcBef>
                <a:spcPts val="354"/>
              </a:spcBef>
              <a:spcAft>
                <a:spcPts val="0"/>
              </a:spcAft>
              <a:buClr>
                <a:schemeClr val="dk1"/>
              </a:buClr>
              <a:buSzPts val="1768"/>
              <a:buFont typeface="Arial"/>
              <a:buChar char="•"/>
              <a:defRPr sz="17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78" marR="0" lvl="3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–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74" marR="0" lvl="4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»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69" marR="0" lvl="5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63" marR="0" lvl="6" indent="-323591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58" marR="0" lvl="7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752" marR="0" lvl="8" indent="-323593" algn="l" rtl="0">
              <a:spcBef>
                <a:spcPts val="299"/>
              </a:spcBef>
              <a:spcAft>
                <a:spcPts val="0"/>
              </a:spcAft>
              <a:buClr>
                <a:schemeClr val="dk1"/>
              </a:buClr>
              <a:buSzPts val="1496"/>
              <a:buFont typeface="Arial"/>
              <a:buChar char="•"/>
              <a:defRPr sz="149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2" name="Google Shape;62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37438" y="23353"/>
            <a:ext cx="3041684" cy="1371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8"/>
          <p:cNvSpPr txBox="1">
            <a:spLocks noGrp="1"/>
          </p:cNvSpPr>
          <p:nvPr>
            <p:ph type="ctrTitle"/>
          </p:nvPr>
        </p:nvSpPr>
        <p:spPr>
          <a:xfrm>
            <a:off x="1238250" y="1121833"/>
            <a:ext cx="74295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38"/>
          <p:cNvSpPr txBox="1">
            <a:spLocks noGrp="1"/>
          </p:cNvSpPr>
          <p:nvPr>
            <p:ph type="subTitle" idx="1"/>
          </p:nvPr>
        </p:nvSpPr>
        <p:spPr>
          <a:xfrm>
            <a:off x="1238250" y="3602573"/>
            <a:ext cx="7429500" cy="1655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/>
        </p:nvSpPr>
        <p:spPr>
          <a:xfrm>
            <a:off x="528533" y="6342296"/>
            <a:ext cx="148192" cy="23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700" tIns="33850" rIns="67700" bIns="338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6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7"/>
          <p:cNvSpPr txBox="1"/>
          <p:nvPr/>
        </p:nvSpPr>
        <p:spPr>
          <a:xfrm>
            <a:off x="178238" y="6249487"/>
            <a:ext cx="3642690" cy="29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700" tIns="33850" rIns="67700" bIns="338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48" b="1">
                <a:solidFill>
                  <a:srgbClr val="014C74"/>
                </a:solidFill>
                <a:latin typeface="Arial"/>
                <a:ea typeface="Arial"/>
                <a:cs typeface="Arial"/>
                <a:sym typeface="Arial"/>
              </a:rPr>
              <a:t>Insert title here – it could be two or three lines. Go to ‘View menu’ and edit the ‘Slide Master’ to update – before you start editing the master.</a:t>
            </a:r>
            <a:endParaRPr sz="748" b="1">
              <a:solidFill>
                <a:srgbClr val="014C7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37438" y="5441151"/>
            <a:ext cx="3041684" cy="137153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1"/>
          <p:cNvSpPr txBox="1">
            <a:spLocks noGrp="1"/>
          </p:cNvSpPr>
          <p:nvPr>
            <p:ph type="body" idx="1"/>
          </p:nvPr>
        </p:nvSpPr>
        <p:spPr>
          <a:xfrm>
            <a:off x="495300" y="533073"/>
            <a:ext cx="9144000" cy="1056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/>
          <a:p>
            <a:pPr marL="0" indent="0" algn="ctr">
              <a:spcBef>
                <a:spcPts val="0"/>
              </a:spcBef>
              <a:buClr>
                <a:srgbClr val="64A4CA"/>
              </a:buClr>
              <a:buSzPts val="3200"/>
            </a:pPr>
            <a:r>
              <a:rPr lang="en-US" sz="4000" b="1" dirty="0"/>
              <a:t>What makes a good planner?</a:t>
            </a:r>
            <a:endParaRPr b="1" dirty="0"/>
          </a:p>
        </p:txBody>
      </p:sp>
      <p:sp>
        <p:nvSpPr>
          <p:cNvPr id="277" name="Google Shape;277;p21"/>
          <p:cNvSpPr txBox="1"/>
          <p:nvPr/>
        </p:nvSpPr>
        <p:spPr>
          <a:xfrm>
            <a:off x="495300" y="1165678"/>
            <a:ext cx="9144000" cy="171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/>
          <a:p>
            <a:pPr marL="63500" algn="ctr">
              <a:buClr>
                <a:srgbClr val="64A4CA"/>
              </a:buClr>
              <a:buSzPts val="1800"/>
            </a:pPr>
            <a:r>
              <a:rPr lang="en-US" sz="1800" dirty="0">
                <a:solidFill>
                  <a:srgbClr val="64A4CA"/>
                </a:solidFill>
              </a:rPr>
              <a:t>Here are some of the key skills that a Planner must have. </a:t>
            </a:r>
            <a:endParaRPr dirty="0"/>
          </a:p>
          <a:p>
            <a:pPr marL="63500" algn="ctr">
              <a:buClr>
                <a:srgbClr val="64A4CA"/>
              </a:buClr>
              <a:buSzPts val="1800"/>
            </a:pPr>
            <a:r>
              <a:rPr lang="en-US" sz="1800" dirty="0">
                <a:solidFill>
                  <a:srgbClr val="64A4CA"/>
                </a:solidFill>
              </a:rPr>
              <a:t>Can you match up the skill with the correct definition?</a:t>
            </a:r>
            <a:endParaRPr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DD318C5-C26B-B634-C739-4E38F937E4F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509"/>
          <a:stretch/>
        </p:blipFill>
        <p:spPr>
          <a:xfrm>
            <a:off x="9151" y="2454212"/>
            <a:ext cx="9896849" cy="42079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>
          <a:extLst>
            <a:ext uri="{FF2B5EF4-FFF2-40B4-BE49-F238E27FC236}">
              <a16:creationId xmlns:a16="http://schemas.microsoft.com/office/drawing/2014/main" id="{974F3AF5-531B-6729-3356-9F270419A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1">
            <a:extLst>
              <a:ext uri="{FF2B5EF4-FFF2-40B4-BE49-F238E27FC236}">
                <a16:creationId xmlns:a16="http://schemas.microsoft.com/office/drawing/2014/main" id="{F717EEB9-6365-C894-E396-0010D0CA65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5300" y="644361"/>
            <a:ext cx="9144000" cy="493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/>
          <a:p>
            <a:pPr marL="0" indent="0" algn="ctr">
              <a:spcBef>
                <a:spcPts val="0"/>
              </a:spcBef>
              <a:buClr>
                <a:srgbClr val="64A4CA"/>
              </a:buClr>
              <a:buSzPts val="3200"/>
            </a:pPr>
            <a:r>
              <a:rPr lang="en-US" sz="4000" b="1" dirty="0"/>
              <a:t>What makes a good planner?</a:t>
            </a:r>
            <a:endParaRPr b="1" dirty="0"/>
          </a:p>
        </p:txBody>
      </p:sp>
      <p:sp>
        <p:nvSpPr>
          <p:cNvPr id="277" name="Google Shape;277;p21">
            <a:extLst>
              <a:ext uri="{FF2B5EF4-FFF2-40B4-BE49-F238E27FC236}">
                <a16:creationId xmlns:a16="http://schemas.microsoft.com/office/drawing/2014/main" id="{915DE531-E2A4-49CE-416A-BDD0D049D575}"/>
              </a:ext>
            </a:extLst>
          </p:cNvPr>
          <p:cNvSpPr txBox="1"/>
          <p:nvPr/>
        </p:nvSpPr>
        <p:spPr>
          <a:xfrm>
            <a:off x="495300" y="1340122"/>
            <a:ext cx="9144000" cy="79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525" tIns="49750" rIns="99525" bIns="49750" anchor="t" anchorCtr="0">
            <a:noAutofit/>
          </a:bodyPr>
          <a:lstStyle/>
          <a:p>
            <a:pPr marL="63500" algn="ctr">
              <a:buClr>
                <a:srgbClr val="64A4CA"/>
              </a:buClr>
              <a:buSzPts val="1800"/>
            </a:pPr>
            <a:r>
              <a:rPr lang="en-US" sz="1800" dirty="0">
                <a:solidFill>
                  <a:srgbClr val="64A4CA"/>
                </a:solidFill>
              </a:rPr>
              <a:t>Here are some of the key skills that a Planner must have. </a:t>
            </a:r>
            <a:endParaRPr dirty="0"/>
          </a:p>
          <a:p>
            <a:pPr marL="63500" algn="ctr">
              <a:buClr>
                <a:srgbClr val="64A4CA"/>
              </a:buClr>
              <a:buSzPts val="1800"/>
            </a:pPr>
            <a:r>
              <a:rPr lang="en-US" sz="1800" dirty="0">
                <a:solidFill>
                  <a:srgbClr val="64A4CA"/>
                </a:solidFill>
              </a:rPr>
              <a:t>Can you match up the skill with the correct definition?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B88B0E-FA32-4F86-5E0F-1EEAEAB601D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664"/>
          <a:stretch/>
        </p:blipFill>
        <p:spPr>
          <a:xfrm>
            <a:off x="180054" y="2341879"/>
            <a:ext cx="9545892" cy="443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34312"/>
      </p:ext>
    </p:extLst>
  </p:cSld>
  <p:clrMapOvr>
    <a:masterClrMapping/>
  </p:clrMapOvr>
</p:sld>
</file>

<file path=ppt/theme/theme1.xml><?xml version="1.0" encoding="utf-8"?>
<a:theme xmlns:a="http://schemas.openxmlformats.org/drawingml/2006/main" name="Amds_02-1_DC16319B_rtpi_presentation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TPI Text Slide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A4 Paper (210x297 mm)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Amds_02-1_DC16319B_rtpi_presentations</vt:lpstr>
      <vt:lpstr>RTPI Text Slides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Katarina Johansson</dc:creator>
  <cp:lastModifiedBy>Andrew Pilkington</cp:lastModifiedBy>
  <cp:revision>2</cp:revision>
  <dcterms:created xsi:type="dcterms:W3CDTF">2016-11-11T09:50:12Z</dcterms:created>
  <dcterms:modified xsi:type="dcterms:W3CDTF">2025-06-11T08:54:48Z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0x010100D81320C222B9E04F984621161FD4C296</vt:lpwstr>
  </property>
  <property fmtid="{D5CDD505-2E9C-101B-9397-08002B2CF9AE}" pid="3" name="Order">
    <vt:r8>65000</vt:r8>
  </property>
  <property fmtid="{D5CDD505-2E9C-101B-9397-08002B2CF9AE}" pid="4" name="MediaServiceImageTags">
    <vt:lpwstr/>
  </property>
</Properties>
</file>