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7" r:id="rId5"/>
    <p:sldId id="259" r:id="rId6"/>
    <p:sldId id="265" r:id="rId7"/>
    <p:sldId id="277" r:id="rId8"/>
    <p:sldId id="278" r:id="rId9"/>
    <p:sldId id="276" r:id="rId10"/>
    <p:sldId id="266" r:id="rId11"/>
    <p:sldId id="268" r:id="rId12"/>
    <p:sldId id="269" r:id="rId13"/>
    <p:sldId id="270" r:id="rId14"/>
    <p:sldId id="275" r:id="rId15"/>
    <p:sldId id="264" r:id="rId16"/>
  </p:sldIdLst>
  <p:sldSz cx="13439775"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IAxwPIefvDcNO8K8j5q7w==" hashData="2RA1mtkgPNLgJ89gxn6yW7oBn5iZ6ApWeOzmbE0dLc5JTroo+bk5ZqFeOYikOGi5SinnubvTke4h+sZiJP+ueg=="/>
  <p:extLst>
    <p:ext uri="{EFAFB233-063F-42B5-8137-9DF3F51BA10A}">
      <p15:sldGuideLst xmlns:p15="http://schemas.microsoft.com/office/powerpoint/2012/main">
        <p15:guide id="1" orient="horz" pos="4762" userDrawn="1">
          <p15:clr>
            <a:srgbClr val="A4A3A4"/>
          </p15:clr>
        </p15:guide>
        <p15:guide id="2" pos="84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474"/>
    <a:srgbClr val="B5C135"/>
    <a:srgbClr val="143C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046F1F-9E51-4366-AC48-87D563CFFDD3}" v="1" dt="2025-04-24T08:57:33.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67"/>
    <p:restoredTop sz="94681"/>
  </p:normalViewPr>
  <p:slideViewPr>
    <p:cSldViewPr snapToGrid="0" showGuides="1">
      <p:cViewPr varScale="1">
        <p:scale>
          <a:sx n="53" d="100"/>
          <a:sy n="53" d="100"/>
        </p:scale>
        <p:origin x="668" y="56"/>
      </p:cViewPr>
      <p:guideLst>
        <p:guide orient="horz" pos="4762"/>
        <p:guide pos="84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D4DC3-EC29-C74C-98DC-DE06435B4AAE}"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BFA01-7C93-EC48-9DE8-18A050AD62C7}" type="slidenum">
              <a:rPr lang="en-US" smtClean="0"/>
              <a:t>‹#›</a:t>
            </a:fld>
            <a:endParaRPr lang="en-US"/>
          </a:p>
        </p:txBody>
      </p:sp>
    </p:spTree>
    <p:extLst>
      <p:ext uri="{BB962C8B-B14F-4D97-AF65-F5344CB8AC3E}">
        <p14:creationId xmlns:p14="http://schemas.microsoft.com/office/powerpoint/2010/main" val="225224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89E8F5-59D3-A463-7286-8DF253131EA5}"/>
              </a:ext>
            </a:extLst>
          </p:cNvPr>
          <p:cNvSpPr>
            <a:spLocks noGrp="1"/>
          </p:cNvSpPr>
          <p:nvPr>
            <p:ph type="pic" sz="quarter" idx="13" hasCustomPrompt="1"/>
          </p:nvPr>
        </p:nvSpPr>
        <p:spPr>
          <a:xfrm>
            <a:off x="678475" y="1285875"/>
            <a:ext cx="12080831" cy="5518150"/>
          </a:xfrm>
          <a:custGeom>
            <a:avLst/>
            <a:gdLst>
              <a:gd name="connsiteX0" fmla="*/ 0 w 9610725"/>
              <a:gd name="connsiteY0" fmla="*/ 0 h 5518150"/>
              <a:gd name="connsiteX1" fmla="*/ 9610725 w 9610725"/>
              <a:gd name="connsiteY1" fmla="*/ 0 h 5518150"/>
              <a:gd name="connsiteX2" fmla="*/ 9610725 w 9610725"/>
              <a:gd name="connsiteY2" fmla="*/ 5518150 h 5518150"/>
              <a:gd name="connsiteX3" fmla="*/ 4806156 w 9610725"/>
              <a:gd name="connsiteY3" fmla="*/ 5518150 h 5518150"/>
              <a:gd name="connsiteX4" fmla="*/ 4806156 w 9610725"/>
              <a:gd name="connsiteY4" fmla="*/ 953723 h 5518150"/>
              <a:gd name="connsiteX5" fmla="*/ 0 w 9610725"/>
              <a:gd name="connsiteY5" fmla="*/ 953723 h 551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10725" h="5518150">
                <a:moveTo>
                  <a:pt x="0" y="0"/>
                </a:moveTo>
                <a:lnTo>
                  <a:pt x="9610725" y="0"/>
                </a:lnTo>
                <a:lnTo>
                  <a:pt x="9610725" y="5518150"/>
                </a:lnTo>
                <a:lnTo>
                  <a:pt x="4806156" y="5518150"/>
                </a:lnTo>
                <a:lnTo>
                  <a:pt x="4806156" y="953723"/>
                </a:lnTo>
                <a:lnTo>
                  <a:pt x="0" y="953723"/>
                </a:lnTo>
                <a:close/>
              </a:path>
            </a:pathLst>
          </a:custGeom>
        </p:spPr>
        <p:txBody>
          <a:bodyPr wrap="square" tIns="360000">
            <a:noAutofit/>
          </a:bodyPr>
          <a:lstStyle>
            <a:lvl1pPr algn="ctr">
              <a:defRPr/>
            </a:lvl1pPr>
          </a:lstStyle>
          <a:p>
            <a:r>
              <a:rPr lang="en-US" dirty="0"/>
              <a:t>Insert front cover image</a:t>
            </a:r>
          </a:p>
        </p:txBody>
      </p:sp>
      <p:sp>
        <p:nvSpPr>
          <p:cNvPr id="5" name="Footer Placeholder 4">
            <a:extLst>
              <a:ext uri="{FF2B5EF4-FFF2-40B4-BE49-F238E27FC236}">
                <a16:creationId xmlns:a16="http://schemas.microsoft.com/office/drawing/2014/main" id="{84DEB069-C742-D6B5-E3C5-79F59360AC0A}"/>
              </a:ext>
            </a:extLst>
          </p:cNvPr>
          <p:cNvSpPr>
            <a:spLocks noGrp="1"/>
          </p:cNvSpPr>
          <p:nvPr>
            <p:ph type="ftr" sz="quarter" idx="11"/>
          </p:nvPr>
        </p:nvSpPr>
        <p:spPr>
          <a:xfrm>
            <a:off x="678475" y="6993721"/>
            <a:ext cx="2094275" cy="207180"/>
          </a:xfrm>
        </p:spPr>
        <p:txBody>
          <a:bodyPr/>
          <a:lstStyle/>
          <a:p>
            <a:r>
              <a:rPr lang="en-US"/>
              <a:t>Francis Taylor Building</a:t>
            </a:r>
          </a:p>
        </p:txBody>
      </p:sp>
      <p:grpSp>
        <p:nvGrpSpPr>
          <p:cNvPr id="36" name="Group 35">
            <a:extLst>
              <a:ext uri="{FF2B5EF4-FFF2-40B4-BE49-F238E27FC236}">
                <a16:creationId xmlns:a16="http://schemas.microsoft.com/office/drawing/2014/main" id="{A8556D01-92EF-3500-B561-F846190481A4}"/>
              </a:ext>
            </a:extLst>
          </p:cNvPr>
          <p:cNvGrpSpPr>
            <a:grpSpLocks noChangeAspect="1"/>
          </p:cNvGrpSpPr>
          <p:nvPr userDrawn="1"/>
        </p:nvGrpSpPr>
        <p:grpSpPr>
          <a:xfrm>
            <a:off x="678474" y="423691"/>
            <a:ext cx="3816096" cy="648000"/>
            <a:chOff x="1179270" y="109951"/>
            <a:chExt cx="2259174" cy="482221"/>
          </a:xfrm>
        </p:grpSpPr>
        <p:sp>
          <p:nvSpPr>
            <p:cNvPr id="37" name="Freeform 36">
              <a:extLst>
                <a:ext uri="{FF2B5EF4-FFF2-40B4-BE49-F238E27FC236}">
                  <a16:creationId xmlns:a16="http://schemas.microsoft.com/office/drawing/2014/main" id="{7D50F44D-0C57-6A84-432B-8083306DE623}"/>
                </a:ext>
              </a:extLst>
            </p:cNvPr>
            <p:cNvSpPr/>
            <p:nvPr/>
          </p:nvSpPr>
          <p:spPr>
            <a:xfrm>
              <a:off x="1179270" y="109951"/>
              <a:ext cx="686823" cy="482221"/>
            </a:xfrm>
            <a:custGeom>
              <a:avLst/>
              <a:gdLst>
                <a:gd name="connsiteX0" fmla="*/ 686729 w 686823"/>
                <a:gd name="connsiteY0" fmla="*/ 313690 h 482221"/>
                <a:gd name="connsiteX1" fmla="*/ 517468 w 686823"/>
                <a:gd name="connsiteY1" fmla="*/ 145064 h 482221"/>
                <a:gd name="connsiteX2" fmla="*/ 436828 w 686823"/>
                <a:gd name="connsiteY2" fmla="*/ 165503 h 482221"/>
                <a:gd name="connsiteX3" fmla="*/ 436828 w 686823"/>
                <a:gd name="connsiteY3" fmla="*/ 0 h 482221"/>
                <a:gd name="connsiteX4" fmla="*/ 348303 w 686823"/>
                <a:gd name="connsiteY4" fmla="*/ 0 h 482221"/>
                <a:gd name="connsiteX5" fmla="*/ 348303 w 686823"/>
                <a:gd name="connsiteY5" fmla="*/ 178089 h 482221"/>
                <a:gd name="connsiteX6" fmla="*/ 290649 w 686823"/>
                <a:gd name="connsiteY6" fmla="*/ 178089 h 482221"/>
                <a:gd name="connsiteX7" fmla="*/ 290649 w 686823"/>
                <a:gd name="connsiteY7" fmla="*/ 88382 h 482221"/>
                <a:gd name="connsiteX8" fmla="*/ 202124 w 686823"/>
                <a:gd name="connsiteY8" fmla="*/ 88571 h 482221"/>
                <a:gd name="connsiteX9" fmla="*/ 202124 w 686823"/>
                <a:gd name="connsiteY9" fmla="*/ 379 h 482221"/>
                <a:gd name="connsiteX10" fmla="*/ 49676 w 686823"/>
                <a:gd name="connsiteY10" fmla="*/ 151025 h 482221"/>
                <a:gd name="connsiteX11" fmla="*/ 49676 w 686823"/>
                <a:gd name="connsiteY11" fmla="*/ 178089 h 482221"/>
                <a:gd name="connsiteX12" fmla="*/ 0 w 686823"/>
                <a:gd name="connsiteY12" fmla="*/ 178089 h 482221"/>
                <a:gd name="connsiteX13" fmla="*/ 0 w 686823"/>
                <a:gd name="connsiteY13" fmla="*/ 266282 h 482221"/>
                <a:gd name="connsiteX14" fmla="*/ 49676 w 686823"/>
                <a:gd name="connsiteY14" fmla="*/ 266282 h 482221"/>
                <a:gd name="connsiteX15" fmla="*/ 49676 w 686823"/>
                <a:gd name="connsiteY15" fmla="*/ 482221 h 482221"/>
                <a:gd name="connsiteX16" fmla="*/ 138201 w 686823"/>
                <a:gd name="connsiteY16" fmla="*/ 482221 h 482221"/>
                <a:gd name="connsiteX17" fmla="*/ 138201 w 686823"/>
                <a:gd name="connsiteY17" fmla="*/ 266282 h 482221"/>
                <a:gd name="connsiteX18" fmla="*/ 202124 w 686823"/>
                <a:gd name="connsiteY18" fmla="*/ 266282 h 482221"/>
                <a:gd name="connsiteX19" fmla="*/ 202124 w 686823"/>
                <a:gd name="connsiteY19" fmla="*/ 331953 h 482221"/>
                <a:gd name="connsiteX20" fmla="*/ 353242 w 686823"/>
                <a:gd name="connsiteY20" fmla="*/ 482221 h 482221"/>
                <a:gd name="connsiteX21" fmla="*/ 518703 w 686823"/>
                <a:gd name="connsiteY21" fmla="*/ 482221 h 482221"/>
                <a:gd name="connsiteX22" fmla="*/ 518703 w 686823"/>
                <a:gd name="connsiteY22" fmla="*/ 482221 h 482221"/>
                <a:gd name="connsiteX23" fmla="*/ 686823 w 686823"/>
                <a:gd name="connsiteY23" fmla="*/ 313690 h 482221"/>
                <a:gd name="connsiteX24" fmla="*/ 138201 w 686823"/>
                <a:gd name="connsiteY24" fmla="*/ 178089 h 482221"/>
                <a:gd name="connsiteX25" fmla="*/ 138201 w 686823"/>
                <a:gd name="connsiteY25" fmla="*/ 151025 h 482221"/>
                <a:gd name="connsiteX26" fmla="*/ 202124 w 686823"/>
                <a:gd name="connsiteY26" fmla="*/ 88571 h 482221"/>
                <a:gd name="connsiteX27" fmla="*/ 202124 w 686823"/>
                <a:gd name="connsiteY27" fmla="*/ 178089 h 482221"/>
                <a:gd name="connsiteX28" fmla="*/ 138201 w 686823"/>
                <a:gd name="connsiteY28" fmla="*/ 178089 h 482221"/>
                <a:gd name="connsiteX29" fmla="*/ 290649 w 686823"/>
                <a:gd name="connsiteY29" fmla="*/ 331953 h 482221"/>
                <a:gd name="connsiteX30" fmla="*/ 290649 w 686823"/>
                <a:gd name="connsiteY30" fmla="*/ 266282 h 482221"/>
                <a:gd name="connsiteX31" fmla="*/ 348303 w 686823"/>
                <a:gd name="connsiteY31" fmla="*/ 266282 h 482221"/>
                <a:gd name="connsiteX32" fmla="*/ 348303 w 686823"/>
                <a:gd name="connsiteY32" fmla="*/ 312838 h 482221"/>
                <a:gd name="connsiteX33" fmla="*/ 348303 w 686823"/>
                <a:gd name="connsiteY33" fmla="*/ 313595 h 482221"/>
                <a:gd name="connsiteX34" fmla="*/ 368820 w 686823"/>
                <a:gd name="connsiteY34" fmla="*/ 393934 h 482221"/>
                <a:gd name="connsiteX35" fmla="*/ 353242 w 686823"/>
                <a:gd name="connsiteY35" fmla="*/ 393934 h 482221"/>
                <a:gd name="connsiteX36" fmla="*/ 290649 w 686823"/>
                <a:gd name="connsiteY36" fmla="*/ 331858 h 482221"/>
                <a:gd name="connsiteX37" fmla="*/ 517468 w 686823"/>
                <a:gd name="connsiteY37" fmla="*/ 394029 h 482221"/>
                <a:gd name="connsiteX38" fmla="*/ 436828 w 686823"/>
                <a:gd name="connsiteY38" fmla="*/ 313690 h 482221"/>
                <a:gd name="connsiteX39" fmla="*/ 436828 w 686823"/>
                <a:gd name="connsiteY39" fmla="*/ 313501 h 482221"/>
                <a:gd name="connsiteX40" fmla="*/ 436828 w 686823"/>
                <a:gd name="connsiteY40" fmla="*/ 313501 h 482221"/>
                <a:gd name="connsiteX41" fmla="*/ 436828 w 686823"/>
                <a:gd name="connsiteY41" fmla="*/ 312838 h 482221"/>
                <a:gd name="connsiteX42" fmla="*/ 517468 w 686823"/>
                <a:gd name="connsiteY42" fmla="*/ 233257 h 482221"/>
                <a:gd name="connsiteX43" fmla="*/ 598109 w 686823"/>
                <a:gd name="connsiteY43" fmla="*/ 313595 h 482221"/>
                <a:gd name="connsiteX44" fmla="*/ 517468 w 686823"/>
                <a:gd name="connsiteY44" fmla="*/ 393934 h 48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86823" h="482221">
                  <a:moveTo>
                    <a:pt x="686729" y="313690"/>
                  </a:moveTo>
                  <a:cubicBezTo>
                    <a:pt x="686729" y="220766"/>
                    <a:pt x="610837" y="145064"/>
                    <a:pt x="517468" y="145064"/>
                  </a:cubicBezTo>
                  <a:cubicBezTo>
                    <a:pt x="488309" y="145064"/>
                    <a:pt x="460858" y="152445"/>
                    <a:pt x="436828" y="165503"/>
                  </a:cubicBezTo>
                  <a:lnTo>
                    <a:pt x="436828" y="0"/>
                  </a:lnTo>
                  <a:lnTo>
                    <a:pt x="348303" y="0"/>
                  </a:lnTo>
                  <a:lnTo>
                    <a:pt x="348303" y="178089"/>
                  </a:lnTo>
                  <a:lnTo>
                    <a:pt x="290649" y="178089"/>
                  </a:lnTo>
                  <a:lnTo>
                    <a:pt x="290649" y="88382"/>
                  </a:lnTo>
                  <a:lnTo>
                    <a:pt x="202124" y="88571"/>
                  </a:lnTo>
                  <a:lnTo>
                    <a:pt x="202124" y="379"/>
                  </a:lnTo>
                  <a:cubicBezTo>
                    <a:pt x="117494" y="379"/>
                    <a:pt x="49676" y="67943"/>
                    <a:pt x="49676" y="151025"/>
                  </a:cubicBezTo>
                  <a:lnTo>
                    <a:pt x="49676" y="178089"/>
                  </a:lnTo>
                  <a:lnTo>
                    <a:pt x="0" y="178089"/>
                  </a:lnTo>
                  <a:lnTo>
                    <a:pt x="0" y="266282"/>
                  </a:lnTo>
                  <a:lnTo>
                    <a:pt x="49676" y="266282"/>
                  </a:lnTo>
                  <a:lnTo>
                    <a:pt x="49676" y="482221"/>
                  </a:lnTo>
                  <a:lnTo>
                    <a:pt x="138201" y="482221"/>
                  </a:lnTo>
                  <a:lnTo>
                    <a:pt x="138201" y="266282"/>
                  </a:lnTo>
                  <a:lnTo>
                    <a:pt x="202124" y="266282"/>
                  </a:lnTo>
                  <a:lnTo>
                    <a:pt x="202124" y="331953"/>
                  </a:lnTo>
                  <a:cubicBezTo>
                    <a:pt x="202124" y="414752"/>
                    <a:pt x="269942" y="482221"/>
                    <a:pt x="353242" y="482221"/>
                  </a:cubicBezTo>
                  <a:lnTo>
                    <a:pt x="518703" y="482221"/>
                  </a:lnTo>
                  <a:cubicBezTo>
                    <a:pt x="518703" y="482221"/>
                    <a:pt x="518703" y="482221"/>
                    <a:pt x="518703" y="482221"/>
                  </a:cubicBezTo>
                  <a:cubicBezTo>
                    <a:pt x="611502" y="481559"/>
                    <a:pt x="686823" y="406236"/>
                    <a:pt x="686823" y="313690"/>
                  </a:cubicBezTo>
                  <a:close/>
                  <a:moveTo>
                    <a:pt x="138201" y="178089"/>
                  </a:moveTo>
                  <a:lnTo>
                    <a:pt x="138201" y="151025"/>
                  </a:lnTo>
                  <a:cubicBezTo>
                    <a:pt x="138201" y="116581"/>
                    <a:pt x="166221" y="88571"/>
                    <a:pt x="202124" y="88571"/>
                  </a:cubicBezTo>
                  <a:lnTo>
                    <a:pt x="202124" y="178089"/>
                  </a:lnTo>
                  <a:lnTo>
                    <a:pt x="138201" y="178089"/>
                  </a:lnTo>
                  <a:close/>
                  <a:moveTo>
                    <a:pt x="290649" y="331953"/>
                  </a:moveTo>
                  <a:lnTo>
                    <a:pt x="290649" y="266282"/>
                  </a:lnTo>
                  <a:lnTo>
                    <a:pt x="348303" y="266282"/>
                  </a:lnTo>
                  <a:lnTo>
                    <a:pt x="348303" y="312838"/>
                  </a:lnTo>
                  <a:cubicBezTo>
                    <a:pt x="348303" y="312838"/>
                    <a:pt x="348303" y="313406"/>
                    <a:pt x="348303" y="313595"/>
                  </a:cubicBezTo>
                  <a:cubicBezTo>
                    <a:pt x="348303" y="342646"/>
                    <a:pt x="355712" y="370088"/>
                    <a:pt x="368820" y="393934"/>
                  </a:cubicBezTo>
                  <a:lnTo>
                    <a:pt x="353242" y="393934"/>
                  </a:lnTo>
                  <a:cubicBezTo>
                    <a:pt x="318764" y="393934"/>
                    <a:pt x="290649" y="366114"/>
                    <a:pt x="290649" y="331858"/>
                  </a:cubicBezTo>
                  <a:close/>
                  <a:moveTo>
                    <a:pt x="517468" y="394029"/>
                  </a:moveTo>
                  <a:cubicBezTo>
                    <a:pt x="473016" y="394029"/>
                    <a:pt x="436828" y="357976"/>
                    <a:pt x="436828" y="313690"/>
                  </a:cubicBezTo>
                  <a:cubicBezTo>
                    <a:pt x="436828" y="313690"/>
                    <a:pt x="436828" y="313595"/>
                    <a:pt x="436828" y="313501"/>
                  </a:cubicBezTo>
                  <a:lnTo>
                    <a:pt x="436828" y="313501"/>
                  </a:lnTo>
                  <a:lnTo>
                    <a:pt x="436828" y="312838"/>
                  </a:lnTo>
                  <a:cubicBezTo>
                    <a:pt x="437303" y="268931"/>
                    <a:pt x="473206" y="233257"/>
                    <a:pt x="517468" y="233257"/>
                  </a:cubicBezTo>
                  <a:cubicBezTo>
                    <a:pt x="561731" y="233257"/>
                    <a:pt x="598109" y="269310"/>
                    <a:pt x="598109" y="313595"/>
                  </a:cubicBezTo>
                  <a:cubicBezTo>
                    <a:pt x="598109" y="357881"/>
                    <a:pt x="561921" y="393934"/>
                    <a:pt x="517468" y="393934"/>
                  </a:cubicBezTo>
                  <a:close/>
                </a:path>
              </a:pathLst>
            </a:custGeom>
            <a:solidFill>
              <a:srgbClr val="B5C135"/>
            </a:solidFill>
            <a:ln w="9485" cap="flat">
              <a:noFill/>
              <a:prstDash val="solid"/>
              <a:miter/>
            </a:ln>
          </p:spPr>
          <p:txBody>
            <a:bodyPr rtlCol="0" anchor="ctr"/>
            <a:lstStyle/>
            <a:p>
              <a:endParaRPr lang="en-US" sz="1800"/>
            </a:p>
          </p:txBody>
        </p:sp>
        <p:grpSp>
          <p:nvGrpSpPr>
            <p:cNvPr id="38" name="Group 37">
              <a:extLst>
                <a:ext uri="{FF2B5EF4-FFF2-40B4-BE49-F238E27FC236}">
                  <a16:creationId xmlns:a16="http://schemas.microsoft.com/office/drawing/2014/main" id="{DCB88FF3-BE6C-26A8-8A38-37B2BF492AD8}"/>
                </a:ext>
              </a:extLst>
            </p:cNvPr>
            <p:cNvGrpSpPr/>
            <p:nvPr userDrawn="1"/>
          </p:nvGrpSpPr>
          <p:grpSpPr>
            <a:xfrm>
              <a:off x="1980548" y="370555"/>
              <a:ext cx="1457896" cy="135033"/>
              <a:chOff x="1980548" y="370555"/>
              <a:chExt cx="1457896" cy="135033"/>
            </a:xfrm>
            <a:solidFill>
              <a:srgbClr val="757474"/>
            </a:solidFill>
          </p:grpSpPr>
          <p:sp>
            <p:nvSpPr>
              <p:cNvPr id="39" name="Freeform 38">
                <a:extLst>
                  <a:ext uri="{FF2B5EF4-FFF2-40B4-BE49-F238E27FC236}">
                    <a16:creationId xmlns:a16="http://schemas.microsoft.com/office/drawing/2014/main" id="{C77908D9-7E1A-0B81-EC00-5559CDA6C5F9}"/>
                  </a:ext>
                </a:extLst>
              </p:cNvPr>
              <p:cNvSpPr/>
              <p:nvPr/>
            </p:nvSpPr>
            <p:spPr>
              <a:xfrm>
                <a:off x="1980548" y="381626"/>
                <a:ext cx="55280" cy="89139"/>
              </a:xfrm>
              <a:custGeom>
                <a:avLst/>
                <a:gdLst>
                  <a:gd name="connsiteX0" fmla="*/ 0 w 55280"/>
                  <a:gd name="connsiteY0" fmla="*/ 0 h 89139"/>
                  <a:gd name="connsiteX1" fmla="*/ 55280 w 55280"/>
                  <a:gd name="connsiteY1" fmla="*/ 0 h 89139"/>
                  <a:gd name="connsiteX2" fmla="*/ 55280 w 55280"/>
                  <a:gd name="connsiteY2" fmla="*/ 14383 h 89139"/>
                  <a:gd name="connsiteX3" fmla="*/ 17952 w 55280"/>
                  <a:gd name="connsiteY3" fmla="*/ 14383 h 89139"/>
                  <a:gd name="connsiteX4" fmla="*/ 17952 w 55280"/>
                  <a:gd name="connsiteY4" fmla="*/ 37283 h 89139"/>
                  <a:gd name="connsiteX5" fmla="*/ 46542 w 55280"/>
                  <a:gd name="connsiteY5" fmla="*/ 37283 h 89139"/>
                  <a:gd name="connsiteX6" fmla="*/ 46542 w 55280"/>
                  <a:gd name="connsiteY6" fmla="*/ 51477 h 89139"/>
                  <a:gd name="connsiteX7" fmla="*/ 17952 w 55280"/>
                  <a:gd name="connsiteY7" fmla="*/ 51477 h 89139"/>
                  <a:gd name="connsiteX8" fmla="*/ 17952 w 55280"/>
                  <a:gd name="connsiteY8" fmla="*/ 89139 h 89139"/>
                  <a:gd name="connsiteX9" fmla="*/ 0 w 55280"/>
                  <a:gd name="connsiteY9" fmla="*/ 89139 h 89139"/>
                  <a:gd name="connsiteX10" fmla="*/ 0 w 55280"/>
                  <a:gd name="connsiteY10" fmla="*/ 0 h 8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280" h="89139">
                    <a:moveTo>
                      <a:pt x="0" y="0"/>
                    </a:moveTo>
                    <a:lnTo>
                      <a:pt x="55280" y="0"/>
                    </a:lnTo>
                    <a:lnTo>
                      <a:pt x="55280" y="14383"/>
                    </a:lnTo>
                    <a:lnTo>
                      <a:pt x="17952" y="14383"/>
                    </a:lnTo>
                    <a:lnTo>
                      <a:pt x="17952" y="37283"/>
                    </a:lnTo>
                    <a:lnTo>
                      <a:pt x="46542" y="37283"/>
                    </a:lnTo>
                    <a:lnTo>
                      <a:pt x="46542" y="51477"/>
                    </a:lnTo>
                    <a:lnTo>
                      <a:pt x="17952" y="51477"/>
                    </a:lnTo>
                    <a:lnTo>
                      <a:pt x="17952" y="89139"/>
                    </a:lnTo>
                    <a:lnTo>
                      <a:pt x="0" y="89139"/>
                    </a:lnTo>
                    <a:lnTo>
                      <a:pt x="0" y="0"/>
                    </a:lnTo>
                    <a:close/>
                  </a:path>
                </a:pathLst>
              </a:custGeom>
              <a:grpFill/>
              <a:ln w="9485" cap="flat">
                <a:noFill/>
                <a:prstDash val="solid"/>
                <a:miter/>
              </a:ln>
            </p:spPr>
            <p:txBody>
              <a:bodyPr rtlCol="0" anchor="ctr"/>
              <a:lstStyle/>
              <a:p>
                <a:endParaRPr lang="en-US" sz="1800"/>
              </a:p>
            </p:txBody>
          </p:sp>
          <p:grpSp>
            <p:nvGrpSpPr>
              <p:cNvPr id="40" name="Graphic 11">
                <a:extLst>
                  <a:ext uri="{FF2B5EF4-FFF2-40B4-BE49-F238E27FC236}">
                    <a16:creationId xmlns:a16="http://schemas.microsoft.com/office/drawing/2014/main" id="{08DC790B-20EF-485A-2B7B-26BF50BC38A6}"/>
                  </a:ext>
                </a:extLst>
              </p:cNvPr>
              <p:cNvGrpSpPr/>
              <p:nvPr/>
            </p:nvGrpSpPr>
            <p:grpSpPr>
              <a:xfrm>
                <a:off x="2048461" y="370555"/>
                <a:ext cx="391330" cy="101440"/>
                <a:chOff x="2048461" y="370555"/>
                <a:chExt cx="391330" cy="101440"/>
              </a:xfrm>
              <a:grpFill/>
            </p:grpSpPr>
            <p:sp>
              <p:nvSpPr>
                <p:cNvPr id="57" name="Freeform 56">
                  <a:extLst>
                    <a:ext uri="{FF2B5EF4-FFF2-40B4-BE49-F238E27FC236}">
                      <a16:creationId xmlns:a16="http://schemas.microsoft.com/office/drawing/2014/main" id="{A42DB63E-7154-A18B-43EF-94D6F2A887BD}"/>
                    </a:ext>
                  </a:extLst>
                </p:cNvPr>
                <p:cNvSpPr/>
                <p:nvPr/>
              </p:nvSpPr>
              <p:spPr>
                <a:xfrm>
                  <a:off x="2048461" y="398943"/>
                  <a:ext cx="39702" cy="71916"/>
                </a:xfrm>
                <a:custGeom>
                  <a:avLst/>
                  <a:gdLst>
                    <a:gd name="connsiteX0" fmla="*/ 17952 w 39702"/>
                    <a:gd name="connsiteY0" fmla="*/ 71822 h 71916"/>
                    <a:gd name="connsiteX1" fmla="*/ 0 w 39702"/>
                    <a:gd name="connsiteY1" fmla="*/ 71822 h 71916"/>
                    <a:gd name="connsiteX2" fmla="*/ 0 w 39702"/>
                    <a:gd name="connsiteY2" fmla="*/ 1041 h 71916"/>
                    <a:gd name="connsiteX3" fmla="*/ 17952 w 39702"/>
                    <a:gd name="connsiteY3" fmla="*/ 1041 h 71916"/>
                    <a:gd name="connsiteX4" fmla="*/ 17952 w 39702"/>
                    <a:gd name="connsiteY4" fmla="*/ 12018 h 71916"/>
                    <a:gd name="connsiteX5" fmla="*/ 39703 w 39702"/>
                    <a:gd name="connsiteY5" fmla="*/ 0 h 71916"/>
                    <a:gd name="connsiteX6" fmla="*/ 39703 w 39702"/>
                    <a:gd name="connsiteY6" fmla="*/ 18831 h 71916"/>
                    <a:gd name="connsiteX7" fmla="*/ 34954 w 39702"/>
                    <a:gd name="connsiteY7" fmla="*/ 18831 h 71916"/>
                    <a:gd name="connsiteX8" fmla="*/ 17857 w 39702"/>
                    <a:gd name="connsiteY8" fmla="*/ 36621 h 71916"/>
                    <a:gd name="connsiteX9" fmla="*/ 17857 w 39702"/>
                    <a:gd name="connsiteY9" fmla="*/ 71917 h 7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02" h="71916">
                      <a:moveTo>
                        <a:pt x="17952" y="71822"/>
                      </a:moveTo>
                      <a:lnTo>
                        <a:pt x="0" y="71822"/>
                      </a:lnTo>
                      <a:lnTo>
                        <a:pt x="0" y="1041"/>
                      </a:lnTo>
                      <a:lnTo>
                        <a:pt x="17952" y="1041"/>
                      </a:lnTo>
                      <a:lnTo>
                        <a:pt x="17952" y="12018"/>
                      </a:lnTo>
                      <a:cubicBezTo>
                        <a:pt x="22416" y="4731"/>
                        <a:pt x="29825" y="0"/>
                        <a:pt x="39703" y="0"/>
                      </a:cubicBezTo>
                      <a:lnTo>
                        <a:pt x="39703" y="18831"/>
                      </a:lnTo>
                      <a:lnTo>
                        <a:pt x="34954" y="18831"/>
                      </a:lnTo>
                      <a:cubicBezTo>
                        <a:pt x="24316" y="18831"/>
                        <a:pt x="17857" y="22900"/>
                        <a:pt x="17857" y="36621"/>
                      </a:cubicBezTo>
                      <a:lnTo>
                        <a:pt x="17857" y="71917"/>
                      </a:lnTo>
                      <a:close/>
                    </a:path>
                  </a:pathLst>
                </a:custGeom>
                <a:grpFill/>
                <a:ln w="9485" cap="flat">
                  <a:noFill/>
                  <a:prstDash val="solid"/>
                  <a:miter/>
                </a:ln>
              </p:spPr>
              <p:txBody>
                <a:bodyPr rtlCol="0" anchor="ctr"/>
                <a:lstStyle/>
                <a:p>
                  <a:endParaRPr lang="en-US" sz="1800"/>
                </a:p>
              </p:txBody>
            </p:sp>
            <p:sp>
              <p:nvSpPr>
                <p:cNvPr id="58" name="Freeform 57">
                  <a:extLst>
                    <a:ext uri="{FF2B5EF4-FFF2-40B4-BE49-F238E27FC236}">
                      <a16:creationId xmlns:a16="http://schemas.microsoft.com/office/drawing/2014/main" id="{964C6C96-ECE1-D819-FD8F-39EAE3D8E872}"/>
                    </a:ext>
                  </a:extLst>
                </p:cNvPr>
                <p:cNvSpPr/>
                <p:nvPr/>
              </p:nvSpPr>
              <p:spPr>
                <a:xfrm>
                  <a:off x="2095667" y="398848"/>
                  <a:ext cx="73896" cy="73146"/>
                </a:xfrm>
                <a:custGeom>
                  <a:avLst/>
                  <a:gdLst>
                    <a:gd name="connsiteX0" fmla="*/ 37043 w 73896"/>
                    <a:gd name="connsiteY0" fmla="*/ 15708 h 73146"/>
                    <a:gd name="connsiteX1" fmla="*/ 18332 w 73896"/>
                    <a:gd name="connsiteY1" fmla="*/ 36242 h 73146"/>
                    <a:gd name="connsiteX2" fmla="*/ 37043 w 73896"/>
                    <a:gd name="connsiteY2" fmla="*/ 57344 h 73146"/>
                    <a:gd name="connsiteX3" fmla="*/ 55850 w 73896"/>
                    <a:gd name="connsiteY3" fmla="*/ 36526 h 73146"/>
                    <a:gd name="connsiteX4" fmla="*/ 37043 w 73896"/>
                    <a:gd name="connsiteY4" fmla="*/ 15708 h 73146"/>
                    <a:gd name="connsiteX5" fmla="*/ 32389 w 73896"/>
                    <a:gd name="connsiteY5" fmla="*/ 0 h 73146"/>
                    <a:gd name="connsiteX6" fmla="*/ 55850 w 73896"/>
                    <a:gd name="connsiteY6" fmla="*/ 11261 h 73146"/>
                    <a:gd name="connsiteX7" fmla="*/ 55850 w 73896"/>
                    <a:gd name="connsiteY7" fmla="*/ 1136 h 73146"/>
                    <a:gd name="connsiteX8" fmla="*/ 73897 w 73896"/>
                    <a:gd name="connsiteY8" fmla="*/ 1136 h 73146"/>
                    <a:gd name="connsiteX9" fmla="*/ 73897 w 73896"/>
                    <a:gd name="connsiteY9" fmla="*/ 71917 h 73146"/>
                    <a:gd name="connsiteX10" fmla="*/ 55850 w 73896"/>
                    <a:gd name="connsiteY10" fmla="*/ 71917 h 73146"/>
                    <a:gd name="connsiteX11" fmla="*/ 55850 w 73896"/>
                    <a:gd name="connsiteY11" fmla="*/ 61602 h 73146"/>
                    <a:gd name="connsiteX12" fmla="*/ 32294 w 73896"/>
                    <a:gd name="connsiteY12" fmla="*/ 73147 h 73146"/>
                    <a:gd name="connsiteX13" fmla="*/ 0 w 73896"/>
                    <a:gd name="connsiteY13" fmla="*/ 36337 h 73146"/>
                    <a:gd name="connsiteX14" fmla="*/ 32484 w 73896"/>
                    <a:gd name="connsiteY14" fmla="*/ 95 h 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896" h="73146">
                      <a:moveTo>
                        <a:pt x="37043" y="15708"/>
                      </a:moveTo>
                      <a:cubicBezTo>
                        <a:pt x="27450" y="15708"/>
                        <a:pt x="18332" y="22900"/>
                        <a:pt x="18332" y="36242"/>
                      </a:cubicBezTo>
                      <a:cubicBezTo>
                        <a:pt x="18332" y="49585"/>
                        <a:pt x="27450" y="57344"/>
                        <a:pt x="37043" y="57344"/>
                      </a:cubicBezTo>
                      <a:cubicBezTo>
                        <a:pt x="46637" y="57344"/>
                        <a:pt x="55850" y="49963"/>
                        <a:pt x="55850" y="36526"/>
                      </a:cubicBezTo>
                      <a:cubicBezTo>
                        <a:pt x="55850" y="23089"/>
                        <a:pt x="46922" y="15708"/>
                        <a:pt x="37043" y="15708"/>
                      </a:cubicBezTo>
                      <a:moveTo>
                        <a:pt x="32389" y="0"/>
                      </a:moveTo>
                      <a:cubicBezTo>
                        <a:pt x="43787" y="0"/>
                        <a:pt x="51576" y="5394"/>
                        <a:pt x="55850" y="11261"/>
                      </a:cubicBezTo>
                      <a:lnTo>
                        <a:pt x="55850" y="1136"/>
                      </a:lnTo>
                      <a:lnTo>
                        <a:pt x="73897" y="1136"/>
                      </a:lnTo>
                      <a:lnTo>
                        <a:pt x="73897" y="71917"/>
                      </a:lnTo>
                      <a:lnTo>
                        <a:pt x="55850" y="71917"/>
                      </a:lnTo>
                      <a:lnTo>
                        <a:pt x="55850" y="61602"/>
                      </a:lnTo>
                      <a:cubicBezTo>
                        <a:pt x="51576" y="67753"/>
                        <a:pt x="43502" y="73147"/>
                        <a:pt x="32294" y="73147"/>
                      </a:cubicBezTo>
                      <a:cubicBezTo>
                        <a:pt x="14342" y="73147"/>
                        <a:pt x="0" y="58480"/>
                        <a:pt x="0" y="36337"/>
                      </a:cubicBezTo>
                      <a:cubicBezTo>
                        <a:pt x="0" y="14194"/>
                        <a:pt x="14342" y="95"/>
                        <a:pt x="32484" y="95"/>
                      </a:cubicBezTo>
                    </a:path>
                  </a:pathLst>
                </a:custGeom>
                <a:grpFill/>
                <a:ln w="9485" cap="flat">
                  <a:noFill/>
                  <a:prstDash val="solid"/>
                  <a:miter/>
                </a:ln>
              </p:spPr>
              <p:txBody>
                <a:bodyPr rtlCol="0" anchor="ctr"/>
                <a:lstStyle/>
                <a:p>
                  <a:endParaRPr lang="en-US" sz="1800"/>
                </a:p>
              </p:txBody>
            </p:sp>
            <p:sp>
              <p:nvSpPr>
                <p:cNvPr id="59" name="Freeform 58">
                  <a:extLst>
                    <a:ext uri="{FF2B5EF4-FFF2-40B4-BE49-F238E27FC236}">
                      <a16:creationId xmlns:a16="http://schemas.microsoft.com/office/drawing/2014/main" id="{55D5C545-10D3-BDD1-ABB5-F00E6985C7EB}"/>
                    </a:ext>
                  </a:extLst>
                </p:cNvPr>
                <p:cNvSpPr/>
                <p:nvPr/>
              </p:nvSpPr>
              <p:spPr>
                <a:xfrm>
                  <a:off x="2187136" y="398943"/>
                  <a:ext cx="67722" cy="71822"/>
                </a:xfrm>
                <a:custGeom>
                  <a:avLst/>
                  <a:gdLst>
                    <a:gd name="connsiteX0" fmla="*/ 49771 w 67722"/>
                    <a:gd name="connsiteY0" fmla="*/ 32741 h 71822"/>
                    <a:gd name="connsiteX1" fmla="*/ 34004 w 67722"/>
                    <a:gd name="connsiteY1" fmla="*/ 15235 h 71822"/>
                    <a:gd name="connsiteX2" fmla="*/ 17952 w 67722"/>
                    <a:gd name="connsiteY2" fmla="*/ 32741 h 71822"/>
                    <a:gd name="connsiteX3" fmla="*/ 17952 w 67722"/>
                    <a:gd name="connsiteY3" fmla="*/ 71822 h 71822"/>
                    <a:gd name="connsiteX4" fmla="*/ 0 w 67722"/>
                    <a:gd name="connsiteY4" fmla="*/ 71822 h 71822"/>
                    <a:gd name="connsiteX5" fmla="*/ 0 w 67722"/>
                    <a:gd name="connsiteY5" fmla="*/ 1041 h 71822"/>
                    <a:gd name="connsiteX6" fmla="*/ 17952 w 67722"/>
                    <a:gd name="connsiteY6" fmla="*/ 1041 h 71822"/>
                    <a:gd name="connsiteX7" fmla="*/ 17952 w 67722"/>
                    <a:gd name="connsiteY7" fmla="*/ 9841 h 71822"/>
                    <a:gd name="connsiteX8" fmla="*/ 39418 w 67722"/>
                    <a:gd name="connsiteY8" fmla="*/ 0 h 71822"/>
                    <a:gd name="connsiteX9" fmla="*/ 67723 w 67722"/>
                    <a:gd name="connsiteY9" fmla="*/ 30281 h 71822"/>
                    <a:gd name="connsiteX10" fmla="*/ 67723 w 67722"/>
                    <a:gd name="connsiteY10" fmla="*/ 71822 h 71822"/>
                    <a:gd name="connsiteX11" fmla="*/ 49771 w 67722"/>
                    <a:gd name="connsiteY11" fmla="*/ 71822 h 71822"/>
                    <a:gd name="connsiteX12" fmla="*/ 49771 w 67722"/>
                    <a:gd name="connsiteY12" fmla="*/ 32741 h 7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22" h="71822">
                      <a:moveTo>
                        <a:pt x="49771" y="32741"/>
                      </a:moveTo>
                      <a:cubicBezTo>
                        <a:pt x="49771" y="21386"/>
                        <a:pt x="43502" y="15235"/>
                        <a:pt x="34004" y="15235"/>
                      </a:cubicBezTo>
                      <a:cubicBezTo>
                        <a:pt x="24506" y="15235"/>
                        <a:pt x="17952" y="21386"/>
                        <a:pt x="17952" y="32741"/>
                      </a:cubicBezTo>
                      <a:lnTo>
                        <a:pt x="17952" y="71822"/>
                      </a:lnTo>
                      <a:lnTo>
                        <a:pt x="0" y="71822"/>
                      </a:lnTo>
                      <a:lnTo>
                        <a:pt x="0" y="1041"/>
                      </a:lnTo>
                      <a:lnTo>
                        <a:pt x="17952" y="1041"/>
                      </a:lnTo>
                      <a:lnTo>
                        <a:pt x="17952" y="9841"/>
                      </a:lnTo>
                      <a:cubicBezTo>
                        <a:pt x="22606" y="3880"/>
                        <a:pt x="30300" y="0"/>
                        <a:pt x="39418" y="0"/>
                      </a:cubicBezTo>
                      <a:cubicBezTo>
                        <a:pt x="55945" y="0"/>
                        <a:pt x="67723" y="10693"/>
                        <a:pt x="67723" y="30281"/>
                      </a:cubicBezTo>
                      <a:lnTo>
                        <a:pt x="67723" y="71822"/>
                      </a:lnTo>
                      <a:lnTo>
                        <a:pt x="49771" y="71822"/>
                      </a:lnTo>
                      <a:lnTo>
                        <a:pt x="49771" y="32741"/>
                      </a:lnTo>
                      <a:close/>
                    </a:path>
                  </a:pathLst>
                </a:custGeom>
                <a:grpFill/>
                <a:ln w="9485" cap="flat">
                  <a:noFill/>
                  <a:prstDash val="solid"/>
                  <a:miter/>
                </a:ln>
              </p:spPr>
              <p:txBody>
                <a:bodyPr rtlCol="0" anchor="ctr"/>
                <a:lstStyle/>
                <a:p>
                  <a:endParaRPr lang="en-US" sz="1800"/>
                </a:p>
              </p:txBody>
            </p:sp>
            <p:sp>
              <p:nvSpPr>
                <p:cNvPr id="60" name="Freeform 59">
                  <a:extLst>
                    <a:ext uri="{FF2B5EF4-FFF2-40B4-BE49-F238E27FC236}">
                      <a16:creationId xmlns:a16="http://schemas.microsoft.com/office/drawing/2014/main" id="{E49A5F8A-DF8E-98FF-9182-540992C3C458}"/>
                    </a:ext>
                  </a:extLst>
                </p:cNvPr>
                <p:cNvSpPr/>
                <p:nvPr/>
              </p:nvSpPr>
              <p:spPr>
                <a:xfrm>
                  <a:off x="2267302" y="398848"/>
                  <a:ext cx="68577" cy="73146"/>
                </a:xfrm>
                <a:custGeom>
                  <a:avLst/>
                  <a:gdLst>
                    <a:gd name="connsiteX0" fmla="*/ 35144 w 68577"/>
                    <a:gd name="connsiteY0" fmla="*/ 0 h 73146"/>
                    <a:gd name="connsiteX1" fmla="*/ 68578 w 68577"/>
                    <a:gd name="connsiteY1" fmla="*/ 25076 h 73146"/>
                    <a:gd name="connsiteX2" fmla="*/ 49201 w 68577"/>
                    <a:gd name="connsiteY2" fmla="*/ 25076 h 73146"/>
                    <a:gd name="connsiteX3" fmla="*/ 34954 w 68577"/>
                    <a:gd name="connsiteY3" fmla="*/ 15235 h 73146"/>
                    <a:gd name="connsiteX4" fmla="*/ 18237 w 68577"/>
                    <a:gd name="connsiteY4" fmla="*/ 36526 h 73146"/>
                    <a:gd name="connsiteX5" fmla="*/ 34954 w 68577"/>
                    <a:gd name="connsiteY5" fmla="*/ 57723 h 73146"/>
                    <a:gd name="connsiteX6" fmla="*/ 49201 w 68577"/>
                    <a:gd name="connsiteY6" fmla="*/ 48071 h 73146"/>
                    <a:gd name="connsiteX7" fmla="*/ 68578 w 68577"/>
                    <a:gd name="connsiteY7" fmla="*/ 48071 h 73146"/>
                    <a:gd name="connsiteX8" fmla="*/ 35144 w 68577"/>
                    <a:gd name="connsiteY8" fmla="*/ 73147 h 73146"/>
                    <a:gd name="connsiteX9" fmla="*/ 0 w 68577"/>
                    <a:gd name="connsiteY9" fmla="*/ 36621 h 73146"/>
                    <a:gd name="connsiteX10" fmla="*/ 35144 w 68577"/>
                    <a:gd name="connsiteY10" fmla="*/ 95 h 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77" h="73146">
                      <a:moveTo>
                        <a:pt x="35144" y="0"/>
                      </a:moveTo>
                      <a:cubicBezTo>
                        <a:pt x="52811" y="0"/>
                        <a:pt x="64779" y="9179"/>
                        <a:pt x="68578" y="25076"/>
                      </a:cubicBezTo>
                      <a:lnTo>
                        <a:pt x="49201" y="25076"/>
                      </a:lnTo>
                      <a:cubicBezTo>
                        <a:pt x="47112" y="19115"/>
                        <a:pt x="42457" y="15235"/>
                        <a:pt x="34954" y="15235"/>
                      </a:cubicBezTo>
                      <a:cubicBezTo>
                        <a:pt x="24981" y="15235"/>
                        <a:pt x="18237" y="22805"/>
                        <a:pt x="18237" y="36526"/>
                      </a:cubicBezTo>
                      <a:cubicBezTo>
                        <a:pt x="18237" y="50247"/>
                        <a:pt x="24886" y="57723"/>
                        <a:pt x="34954" y="57723"/>
                      </a:cubicBezTo>
                      <a:cubicBezTo>
                        <a:pt x="42362" y="57723"/>
                        <a:pt x="47017" y="54411"/>
                        <a:pt x="49201" y="48071"/>
                      </a:cubicBezTo>
                      <a:lnTo>
                        <a:pt x="68578" y="48071"/>
                      </a:lnTo>
                      <a:cubicBezTo>
                        <a:pt x="64779" y="63117"/>
                        <a:pt x="52811" y="73147"/>
                        <a:pt x="35144" y="73147"/>
                      </a:cubicBezTo>
                      <a:cubicBezTo>
                        <a:pt x="14627" y="73147"/>
                        <a:pt x="0" y="58858"/>
                        <a:pt x="0" y="36621"/>
                      </a:cubicBezTo>
                      <a:cubicBezTo>
                        <a:pt x="0" y="14383"/>
                        <a:pt x="14627" y="95"/>
                        <a:pt x="35144" y="95"/>
                      </a:cubicBezTo>
                    </a:path>
                  </a:pathLst>
                </a:custGeom>
                <a:grpFill/>
                <a:ln w="9485" cap="flat">
                  <a:noFill/>
                  <a:prstDash val="solid"/>
                  <a:miter/>
                </a:ln>
              </p:spPr>
              <p:txBody>
                <a:bodyPr rtlCol="0" anchor="ctr"/>
                <a:lstStyle/>
                <a:p>
                  <a:endParaRPr lang="en-US" sz="1800"/>
                </a:p>
              </p:txBody>
            </p:sp>
            <p:sp>
              <p:nvSpPr>
                <p:cNvPr id="61" name="Freeform 60">
                  <a:extLst>
                    <a:ext uri="{FF2B5EF4-FFF2-40B4-BE49-F238E27FC236}">
                      <a16:creationId xmlns:a16="http://schemas.microsoft.com/office/drawing/2014/main" id="{3E4BB284-7644-0838-A8EC-1EFBA4628E14}"/>
                    </a:ext>
                  </a:extLst>
                </p:cNvPr>
                <p:cNvSpPr/>
                <p:nvPr/>
              </p:nvSpPr>
              <p:spPr>
                <a:xfrm>
                  <a:off x="2347278" y="370555"/>
                  <a:ext cx="22036" cy="100210"/>
                </a:xfrm>
                <a:custGeom>
                  <a:avLst/>
                  <a:gdLst>
                    <a:gd name="connsiteX0" fmla="*/ 1900 w 22036"/>
                    <a:gd name="connsiteY0" fmla="*/ 29429 h 100210"/>
                    <a:gd name="connsiteX1" fmla="*/ 19851 w 22036"/>
                    <a:gd name="connsiteY1" fmla="*/ 29429 h 100210"/>
                    <a:gd name="connsiteX2" fmla="*/ 19851 w 22036"/>
                    <a:gd name="connsiteY2" fmla="*/ 100210 h 100210"/>
                    <a:gd name="connsiteX3" fmla="*/ 1900 w 22036"/>
                    <a:gd name="connsiteY3" fmla="*/ 100210 h 100210"/>
                    <a:gd name="connsiteX4" fmla="*/ 1900 w 22036"/>
                    <a:gd name="connsiteY4" fmla="*/ 29429 h 100210"/>
                    <a:gd name="connsiteX5" fmla="*/ 0 w 22036"/>
                    <a:gd name="connsiteY5" fmla="*/ 10504 h 100210"/>
                    <a:gd name="connsiteX6" fmla="*/ 11018 w 22036"/>
                    <a:gd name="connsiteY6" fmla="*/ 0 h 100210"/>
                    <a:gd name="connsiteX7" fmla="*/ 22036 w 22036"/>
                    <a:gd name="connsiteY7" fmla="*/ 10504 h 100210"/>
                    <a:gd name="connsiteX8" fmla="*/ 11018 w 22036"/>
                    <a:gd name="connsiteY8" fmla="*/ 21007 h 100210"/>
                    <a:gd name="connsiteX9" fmla="*/ 0 w 22036"/>
                    <a:gd name="connsiteY9" fmla="*/ 10504 h 1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6" h="100210">
                      <a:moveTo>
                        <a:pt x="1900" y="29429"/>
                      </a:moveTo>
                      <a:lnTo>
                        <a:pt x="19851" y="29429"/>
                      </a:lnTo>
                      <a:lnTo>
                        <a:pt x="19851" y="100210"/>
                      </a:lnTo>
                      <a:lnTo>
                        <a:pt x="1900" y="100210"/>
                      </a:lnTo>
                      <a:lnTo>
                        <a:pt x="1900" y="29429"/>
                      </a:lnTo>
                      <a:close/>
                      <a:moveTo>
                        <a:pt x="0" y="10504"/>
                      </a:moveTo>
                      <a:cubicBezTo>
                        <a:pt x="0" y="4637"/>
                        <a:pt x="4654" y="0"/>
                        <a:pt x="11018" y="0"/>
                      </a:cubicBezTo>
                      <a:cubicBezTo>
                        <a:pt x="17382" y="0"/>
                        <a:pt x="22036" y="4542"/>
                        <a:pt x="22036" y="10504"/>
                      </a:cubicBezTo>
                      <a:cubicBezTo>
                        <a:pt x="22036" y="16465"/>
                        <a:pt x="17287" y="21007"/>
                        <a:pt x="11018" y="21007"/>
                      </a:cubicBezTo>
                      <a:cubicBezTo>
                        <a:pt x="4749" y="21007"/>
                        <a:pt x="0" y="16371"/>
                        <a:pt x="0" y="10504"/>
                      </a:cubicBezTo>
                    </a:path>
                  </a:pathLst>
                </a:custGeom>
                <a:grpFill/>
                <a:ln w="9485" cap="flat">
                  <a:noFill/>
                  <a:prstDash val="solid"/>
                  <a:miter/>
                </a:ln>
              </p:spPr>
              <p:txBody>
                <a:bodyPr rtlCol="0" anchor="ctr"/>
                <a:lstStyle/>
                <a:p>
                  <a:endParaRPr lang="en-US" sz="1800"/>
                </a:p>
              </p:txBody>
            </p:sp>
            <p:sp>
              <p:nvSpPr>
                <p:cNvPr id="62" name="Freeform 61">
                  <a:extLst>
                    <a:ext uri="{FF2B5EF4-FFF2-40B4-BE49-F238E27FC236}">
                      <a16:creationId xmlns:a16="http://schemas.microsoft.com/office/drawing/2014/main" id="{3DDBC9AF-D83D-364C-DF3C-EC9B8B0F74FB}"/>
                    </a:ext>
                  </a:extLst>
                </p:cNvPr>
                <p:cNvSpPr/>
                <p:nvPr/>
              </p:nvSpPr>
              <p:spPr>
                <a:xfrm>
                  <a:off x="2380902" y="398848"/>
                  <a:ext cx="58889" cy="73146"/>
                </a:xfrm>
                <a:custGeom>
                  <a:avLst/>
                  <a:gdLst>
                    <a:gd name="connsiteX0" fmla="*/ 31059 w 58889"/>
                    <a:gd name="connsiteY0" fmla="*/ 73052 h 73146"/>
                    <a:gd name="connsiteX1" fmla="*/ 0 w 58889"/>
                    <a:gd name="connsiteY1" fmla="*/ 49585 h 73146"/>
                    <a:gd name="connsiteX2" fmla="*/ 18047 w 58889"/>
                    <a:gd name="connsiteY2" fmla="*/ 49585 h 73146"/>
                    <a:gd name="connsiteX3" fmla="*/ 30869 w 58889"/>
                    <a:gd name="connsiteY3" fmla="*/ 59048 h 73146"/>
                    <a:gd name="connsiteX4" fmla="*/ 41793 w 58889"/>
                    <a:gd name="connsiteY4" fmla="*/ 51761 h 73146"/>
                    <a:gd name="connsiteX5" fmla="*/ 1615 w 58889"/>
                    <a:gd name="connsiteY5" fmla="*/ 21197 h 73146"/>
                    <a:gd name="connsiteX6" fmla="*/ 29730 w 58889"/>
                    <a:gd name="connsiteY6" fmla="*/ 0 h 73146"/>
                    <a:gd name="connsiteX7" fmla="*/ 58320 w 58889"/>
                    <a:gd name="connsiteY7" fmla="*/ 23373 h 73146"/>
                    <a:gd name="connsiteX8" fmla="*/ 41128 w 58889"/>
                    <a:gd name="connsiteY8" fmla="*/ 23373 h 73146"/>
                    <a:gd name="connsiteX9" fmla="*/ 29160 w 58889"/>
                    <a:gd name="connsiteY9" fmla="*/ 14194 h 73146"/>
                    <a:gd name="connsiteX10" fmla="*/ 18997 w 58889"/>
                    <a:gd name="connsiteY10" fmla="*/ 21007 h 73146"/>
                    <a:gd name="connsiteX11" fmla="*/ 58890 w 58889"/>
                    <a:gd name="connsiteY11" fmla="*/ 51856 h 73146"/>
                    <a:gd name="connsiteX12" fmla="*/ 30965 w 58889"/>
                    <a:gd name="connsiteY12" fmla="*/ 73147 h 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889" h="73146">
                      <a:moveTo>
                        <a:pt x="31059" y="73052"/>
                      </a:moveTo>
                      <a:cubicBezTo>
                        <a:pt x="13203" y="73052"/>
                        <a:pt x="760" y="62738"/>
                        <a:pt x="0" y="49585"/>
                      </a:cubicBezTo>
                      <a:lnTo>
                        <a:pt x="18047" y="49585"/>
                      </a:lnTo>
                      <a:cubicBezTo>
                        <a:pt x="18712" y="54979"/>
                        <a:pt x="23651" y="59048"/>
                        <a:pt x="30869" y="59048"/>
                      </a:cubicBezTo>
                      <a:cubicBezTo>
                        <a:pt x="38088" y="59048"/>
                        <a:pt x="41793" y="55830"/>
                        <a:pt x="41793" y="51761"/>
                      </a:cubicBezTo>
                      <a:cubicBezTo>
                        <a:pt x="41793" y="39081"/>
                        <a:pt x="1615" y="47124"/>
                        <a:pt x="1615" y="21197"/>
                      </a:cubicBezTo>
                      <a:cubicBezTo>
                        <a:pt x="1615" y="9463"/>
                        <a:pt x="12158" y="0"/>
                        <a:pt x="29730" y="0"/>
                      </a:cubicBezTo>
                      <a:cubicBezTo>
                        <a:pt x="47302" y="0"/>
                        <a:pt x="57275" y="9368"/>
                        <a:pt x="58320" y="23373"/>
                      </a:cubicBezTo>
                      <a:lnTo>
                        <a:pt x="41128" y="23373"/>
                      </a:lnTo>
                      <a:cubicBezTo>
                        <a:pt x="40653" y="17885"/>
                        <a:pt x="36284" y="14194"/>
                        <a:pt x="29160" y="14194"/>
                      </a:cubicBezTo>
                      <a:cubicBezTo>
                        <a:pt x="22511" y="14194"/>
                        <a:pt x="18997" y="16844"/>
                        <a:pt x="18997" y="21007"/>
                      </a:cubicBezTo>
                      <a:cubicBezTo>
                        <a:pt x="18997" y="33877"/>
                        <a:pt x="58320" y="25833"/>
                        <a:pt x="58890" y="51856"/>
                      </a:cubicBezTo>
                      <a:cubicBezTo>
                        <a:pt x="58890" y="63968"/>
                        <a:pt x="48251" y="73147"/>
                        <a:pt x="30965" y="73147"/>
                      </a:cubicBezTo>
                    </a:path>
                  </a:pathLst>
                </a:custGeom>
                <a:grpFill/>
                <a:ln w="9485" cap="flat">
                  <a:noFill/>
                  <a:prstDash val="solid"/>
                  <a:miter/>
                </a:ln>
              </p:spPr>
              <p:txBody>
                <a:bodyPr rtlCol="0" anchor="ctr"/>
                <a:lstStyle/>
                <a:p>
                  <a:endParaRPr lang="en-US" sz="1800"/>
                </a:p>
              </p:txBody>
            </p:sp>
          </p:grpSp>
          <p:sp>
            <p:nvSpPr>
              <p:cNvPr id="41" name="Freeform 40">
                <a:extLst>
                  <a:ext uri="{FF2B5EF4-FFF2-40B4-BE49-F238E27FC236}">
                    <a16:creationId xmlns:a16="http://schemas.microsoft.com/office/drawing/2014/main" id="{BC4A3B9E-2F75-3C25-5A9B-3D886A360586}"/>
                  </a:ext>
                </a:extLst>
              </p:cNvPr>
              <p:cNvSpPr/>
              <p:nvPr/>
            </p:nvSpPr>
            <p:spPr>
              <a:xfrm>
                <a:off x="2480444" y="381626"/>
                <a:ext cx="65633" cy="89139"/>
              </a:xfrm>
              <a:custGeom>
                <a:avLst/>
                <a:gdLst>
                  <a:gd name="connsiteX0" fmla="*/ 0 w 65633"/>
                  <a:gd name="connsiteY0" fmla="*/ 0 h 89139"/>
                  <a:gd name="connsiteX1" fmla="*/ 65633 w 65633"/>
                  <a:gd name="connsiteY1" fmla="*/ 0 h 89139"/>
                  <a:gd name="connsiteX2" fmla="*/ 65633 w 65633"/>
                  <a:gd name="connsiteY2" fmla="*/ 14383 h 89139"/>
                  <a:gd name="connsiteX3" fmla="*/ 41793 w 65633"/>
                  <a:gd name="connsiteY3" fmla="*/ 14383 h 89139"/>
                  <a:gd name="connsiteX4" fmla="*/ 41793 w 65633"/>
                  <a:gd name="connsiteY4" fmla="*/ 89139 h 89139"/>
                  <a:gd name="connsiteX5" fmla="*/ 23841 w 65633"/>
                  <a:gd name="connsiteY5" fmla="*/ 89139 h 89139"/>
                  <a:gd name="connsiteX6" fmla="*/ 23841 w 65633"/>
                  <a:gd name="connsiteY6" fmla="*/ 14383 h 89139"/>
                  <a:gd name="connsiteX7" fmla="*/ 0 w 65633"/>
                  <a:gd name="connsiteY7" fmla="*/ 14383 h 89139"/>
                  <a:gd name="connsiteX8" fmla="*/ 0 w 65633"/>
                  <a:gd name="connsiteY8" fmla="*/ 0 h 8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33" h="89139">
                    <a:moveTo>
                      <a:pt x="0" y="0"/>
                    </a:moveTo>
                    <a:lnTo>
                      <a:pt x="65633" y="0"/>
                    </a:lnTo>
                    <a:lnTo>
                      <a:pt x="65633" y="14383"/>
                    </a:lnTo>
                    <a:lnTo>
                      <a:pt x="41793" y="14383"/>
                    </a:lnTo>
                    <a:lnTo>
                      <a:pt x="41793" y="89139"/>
                    </a:lnTo>
                    <a:lnTo>
                      <a:pt x="23841" y="89139"/>
                    </a:lnTo>
                    <a:lnTo>
                      <a:pt x="23841" y="14383"/>
                    </a:lnTo>
                    <a:lnTo>
                      <a:pt x="0" y="14383"/>
                    </a:lnTo>
                    <a:lnTo>
                      <a:pt x="0" y="0"/>
                    </a:lnTo>
                    <a:close/>
                  </a:path>
                </a:pathLst>
              </a:custGeom>
              <a:grpFill/>
              <a:ln w="9485" cap="flat">
                <a:noFill/>
                <a:prstDash val="solid"/>
                <a:miter/>
              </a:ln>
            </p:spPr>
            <p:txBody>
              <a:bodyPr rtlCol="0" anchor="ctr"/>
              <a:lstStyle/>
              <a:p>
                <a:endParaRPr lang="en-US" sz="1800"/>
              </a:p>
            </p:txBody>
          </p:sp>
          <p:sp>
            <p:nvSpPr>
              <p:cNvPr id="42" name="Freeform 41">
                <a:extLst>
                  <a:ext uri="{FF2B5EF4-FFF2-40B4-BE49-F238E27FC236}">
                    <a16:creationId xmlns:a16="http://schemas.microsoft.com/office/drawing/2014/main" id="{A887B4B0-CADC-2AFA-E031-4921589AC4E8}"/>
                  </a:ext>
                </a:extLst>
              </p:cNvPr>
              <p:cNvSpPr/>
              <p:nvPr/>
            </p:nvSpPr>
            <p:spPr>
              <a:xfrm>
                <a:off x="2554531" y="398848"/>
                <a:ext cx="73897" cy="73146"/>
              </a:xfrm>
              <a:custGeom>
                <a:avLst/>
                <a:gdLst>
                  <a:gd name="connsiteX0" fmla="*/ 37044 w 73897"/>
                  <a:gd name="connsiteY0" fmla="*/ 15708 h 73146"/>
                  <a:gd name="connsiteX1" fmla="*/ 18332 w 73897"/>
                  <a:gd name="connsiteY1" fmla="*/ 36242 h 73146"/>
                  <a:gd name="connsiteX2" fmla="*/ 37044 w 73897"/>
                  <a:gd name="connsiteY2" fmla="*/ 57344 h 73146"/>
                  <a:gd name="connsiteX3" fmla="*/ 55850 w 73897"/>
                  <a:gd name="connsiteY3" fmla="*/ 36526 h 73146"/>
                  <a:gd name="connsiteX4" fmla="*/ 37044 w 73897"/>
                  <a:gd name="connsiteY4" fmla="*/ 15708 h 73146"/>
                  <a:gd name="connsiteX5" fmla="*/ 32389 w 73897"/>
                  <a:gd name="connsiteY5" fmla="*/ 0 h 73146"/>
                  <a:gd name="connsiteX6" fmla="*/ 55850 w 73897"/>
                  <a:gd name="connsiteY6" fmla="*/ 11261 h 73146"/>
                  <a:gd name="connsiteX7" fmla="*/ 55850 w 73897"/>
                  <a:gd name="connsiteY7" fmla="*/ 1136 h 73146"/>
                  <a:gd name="connsiteX8" fmla="*/ 73897 w 73897"/>
                  <a:gd name="connsiteY8" fmla="*/ 1136 h 73146"/>
                  <a:gd name="connsiteX9" fmla="*/ 73897 w 73897"/>
                  <a:gd name="connsiteY9" fmla="*/ 71917 h 73146"/>
                  <a:gd name="connsiteX10" fmla="*/ 55850 w 73897"/>
                  <a:gd name="connsiteY10" fmla="*/ 71917 h 73146"/>
                  <a:gd name="connsiteX11" fmla="*/ 55850 w 73897"/>
                  <a:gd name="connsiteY11" fmla="*/ 61602 h 73146"/>
                  <a:gd name="connsiteX12" fmla="*/ 32294 w 73897"/>
                  <a:gd name="connsiteY12" fmla="*/ 73147 h 73146"/>
                  <a:gd name="connsiteX13" fmla="*/ 0 w 73897"/>
                  <a:gd name="connsiteY13" fmla="*/ 36337 h 73146"/>
                  <a:gd name="connsiteX14" fmla="*/ 32484 w 73897"/>
                  <a:gd name="connsiteY14" fmla="*/ 95 h 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897" h="73146">
                    <a:moveTo>
                      <a:pt x="37044" y="15708"/>
                    </a:moveTo>
                    <a:cubicBezTo>
                      <a:pt x="27450" y="15708"/>
                      <a:pt x="18332" y="22900"/>
                      <a:pt x="18332" y="36242"/>
                    </a:cubicBezTo>
                    <a:cubicBezTo>
                      <a:pt x="18332" y="49585"/>
                      <a:pt x="27450" y="57344"/>
                      <a:pt x="37044" y="57344"/>
                    </a:cubicBezTo>
                    <a:cubicBezTo>
                      <a:pt x="46637" y="57344"/>
                      <a:pt x="55850" y="49963"/>
                      <a:pt x="55850" y="36526"/>
                    </a:cubicBezTo>
                    <a:cubicBezTo>
                      <a:pt x="55850" y="23089"/>
                      <a:pt x="46827" y="15708"/>
                      <a:pt x="37044" y="15708"/>
                    </a:cubicBezTo>
                    <a:moveTo>
                      <a:pt x="32389" y="0"/>
                    </a:moveTo>
                    <a:cubicBezTo>
                      <a:pt x="43787" y="0"/>
                      <a:pt x="51576" y="5394"/>
                      <a:pt x="55850" y="11261"/>
                    </a:cubicBezTo>
                    <a:lnTo>
                      <a:pt x="55850" y="1136"/>
                    </a:lnTo>
                    <a:lnTo>
                      <a:pt x="73897" y="1136"/>
                    </a:lnTo>
                    <a:lnTo>
                      <a:pt x="73897" y="71917"/>
                    </a:lnTo>
                    <a:lnTo>
                      <a:pt x="55850" y="71917"/>
                    </a:lnTo>
                    <a:lnTo>
                      <a:pt x="55850" y="61602"/>
                    </a:lnTo>
                    <a:cubicBezTo>
                      <a:pt x="51576" y="67753"/>
                      <a:pt x="43502" y="73147"/>
                      <a:pt x="32294" y="73147"/>
                    </a:cubicBezTo>
                    <a:cubicBezTo>
                      <a:pt x="14343" y="73147"/>
                      <a:pt x="0" y="58480"/>
                      <a:pt x="0" y="36337"/>
                    </a:cubicBezTo>
                    <a:cubicBezTo>
                      <a:pt x="0" y="14194"/>
                      <a:pt x="14343" y="95"/>
                      <a:pt x="32484" y="95"/>
                    </a:cubicBezTo>
                  </a:path>
                </a:pathLst>
              </a:custGeom>
              <a:grpFill/>
              <a:ln w="9485" cap="flat">
                <a:noFill/>
                <a:prstDash val="solid"/>
                <a:miter/>
              </a:ln>
            </p:spPr>
            <p:txBody>
              <a:bodyPr rtlCol="0" anchor="ctr"/>
              <a:lstStyle/>
              <a:p>
                <a:endParaRPr lang="en-US" sz="1800"/>
              </a:p>
            </p:txBody>
          </p:sp>
          <p:sp>
            <p:nvSpPr>
              <p:cNvPr id="43" name="Freeform 42">
                <a:extLst>
                  <a:ext uri="{FF2B5EF4-FFF2-40B4-BE49-F238E27FC236}">
                    <a16:creationId xmlns:a16="http://schemas.microsoft.com/office/drawing/2014/main" id="{34AE8134-C676-6031-0282-433EA1711317}"/>
                  </a:ext>
                </a:extLst>
              </p:cNvPr>
              <p:cNvSpPr/>
              <p:nvPr/>
            </p:nvSpPr>
            <p:spPr>
              <a:xfrm>
                <a:off x="2637831" y="399984"/>
                <a:ext cx="76176" cy="104279"/>
              </a:xfrm>
              <a:custGeom>
                <a:avLst/>
                <a:gdLst>
                  <a:gd name="connsiteX0" fmla="*/ 57085 w 76176"/>
                  <a:gd name="connsiteY0" fmla="*/ 0 h 104279"/>
                  <a:gd name="connsiteX1" fmla="*/ 76177 w 76176"/>
                  <a:gd name="connsiteY1" fmla="*/ 0 h 104279"/>
                  <a:gd name="connsiteX2" fmla="*/ 32199 w 76176"/>
                  <a:gd name="connsiteY2" fmla="*/ 104279 h 104279"/>
                  <a:gd name="connsiteX3" fmla="*/ 13108 w 76176"/>
                  <a:gd name="connsiteY3" fmla="*/ 104279 h 104279"/>
                  <a:gd name="connsiteX4" fmla="*/ 28495 w 76176"/>
                  <a:gd name="connsiteY4" fmla="*/ 68983 h 104279"/>
                  <a:gd name="connsiteX5" fmla="*/ 0 w 76176"/>
                  <a:gd name="connsiteY5" fmla="*/ 0 h 104279"/>
                  <a:gd name="connsiteX6" fmla="*/ 20136 w 76176"/>
                  <a:gd name="connsiteY6" fmla="*/ 0 h 104279"/>
                  <a:gd name="connsiteX7" fmla="*/ 38468 w 76176"/>
                  <a:gd name="connsiteY7" fmla="*/ 49396 h 104279"/>
                  <a:gd name="connsiteX8" fmla="*/ 57085 w 76176"/>
                  <a:gd name="connsiteY8" fmla="*/ 0 h 10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6" h="104279">
                    <a:moveTo>
                      <a:pt x="57085" y="0"/>
                    </a:moveTo>
                    <a:lnTo>
                      <a:pt x="76177" y="0"/>
                    </a:lnTo>
                    <a:lnTo>
                      <a:pt x="32199" y="104279"/>
                    </a:lnTo>
                    <a:lnTo>
                      <a:pt x="13108" y="104279"/>
                    </a:lnTo>
                    <a:lnTo>
                      <a:pt x="28495" y="68983"/>
                    </a:lnTo>
                    <a:lnTo>
                      <a:pt x="0" y="0"/>
                    </a:lnTo>
                    <a:lnTo>
                      <a:pt x="20136" y="0"/>
                    </a:lnTo>
                    <a:lnTo>
                      <a:pt x="38468" y="49396"/>
                    </a:lnTo>
                    <a:lnTo>
                      <a:pt x="57085" y="0"/>
                    </a:lnTo>
                    <a:close/>
                  </a:path>
                </a:pathLst>
              </a:custGeom>
              <a:grpFill/>
              <a:ln w="9485" cap="flat">
                <a:noFill/>
                <a:prstDash val="solid"/>
                <a:miter/>
              </a:ln>
            </p:spPr>
            <p:txBody>
              <a:bodyPr rtlCol="0" anchor="ctr"/>
              <a:lstStyle/>
              <a:p>
                <a:endParaRPr lang="en-US" sz="1800"/>
              </a:p>
            </p:txBody>
          </p:sp>
          <p:sp>
            <p:nvSpPr>
              <p:cNvPr id="44" name="Freeform 43">
                <a:extLst>
                  <a:ext uri="{FF2B5EF4-FFF2-40B4-BE49-F238E27FC236}">
                    <a16:creationId xmlns:a16="http://schemas.microsoft.com/office/drawing/2014/main" id="{3FADFC26-4B1B-0129-B2AE-056C6D44FDF7}"/>
                  </a:ext>
                </a:extLst>
              </p:cNvPr>
              <p:cNvSpPr/>
              <p:nvPr/>
            </p:nvSpPr>
            <p:spPr>
              <a:xfrm>
                <a:off x="2723601" y="376232"/>
                <a:ext cx="17951" cy="94532"/>
              </a:xfrm>
              <a:custGeom>
                <a:avLst/>
                <a:gdLst>
                  <a:gd name="connsiteX0" fmla="*/ 0 w 17951"/>
                  <a:gd name="connsiteY0" fmla="*/ 0 h 94532"/>
                  <a:gd name="connsiteX1" fmla="*/ 17952 w 17951"/>
                  <a:gd name="connsiteY1" fmla="*/ 0 h 94532"/>
                  <a:gd name="connsiteX2" fmla="*/ 17952 w 17951"/>
                  <a:gd name="connsiteY2" fmla="*/ 94533 h 94532"/>
                  <a:gd name="connsiteX3" fmla="*/ 0 w 17951"/>
                  <a:gd name="connsiteY3" fmla="*/ 94533 h 94532"/>
                </a:gdLst>
                <a:ahLst/>
                <a:cxnLst>
                  <a:cxn ang="0">
                    <a:pos x="connsiteX0" y="connsiteY0"/>
                  </a:cxn>
                  <a:cxn ang="0">
                    <a:pos x="connsiteX1" y="connsiteY1"/>
                  </a:cxn>
                  <a:cxn ang="0">
                    <a:pos x="connsiteX2" y="connsiteY2"/>
                  </a:cxn>
                  <a:cxn ang="0">
                    <a:pos x="connsiteX3" y="connsiteY3"/>
                  </a:cxn>
                </a:cxnLst>
                <a:rect l="l" t="t" r="r" b="b"/>
                <a:pathLst>
                  <a:path w="17951" h="94532">
                    <a:moveTo>
                      <a:pt x="0" y="0"/>
                    </a:moveTo>
                    <a:lnTo>
                      <a:pt x="17952" y="0"/>
                    </a:lnTo>
                    <a:lnTo>
                      <a:pt x="17952" y="94533"/>
                    </a:lnTo>
                    <a:lnTo>
                      <a:pt x="0" y="94533"/>
                    </a:lnTo>
                    <a:close/>
                  </a:path>
                </a:pathLst>
              </a:custGeom>
              <a:grpFill/>
              <a:ln w="9485" cap="flat">
                <a:noFill/>
                <a:prstDash val="solid"/>
                <a:miter/>
              </a:ln>
            </p:spPr>
            <p:txBody>
              <a:bodyPr rtlCol="0" anchor="ctr"/>
              <a:lstStyle/>
              <a:p>
                <a:endParaRPr lang="en-US" sz="1800"/>
              </a:p>
            </p:txBody>
          </p:sp>
          <p:grpSp>
            <p:nvGrpSpPr>
              <p:cNvPr id="45" name="Graphic 11">
                <a:extLst>
                  <a:ext uri="{FF2B5EF4-FFF2-40B4-BE49-F238E27FC236}">
                    <a16:creationId xmlns:a16="http://schemas.microsoft.com/office/drawing/2014/main" id="{E125D668-90F2-F4D5-99A5-ECBFC05D3C9A}"/>
                  </a:ext>
                </a:extLst>
              </p:cNvPr>
              <p:cNvGrpSpPr/>
              <p:nvPr/>
            </p:nvGrpSpPr>
            <p:grpSpPr>
              <a:xfrm>
                <a:off x="2754946" y="370555"/>
                <a:ext cx="355712" cy="101345"/>
                <a:chOff x="2754946" y="370555"/>
                <a:chExt cx="355712" cy="101345"/>
              </a:xfrm>
              <a:grpFill/>
            </p:grpSpPr>
            <p:sp>
              <p:nvSpPr>
                <p:cNvPr id="52" name="Freeform 51">
                  <a:extLst>
                    <a:ext uri="{FF2B5EF4-FFF2-40B4-BE49-F238E27FC236}">
                      <a16:creationId xmlns:a16="http://schemas.microsoft.com/office/drawing/2014/main" id="{3550601E-4243-F21D-3105-D1019345B1A0}"/>
                    </a:ext>
                  </a:extLst>
                </p:cNvPr>
                <p:cNvSpPr/>
                <p:nvPr/>
              </p:nvSpPr>
              <p:spPr>
                <a:xfrm>
                  <a:off x="2754946" y="398848"/>
                  <a:ext cx="73137" cy="73052"/>
                </a:xfrm>
                <a:custGeom>
                  <a:avLst/>
                  <a:gdLst>
                    <a:gd name="connsiteX0" fmla="*/ 35904 w 73137"/>
                    <a:gd name="connsiteY0" fmla="*/ 57439 h 73052"/>
                    <a:gd name="connsiteX1" fmla="*/ 54520 w 73137"/>
                    <a:gd name="connsiteY1" fmla="*/ 36526 h 73052"/>
                    <a:gd name="connsiteX2" fmla="*/ 36189 w 73137"/>
                    <a:gd name="connsiteY2" fmla="*/ 15614 h 73052"/>
                    <a:gd name="connsiteX3" fmla="*/ 18142 w 73137"/>
                    <a:gd name="connsiteY3" fmla="*/ 36526 h 73052"/>
                    <a:gd name="connsiteX4" fmla="*/ 35999 w 73137"/>
                    <a:gd name="connsiteY4" fmla="*/ 57439 h 73052"/>
                    <a:gd name="connsiteX5" fmla="*/ 35999 w 73137"/>
                    <a:gd name="connsiteY5" fmla="*/ 73052 h 73052"/>
                    <a:gd name="connsiteX6" fmla="*/ 0 w 73137"/>
                    <a:gd name="connsiteY6" fmla="*/ 36526 h 73052"/>
                    <a:gd name="connsiteX7" fmla="*/ 36569 w 73137"/>
                    <a:gd name="connsiteY7" fmla="*/ 0 h 73052"/>
                    <a:gd name="connsiteX8" fmla="*/ 73137 w 73137"/>
                    <a:gd name="connsiteY8" fmla="*/ 36526 h 73052"/>
                    <a:gd name="connsiteX9" fmla="*/ 36094 w 73137"/>
                    <a:gd name="connsiteY9" fmla="*/ 73052 h 7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37" h="73052">
                      <a:moveTo>
                        <a:pt x="35904" y="57439"/>
                      </a:moveTo>
                      <a:cubicBezTo>
                        <a:pt x="45402" y="57439"/>
                        <a:pt x="54520" y="50531"/>
                        <a:pt x="54520" y="36526"/>
                      </a:cubicBezTo>
                      <a:cubicBezTo>
                        <a:pt x="54520" y="22521"/>
                        <a:pt x="45687" y="15614"/>
                        <a:pt x="36189" y="15614"/>
                      </a:cubicBezTo>
                      <a:cubicBezTo>
                        <a:pt x="26690" y="15614"/>
                        <a:pt x="18142" y="22427"/>
                        <a:pt x="18142" y="36526"/>
                      </a:cubicBezTo>
                      <a:cubicBezTo>
                        <a:pt x="18142" y="50626"/>
                        <a:pt x="26310" y="57439"/>
                        <a:pt x="35999" y="57439"/>
                      </a:cubicBezTo>
                      <a:moveTo>
                        <a:pt x="35999" y="73052"/>
                      </a:moveTo>
                      <a:cubicBezTo>
                        <a:pt x="15482" y="73052"/>
                        <a:pt x="0" y="58764"/>
                        <a:pt x="0" y="36526"/>
                      </a:cubicBezTo>
                      <a:cubicBezTo>
                        <a:pt x="0" y="14289"/>
                        <a:pt x="16052" y="0"/>
                        <a:pt x="36569" y="0"/>
                      </a:cubicBezTo>
                      <a:cubicBezTo>
                        <a:pt x="57085" y="0"/>
                        <a:pt x="73137" y="14194"/>
                        <a:pt x="73137" y="36526"/>
                      </a:cubicBezTo>
                      <a:cubicBezTo>
                        <a:pt x="73137" y="58858"/>
                        <a:pt x="56705" y="73052"/>
                        <a:pt x="36094" y="73052"/>
                      </a:cubicBezTo>
                    </a:path>
                  </a:pathLst>
                </a:custGeom>
                <a:grpFill/>
                <a:ln w="9485" cap="flat">
                  <a:noFill/>
                  <a:prstDash val="solid"/>
                  <a:miter/>
                </a:ln>
              </p:spPr>
              <p:txBody>
                <a:bodyPr rtlCol="0" anchor="ctr"/>
                <a:lstStyle/>
                <a:p>
                  <a:endParaRPr lang="en-US" sz="1800"/>
                </a:p>
              </p:txBody>
            </p:sp>
            <p:sp>
              <p:nvSpPr>
                <p:cNvPr id="53" name="Freeform 52">
                  <a:extLst>
                    <a:ext uri="{FF2B5EF4-FFF2-40B4-BE49-F238E27FC236}">
                      <a16:creationId xmlns:a16="http://schemas.microsoft.com/office/drawing/2014/main" id="{84DEC47A-E615-F3A1-CCEE-5A74F6A13EF0}"/>
                    </a:ext>
                  </a:extLst>
                </p:cNvPr>
                <p:cNvSpPr/>
                <p:nvPr/>
              </p:nvSpPr>
              <p:spPr>
                <a:xfrm>
                  <a:off x="2841096" y="398943"/>
                  <a:ext cx="39702" cy="71916"/>
                </a:xfrm>
                <a:custGeom>
                  <a:avLst/>
                  <a:gdLst>
                    <a:gd name="connsiteX0" fmla="*/ 17952 w 39702"/>
                    <a:gd name="connsiteY0" fmla="*/ 71822 h 71916"/>
                    <a:gd name="connsiteX1" fmla="*/ 0 w 39702"/>
                    <a:gd name="connsiteY1" fmla="*/ 71822 h 71916"/>
                    <a:gd name="connsiteX2" fmla="*/ 0 w 39702"/>
                    <a:gd name="connsiteY2" fmla="*/ 1041 h 71916"/>
                    <a:gd name="connsiteX3" fmla="*/ 17952 w 39702"/>
                    <a:gd name="connsiteY3" fmla="*/ 1041 h 71916"/>
                    <a:gd name="connsiteX4" fmla="*/ 17952 w 39702"/>
                    <a:gd name="connsiteY4" fmla="*/ 12018 h 71916"/>
                    <a:gd name="connsiteX5" fmla="*/ 39703 w 39702"/>
                    <a:gd name="connsiteY5" fmla="*/ 0 h 71916"/>
                    <a:gd name="connsiteX6" fmla="*/ 39703 w 39702"/>
                    <a:gd name="connsiteY6" fmla="*/ 18831 h 71916"/>
                    <a:gd name="connsiteX7" fmla="*/ 34954 w 39702"/>
                    <a:gd name="connsiteY7" fmla="*/ 18831 h 71916"/>
                    <a:gd name="connsiteX8" fmla="*/ 17857 w 39702"/>
                    <a:gd name="connsiteY8" fmla="*/ 36621 h 71916"/>
                    <a:gd name="connsiteX9" fmla="*/ 17857 w 39702"/>
                    <a:gd name="connsiteY9" fmla="*/ 71917 h 7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02" h="71916">
                      <a:moveTo>
                        <a:pt x="17952" y="71822"/>
                      </a:moveTo>
                      <a:lnTo>
                        <a:pt x="0" y="71822"/>
                      </a:lnTo>
                      <a:lnTo>
                        <a:pt x="0" y="1041"/>
                      </a:lnTo>
                      <a:lnTo>
                        <a:pt x="17952" y="1041"/>
                      </a:lnTo>
                      <a:lnTo>
                        <a:pt x="17952" y="12018"/>
                      </a:lnTo>
                      <a:cubicBezTo>
                        <a:pt x="22416" y="4731"/>
                        <a:pt x="29825" y="0"/>
                        <a:pt x="39703" y="0"/>
                      </a:cubicBezTo>
                      <a:lnTo>
                        <a:pt x="39703" y="18831"/>
                      </a:lnTo>
                      <a:lnTo>
                        <a:pt x="34954" y="18831"/>
                      </a:lnTo>
                      <a:cubicBezTo>
                        <a:pt x="24316" y="18831"/>
                        <a:pt x="17857" y="22900"/>
                        <a:pt x="17857" y="36621"/>
                      </a:cubicBezTo>
                      <a:lnTo>
                        <a:pt x="17857" y="71917"/>
                      </a:lnTo>
                      <a:close/>
                    </a:path>
                  </a:pathLst>
                </a:custGeom>
                <a:grpFill/>
                <a:ln w="9485" cap="flat">
                  <a:noFill/>
                  <a:prstDash val="solid"/>
                  <a:miter/>
                </a:ln>
              </p:spPr>
              <p:txBody>
                <a:bodyPr rtlCol="0" anchor="ctr"/>
                <a:lstStyle/>
                <a:p>
                  <a:endParaRPr lang="en-US" sz="1800"/>
                </a:p>
              </p:txBody>
            </p:sp>
            <p:sp>
              <p:nvSpPr>
                <p:cNvPr id="54" name="Freeform 53">
                  <a:extLst>
                    <a:ext uri="{FF2B5EF4-FFF2-40B4-BE49-F238E27FC236}">
                      <a16:creationId xmlns:a16="http://schemas.microsoft.com/office/drawing/2014/main" id="{4627A306-E6DE-78CF-E828-DA19A16BB0DD}"/>
                    </a:ext>
                  </a:extLst>
                </p:cNvPr>
                <p:cNvSpPr/>
                <p:nvPr/>
              </p:nvSpPr>
              <p:spPr>
                <a:xfrm>
                  <a:off x="2923446" y="381626"/>
                  <a:ext cx="68007" cy="89139"/>
                </a:xfrm>
                <a:custGeom>
                  <a:avLst/>
                  <a:gdLst>
                    <a:gd name="connsiteX0" fmla="*/ 35619 w 68007"/>
                    <a:gd name="connsiteY0" fmla="*/ 50531 h 89139"/>
                    <a:gd name="connsiteX1" fmla="*/ 17952 w 68007"/>
                    <a:gd name="connsiteY1" fmla="*/ 50531 h 89139"/>
                    <a:gd name="connsiteX2" fmla="*/ 17952 w 68007"/>
                    <a:gd name="connsiteY2" fmla="*/ 74566 h 89139"/>
                    <a:gd name="connsiteX3" fmla="*/ 35999 w 68007"/>
                    <a:gd name="connsiteY3" fmla="*/ 74566 h 89139"/>
                    <a:gd name="connsiteX4" fmla="*/ 49866 w 68007"/>
                    <a:gd name="connsiteY4" fmla="*/ 62833 h 89139"/>
                    <a:gd name="connsiteX5" fmla="*/ 35619 w 68007"/>
                    <a:gd name="connsiteY5" fmla="*/ 50531 h 89139"/>
                    <a:gd name="connsiteX6" fmla="*/ 34289 w 68007"/>
                    <a:gd name="connsiteY6" fmla="*/ 14383 h 89139"/>
                    <a:gd name="connsiteX7" fmla="*/ 17857 w 68007"/>
                    <a:gd name="connsiteY7" fmla="*/ 14383 h 89139"/>
                    <a:gd name="connsiteX8" fmla="*/ 17857 w 68007"/>
                    <a:gd name="connsiteY8" fmla="*/ 36715 h 89139"/>
                    <a:gd name="connsiteX9" fmla="*/ 34289 w 68007"/>
                    <a:gd name="connsiteY9" fmla="*/ 36715 h 89139"/>
                    <a:gd name="connsiteX10" fmla="*/ 47587 w 68007"/>
                    <a:gd name="connsiteY10" fmla="*/ 25644 h 89139"/>
                    <a:gd name="connsiteX11" fmla="*/ 34289 w 68007"/>
                    <a:gd name="connsiteY11" fmla="*/ 14383 h 89139"/>
                    <a:gd name="connsiteX12" fmla="*/ 38563 w 68007"/>
                    <a:gd name="connsiteY12" fmla="*/ 89139 h 89139"/>
                    <a:gd name="connsiteX13" fmla="*/ 0 w 68007"/>
                    <a:gd name="connsiteY13" fmla="*/ 89139 h 89139"/>
                    <a:gd name="connsiteX14" fmla="*/ 0 w 68007"/>
                    <a:gd name="connsiteY14" fmla="*/ 0 h 89139"/>
                    <a:gd name="connsiteX15" fmla="*/ 36948 w 68007"/>
                    <a:gd name="connsiteY15" fmla="*/ 0 h 89139"/>
                    <a:gd name="connsiteX16" fmla="*/ 66013 w 68007"/>
                    <a:gd name="connsiteY16" fmla="*/ 22994 h 89139"/>
                    <a:gd name="connsiteX17" fmla="*/ 50721 w 68007"/>
                    <a:gd name="connsiteY17" fmla="*/ 43434 h 89139"/>
                    <a:gd name="connsiteX18" fmla="*/ 68008 w 68007"/>
                    <a:gd name="connsiteY18" fmla="*/ 65009 h 89139"/>
                    <a:gd name="connsiteX19" fmla="*/ 38563 w 68007"/>
                    <a:gd name="connsiteY19" fmla="*/ 89139 h 8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007" h="89139">
                      <a:moveTo>
                        <a:pt x="35619" y="50531"/>
                      </a:moveTo>
                      <a:lnTo>
                        <a:pt x="17952" y="50531"/>
                      </a:lnTo>
                      <a:lnTo>
                        <a:pt x="17952" y="74566"/>
                      </a:lnTo>
                      <a:lnTo>
                        <a:pt x="35999" y="74566"/>
                      </a:lnTo>
                      <a:cubicBezTo>
                        <a:pt x="44737" y="74566"/>
                        <a:pt x="49866" y="70308"/>
                        <a:pt x="49866" y="62833"/>
                      </a:cubicBezTo>
                      <a:cubicBezTo>
                        <a:pt x="49866" y="55357"/>
                        <a:pt x="44357" y="50531"/>
                        <a:pt x="35619" y="50531"/>
                      </a:cubicBezTo>
                      <a:moveTo>
                        <a:pt x="34289" y="14383"/>
                      </a:moveTo>
                      <a:lnTo>
                        <a:pt x="17857" y="14383"/>
                      </a:lnTo>
                      <a:lnTo>
                        <a:pt x="17857" y="36715"/>
                      </a:lnTo>
                      <a:lnTo>
                        <a:pt x="34289" y="36715"/>
                      </a:lnTo>
                      <a:cubicBezTo>
                        <a:pt x="42742" y="36715"/>
                        <a:pt x="47587" y="32930"/>
                        <a:pt x="47587" y="25644"/>
                      </a:cubicBezTo>
                      <a:cubicBezTo>
                        <a:pt x="47587" y="18358"/>
                        <a:pt x="42742" y="14383"/>
                        <a:pt x="34289" y="14383"/>
                      </a:cubicBezTo>
                      <a:moveTo>
                        <a:pt x="38563" y="89139"/>
                      </a:moveTo>
                      <a:lnTo>
                        <a:pt x="0" y="89139"/>
                      </a:lnTo>
                      <a:lnTo>
                        <a:pt x="0" y="0"/>
                      </a:lnTo>
                      <a:lnTo>
                        <a:pt x="36948" y="0"/>
                      </a:lnTo>
                      <a:cubicBezTo>
                        <a:pt x="55660" y="0"/>
                        <a:pt x="66013" y="9747"/>
                        <a:pt x="66013" y="22994"/>
                      </a:cubicBezTo>
                      <a:cubicBezTo>
                        <a:pt x="66013" y="33877"/>
                        <a:pt x="59459" y="40595"/>
                        <a:pt x="50721" y="43434"/>
                      </a:cubicBezTo>
                      <a:cubicBezTo>
                        <a:pt x="60884" y="45232"/>
                        <a:pt x="68008" y="54505"/>
                        <a:pt x="68008" y="65009"/>
                      </a:cubicBezTo>
                      <a:cubicBezTo>
                        <a:pt x="68008" y="79203"/>
                        <a:pt x="57085" y="89139"/>
                        <a:pt x="38563" y="89139"/>
                      </a:cubicBezTo>
                    </a:path>
                  </a:pathLst>
                </a:custGeom>
                <a:grpFill/>
                <a:ln w="9485" cap="flat">
                  <a:noFill/>
                  <a:prstDash val="solid"/>
                  <a:miter/>
                </a:ln>
              </p:spPr>
              <p:txBody>
                <a:bodyPr rtlCol="0" anchor="ctr"/>
                <a:lstStyle/>
                <a:p>
                  <a:endParaRPr lang="en-US" sz="1800"/>
                </a:p>
              </p:txBody>
            </p:sp>
            <p:sp>
              <p:nvSpPr>
                <p:cNvPr id="55" name="Freeform 54">
                  <a:extLst>
                    <a:ext uri="{FF2B5EF4-FFF2-40B4-BE49-F238E27FC236}">
                      <a16:creationId xmlns:a16="http://schemas.microsoft.com/office/drawing/2014/main" id="{89B73854-19AC-A74B-E90E-652B79EF0348}"/>
                    </a:ext>
                  </a:extLst>
                </p:cNvPr>
                <p:cNvSpPr/>
                <p:nvPr/>
              </p:nvSpPr>
              <p:spPr>
                <a:xfrm>
                  <a:off x="3005131" y="399984"/>
                  <a:ext cx="67723" cy="71727"/>
                </a:xfrm>
                <a:custGeom>
                  <a:avLst/>
                  <a:gdLst>
                    <a:gd name="connsiteX0" fmla="*/ 67723 w 67723"/>
                    <a:gd name="connsiteY0" fmla="*/ 70781 h 71727"/>
                    <a:gd name="connsiteX1" fmla="*/ 49676 w 67723"/>
                    <a:gd name="connsiteY1" fmla="*/ 70781 h 71727"/>
                    <a:gd name="connsiteX2" fmla="*/ 49676 w 67723"/>
                    <a:gd name="connsiteY2" fmla="*/ 61886 h 71727"/>
                    <a:gd name="connsiteX3" fmla="*/ 28495 w 67723"/>
                    <a:gd name="connsiteY3" fmla="*/ 71728 h 71727"/>
                    <a:gd name="connsiteX4" fmla="*/ 0 w 67723"/>
                    <a:gd name="connsiteY4" fmla="*/ 41541 h 71727"/>
                    <a:gd name="connsiteX5" fmla="*/ 0 w 67723"/>
                    <a:gd name="connsiteY5" fmla="*/ 0 h 71727"/>
                    <a:gd name="connsiteX6" fmla="*/ 17952 w 67723"/>
                    <a:gd name="connsiteY6" fmla="*/ 0 h 71727"/>
                    <a:gd name="connsiteX7" fmla="*/ 17952 w 67723"/>
                    <a:gd name="connsiteY7" fmla="*/ 38987 h 71727"/>
                    <a:gd name="connsiteX8" fmla="*/ 33719 w 67723"/>
                    <a:gd name="connsiteY8" fmla="*/ 56493 h 71727"/>
                    <a:gd name="connsiteX9" fmla="*/ 49581 w 67723"/>
                    <a:gd name="connsiteY9" fmla="*/ 38987 h 71727"/>
                    <a:gd name="connsiteX10" fmla="*/ 49581 w 67723"/>
                    <a:gd name="connsiteY10" fmla="*/ 0 h 71727"/>
                    <a:gd name="connsiteX11" fmla="*/ 67628 w 67723"/>
                    <a:gd name="connsiteY11" fmla="*/ 0 h 71727"/>
                    <a:gd name="connsiteX12" fmla="*/ 67628 w 67723"/>
                    <a:gd name="connsiteY12" fmla="*/ 70781 h 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23" h="71727">
                      <a:moveTo>
                        <a:pt x="67723" y="70781"/>
                      </a:moveTo>
                      <a:lnTo>
                        <a:pt x="49676" y="70781"/>
                      </a:lnTo>
                      <a:lnTo>
                        <a:pt x="49676" y="61886"/>
                      </a:lnTo>
                      <a:cubicBezTo>
                        <a:pt x="45212" y="67943"/>
                        <a:pt x="37328" y="71728"/>
                        <a:pt x="28495" y="71728"/>
                      </a:cubicBezTo>
                      <a:cubicBezTo>
                        <a:pt x="11968" y="71728"/>
                        <a:pt x="0" y="61035"/>
                        <a:pt x="0" y="41541"/>
                      </a:cubicBezTo>
                      <a:lnTo>
                        <a:pt x="0" y="0"/>
                      </a:lnTo>
                      <a:lnTo>
                        <a:pt x="17952" y="0"/>
                      </a:lnTo>
                      <a:lnTo>
                        <a:pt x="17952" y="38987"/>
                      </a:lnTo>
                      <a:cubicBezTo>
                        <a:pt x="17952" y="50342"/>
                        <a:pt x="24221" y="56493"/>
                        <a:pt x="33719" y="56493"/>
                      </a:cubicBezTo>
                      <a:cubicBezTo>
                        <a:pt x="43217" y="56493"/>
                        <a:pt x="49581" y="50342"/>
                        <a:pt x="49581" y="38987"/>
                      </a:cubicBezTo>
                      <a:lnTo>
                        <a:pt x="49581" y="0"/>
                      </a:lnTo>
                      <a:lnTo>
                        <a:pt x="67628" y="0"/>
                      </a:lnTo>
                      <a:lnTo>
                        <a:pt x="67628" y="70781"/>
                      </a:lnTo>
                      <a:close/>
                    </a:path>
                  </a:pathLst>
                </a:custGeom>
                <a:grpFill/>
                <a:ln w="9485" cap="flat">
                  <a:noFill/>
                  <a:prstDash val="solid"/>
                  <a:miter/>
                </a:ln>
              </p:spPr>
              <p:txBody>
                <a:bodyPr rtlCol="0" anchor="ctr"/>
                <a:lstStyle/>
                <a:p>
                  <a:endParaRPr lang="en-US" sz="1800"/>
                </a:p>
              </p:txBody>
            </p:sp>
            <p:sp>
              <p:nvSpPr>
                <p:cNvPr id="56" name="Freeform 55">
                  <a:extLst>
                    <a:ext uri="{FF2B5EF4-FFF2-40B4-BE49-F238E27FC236}">
                      <a16:creationId xmlns:a16="http://schemas.microsoft.com/office/drawing/2014/main" id="{C6A4EADA-63BE-78E2-19F9-D39242D8C464}"/>
                    </a:ext>
                  </a:extLst>
                </p:cNvPr>
                <p:cNvSpPr/>
                <p:nvPr/>
              </p:nvSpPr>
              <p:spPr>
                <a:xfrm>
                  <a:off x="3088622" y="370555"/>
                  <a:ext cx="22036" cy="100210"/>
                </a:xfrm>
                <a:custGeom>
                  <a:avLst/>
                  <a:gdLst>
                    <a:gd name="connsiteX0" fmla="*/ 1900 w 22036"/>
                    <a:gd name="connsiteY0" fmla="*/ 29429 h 100210"/>
                    <a:gd name="connsiteX1" fmla="*/ 19851 w 22036"/>
                    <a:gd name="connsiteY1" fmla="*/ 29429 h 100210"/>
                    <a:gd name="connsiteX2" fmla="*/ 19851 w 22036"/>
                    <a:gd name="connsiteY2" fmla="*/ 100210 h 100210"/>
                    <a:gd name="connsiteX3" fmla="*/ 1900 w 22036"/>
                    <a:gd name="connsiteY3" fmla="*/ 100210 h 100210"/>
                    <a:gd name="connsiteX4" fmla="*/ 1900 w 22036"/>
                    <a:gd name="connsiteY4" fmla="*/ 29429 h 100210"/>
                    <a:gd name="connsiteX5" fmla="*/ 0 w 22036"/>
                    <a:gd name="connsiteY5" fmla="*/ 10504 h 100210"/>
                    <a:gd name="connsiteX6" fmla="*/ 11018 w 22036"/>
                    <a:gd name="connsiteY6" fmla="*/ 0 h 100210"/>
                    <a:gd name="connsiteX7" fmla="*/ 22036 w 22036"/>
                    <a:gd name="connsiteY7" fmla="*/ 10504 h 100210"/>
                    <a:gd name="connsiteX8" fmla="*/ 11018 w 22036"/>
                    <a:gd name="connsiteY8" fmla="*/ 21007 h 100210"/>
                    <a:gd name="connsiteX9" fmla="*/ 0 w 22036"/>
                    <a:gd name="connsiteY9" fmla="*/ 10504 h 1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6" h="100210">
                      <a:moveTo>
                        <a:pt x="1900" y="29429"/>
                      </a:moveTo>
                      <a:lnTo>
                        <a:pt x="19851" y="29429"/>
                      </a:lnTo>
                      <a:lnTo>
                        <a:pt x="19851" y="100210"/>
                      </a:lnTo>
                      <a:lnTo>
                        <a:pt x="1900" y="100210"/>
                      </a:lnTo>
                      <a:lnTo>
                        <a:pt x="1900" y="29429"/>
                      </a:lnTo>
                      <a:close/>
                      <a:moveTo>
                        <a:pt x="0" y="10504"/>
                      </a:moveTo>
                      <a:cubicBezTo>
                        <a:pt x="0" y="4637"/>
                        <a:pt x="4654" y="0"/>
                        <a:pt x="11018" y="0"/>
                      </a:cubicBezTo>
                      <a:cubicBezTo>
                        <a:pt x="17382" y="0"/>
                        <a:pt x="22036" y="4542"/>
                        <a:pt x="22036" y="10504"/>
                      </a:cubicBezTo>
                      <a:cubicBezTo>
                        <a:pt x="22036" y="16465"/>
                        <a:pt x="17287" y="21007"/>
                        <a:pt x="11018" y="21007"/>
                      </a:cubicBezTo>
                      <a:cubicBezTo>
                        <a:pt x="4749" y="21007"/>
                        <a:pt x="0" y="16371"/>
                        <a:pt x="0" y="10504"/>
                      </a:cubicBezTo>
                    </a:path>
                  </a:pathLst>
                </a:custGeom>
                <a:grpFill/>
                <a:ln w="9485" cap="flat">
                  <a:noFill/>
                  <a:prstDash val="solid"/>
                  <a:miter/>
                </a:ln>
              </p:spPr>
              <p:txBody>
                <a:bodyPr rtlCol="0" anchor="ctr"/>
                <a:lstStyle/>
                <a:p>
                  <a:endParaRPr lang="en-US" sz="1800"/>
                </a:p>
              </p:txBody>
            </p:sp>
          </p:grpSp>
          <p:sp>
            <p:nvSpPr>
              <p:cNvPr id="46" name="Freeform 45">
                <a:extLst>
                  <a:ext uri="{FF2B5EF4-FFF2-40B4-BE49-F238E27FC236}">
                    <a16:creationId xmlns:a16="http://schemas.microsoft.com/office/drawing/2014/main" id="{B46C931A-D85B-A9C9-393C-F6385770E0A6}"/>
                  </a:ext>
                </a:extLst>
              </p:cNvPr>
              <p:cNvSpPr/>
              <p:nvPr/>
            </p:nvSpPr>
            <p:spPr>
              <a:xfrm>
                <a:off x="3126235" y="376232"/>
                <a:ext cx="17951" cy="94532"/>
              </a:xfrm>
              <a:custGeom>
                <a:avLst/>
                <a:gdLst>
                  <a:gd name="connsiteX0" fmla="*/ 0 w 17951"/>
                  <a:gd name="connsiteY0" fmla="*/ 0 h 94532"/>
                  <a:gd name="connsiteX1" fmla="*/ 17952 w 17951"/>
                  <a:gd name="connsiteY1" fmla="*/ 0 h 94532"/>
                  <a:gd name="connsiteX2" fmla="*/ 17952 w 17951"/>
                  <a:gd name="connsiteY2" fmla="*/ 94533 h 94532"/>
                  <a:gd name="connsiteX3" fmla="*/ 0 w 17951"/>
                  <a:gd name="connsiteY3" fmla="*/ 94533 h 94532"/>
                </a:gdLst>
                <a:ahLst/>
                <a:cxnLst>
                  <a:cxn ang="0">
                    <a:pos x="connsiteX0" y="connsiteY0"/>
                  </a:cxn>
                  <a:cxn ang="0">
                    <a:pos x="connsiteX1" y="connsiteY1"/>
                  </a:cxn>
                  <a:cxn ang="0">
                    <a:pos x="connsiteX2" y="connsiteY2"/>
                  </a:cxn>
                  <a:cxn ang="0">
                    <a:pos x="connsiteX3" y="connsiteY3"/>
                  </a:cxn>
                </a:cxnLst>
                <a:rect l="l" t="t" r="r" b="b"/>
                <a:pathLst>
                  <a:path w="17951" h="94532">
                    <a:moveTo>
                      <a:pt x="0" y="0"/>
                    </a:moveTo>
                    <a:lnTo>
                      <a:pt x="17952" y="0"/>
                    </a:lnTo>
                    <a:lnTo>
                      <a:pt x="17952" y="94533"/>
                    </a:lnTo>
                    <a:lnTo>
                      <a:pt x="0" y="94533"/>
                    </a:lnTo>
                    <a:close/>
                  </a:path>
                </a:pathLst>
              </a:custGeom>
              <a:grpFill/>
              <a:ln w="9485" cap="flat">
                <a:noFill/>
                <a:prstDash val="solid"/>
                <a:miter/>
              </a:ln>
            </p:spPr>
            <p:txBody>
              <a:bodyPr rtlCol="0" anchor="ctr"/>
              <a:lstStyle/>
              <a:p>
                <a:endParaRPr lang="en-US" sz="1800"/>
              </a:p>
            </p:txBody>
          </p:sp>
          <p:grpSp>
            <p:nvGrpSpPr>
              <p:cNvPr id="47" name="Graphic 11">
                <a:extLst>
                  <a:ext uri="{FF2B5EF4-FFF2-40B4-BE49-F238E27FC236}">
                    <a16:creationId xmlns:a16="http://schemas.microsoft.com/office/drawing/2014/main" id="{D5EE4B6F-EBEB-603A-68A7-16AB311BF941}"/>
                  </a:ext>
                </a:extLst>
              </p:cNvPr>
              <p:cNvGrpSpPr/>
              <p:nvPr/>
            </p:nvGrpSpPr>
            <p:grpSpPr>
              <a:xfrm>
                <a:off x="3157104" y="370555"/>
                <a:ext cx="281340" cy="135033"/>
                <a:chOff x="3157104" y="370555"/>
                <a:chExt cx="281340" cy="135033"/>
              </a:xfrm>
              <a:grpFill/>
            </p:grpSpPr>
            <p:sp>
              <p:nvSpPr>
                <p:cNvPr id="48" name="Freeform 47">
                  <a:extLst>
                    <a:ext uri="{FF2B5EF4-FFF2-40B4-BE49-F238E27FC236}">
                      <a16:creationId xmlns:a16="http://schemas.microsoft.com/office/drawing/2014/main" id="{54C5DA56-99B1-1857-42BA-4414CA11DE9B}"/>
                    </a:ext>
                  </a:extLst>
                </p:cNvPr>
                <p:cNvSpPr/>
                <p:nvPr/>
              </p:nvSpPr>
              <p:spPr>
                <a:xfrm>
                  <a:off x="3157104" y="376232"/>
                  <a:ext cx="74086" cy="95668"/>
                </a:xfrm>
                <a:custGeom>
                  <a:avLst/>
                  <a:gdLst>
                    <a:gd name="connsiteX0" fmla="*/ 37138 w 74086"/>
                    <a:gd name="connsiteY0" fmla="*/ 38324 h 95668"/>
                    <a:gd name="connsiteX1" fmla="*/ 18427 w 74086"/>
                    <a:gd name="connsiteY1" fmla="*/ 58858 h 95668"/>
                    <a:gd name="connsiteX2" fmla="*/ 37138 w 74086"/>
                    <a:gd name="connsiteY2" fmla="*/ 79960 h 95668"/>
                    <a:gd name="connsiteX3" fmla="*/ 55945 w 74086"/>
                    <a:gd name="connsiteY3" fmla="*/ 59142 h 95668"/>
                    <a:gd name="connsiteX4" fmla="*/ 37138 w 74086"/>
                    <a:gd name="connsiteY4" fmla="*/ 38324 h 95668"/>
                    <a:gd name="connsiteX5" fmla="*/ 32674 w 74086"/>
                    <a:gd name="connsiteY5" fmla="*/ 22616 h 95668"/>
                    <a:gd name="connsiteX6" fmla="*/ 55850 w 74086"/>
                    <a:gd name="connsiteY6" fmla="*/ 33593 h 95668"/>
                    <a:gd name="connsiteX7" fmla="*/ 55850 w 74086"/>
                    <a:gd name="connsiteY7" fmla="*/ 0 h 95668"/>
                    <a:gd name="connsiteX8" fmla="*/ 74087 w 74086"/>
                    <a:gd name="connsiteY8" fmla="*/ 0 h 95668"/>
                    <a:gd name="connsiteX9" fmla="*/ 74087 w 74086"/>
                    <a:gd name="connsiteY9" fmla="*/ 94533 h 95668"/>
                    <a:gd name="connsiteX10" fmla="*/ 55850 w 74086"/>
                    <a:gd name="connsiteY10" fmla="*/ 94533 h 95668"/>
                    <a:gd name="connsiteX11" fmla="*/ 55850 w 74086"/>
                    <a:gd name="connsiteY11" fmla="*/ 84029 h 95668"/>
                    <a:gd name="connsiteX12" fmla="*/ 32484 w 74086"/>
                    <a:gd name="connsiteY12" fmla="*/ 95668 h 95668"/>
                    <a:gd name="connsiteX13" fmla="*/ 0 w 74086"/>
                    <a:gd name="connsiteY13" fmla="*/ 58858 h 95668"/>
                    <a:gd name="connsiteX14" fmla="*/ 32579 w 74086"/>
                    <a:gd name="connsiteY14" fmla="*/ 22616 h 9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086" h="95668">
                      <a:moveTo>
                        <a:pt x="37138" y="38324"/>
                      </a:moveTo>
                      <a:cubicBezTo>
                        <a:pt x="27545" y="38324"/>
                        <a:pt x="18427" y="45516"/>
                        <a:pt x="18427" y="58858"/>
                      </a:cubicBezTo>
                      <a:cubicBezTo>
                        <a:pt x="18427" y="72201"/>
                        <a:pt x="27545" y="79960"/>
                        <a:pt x="37138" y="79960"/>
                      </a:cubicBezTo>
                      <a:cubicBezTo>
                        <a:pt x="46732" y="79960"/>
                        <a:pt x="55945" y="72579"/>
                        <a:pt x="55945" y="59142"/>
                      </a:cubicBezTo>
                      <a:cubicBezTo>
                        <a:pt x="55945" y="45705"/>
                        <a:pt x="47017" y="38324"/>
                        <a:pt x="37138" y="38324"/>
                      </a:cubicBezTo>
                      <a:moveTo>
                        <a:pt x="32674" y="22616"/>
                      </a:moveTo>
                      <a:cubicBezTo>
                        <a:pt x="42078" y="22616"/>
                        <a:pt x="51006" y="26969"/>
                        <a:pt x="55850" y="33593"/>
                      </a:cubicBezTo>
                      <a:lnTo>
                        <a:pt x="55850" y="0"/>
                      </a:lnTo>
                      <a:lnTo>
                        <a:pt x="74087" y="0"/>
                      </a:lnTo>
                      <a:lnTo>
                        <a:pt x="74087" y="94533"/>
                      </a:lnTo>
                      <a:lnTo>
                        <a:pt x="55850" y="94533"/>
                      </a:lnTo>
                      <a:lnTo>
                        <a:pt x="55850" y="84029"/>
                      </a:lnTo>
                      <a:cubicBezTo>
                        <a:pt x="51576" y="90558"/>
                        <a:pt x="43692" y="95668"/>
                        <a:pt x="32484" y="95668"/>
                      </a:cubicBezTo>
                      <a:cubicBezTo>
                        <a:pt x="14437" y="95668"/>
                        <a:pt x="0" y="81001"/>
                        <a:pt x="0" y="58858"/>
                      </a:cubicBezTo>
                      <a:cubicBezTo>
                        <a:pt x="0" y="36715"/>
                        <a:pt x="14343" y="22616"/>
                        <a:pt x="32579" y="22616"/>
                      </a:cubicBezTo>
                    </a:path>
                  </a:pathLst>
                </a:custGeom>
                <a:grpFill/>
                <a:ln w="9485" cap="flat">
                  <a:noFill/>
                  <a:prstDash val="solid"/>
                  <a:miter/>
                </a:ln>
              </p:spPr>
              <p:txBody>
                <a:bodyPr rtlCol="0" anchor="ctr"/>
                <a:lstStyle/>
                <a:p>
                  <a:endParaRPr lang="en-US" sz="1800"/>
                </a:p>
              </p:txBody>
            </p:sp>
            <p:sp>
              <p:nvSpPr>
                <p:cNvPr id="49" name="Freeform 48">
                  <a:extLst>
                    <a:ext uri="{FF2B5EF4-FFF2-40B4-BE49-F238E27FC236}">
                      <a16:creationId xmlns:a16="http://schemas.microsoft.com/office/drawing/2014/main" id="{BA43D183-44FE-FF51-734C-063CD268BBA1}"/>
                    </a:ext>
                  </a:extLst>
                </p:cNvPr>
                <p:cNvSpPr/>
                <p:nvPr/>
              </p:nvSpPr>
              <p:spPr>
                <a:xfrm>
                  <a:off x="3246864" y="370555"/>
                  <a:ext cx="22036" cy="100210"/>
                </a:xfrm>
                <a:custGeom>
                  <a:avLst/>
                  <a:gdLst>
                    <a:gd name="connsiteX0" fmla="*/ 1900 w 22036"/>
                    <a:gd name="connsiteY0" fmla="*/ 29429 h 100210"/>
                    <a:gd name="connsiteX1" fmla="*/ 19852 w 22036"/>
                    <a:gd name="connsiteY1" fmla="*/ 29429 h 100210"/>
                    <a:gd name="connsiteX2" fmla="*/ 19852 w 22036"/>
                    <a:gd name="connsiteY2" fmla="*/ 100210 h 100210"/>
                    <a:gd name="connsiteX3" fmla="*/ 1900 w 22036"/>
                    <a:gd name="connsiteY3" fmla="*/ 100210 h 100210"/>
                    <a:gd name="connsiteX4" fmla="*/ 1900 w 22036"/>
                    <a:gd name="connsiteY4" fmla="*/ 29429 h 100210"/>
                    <a:gd name="connsiteX5" fmla="*/ 0 w 22036"/>
                    <a:gd name="connsiteY5" fmla="*/ 10504 h 100210"/>
                    <a:gd name="connsiteX6" fmla="*/ 11018 w 22036"/>
                    <a:gd name="connsiteY6" fmla="*/ 0 h 100210"/>
                    <a:gd name="connsiteX7" fmla="*/ 22036 w 22036"/>
                    <a:gd name="connsiteY7" fmla="*/ 10504 h 100210"/>
                    <a:gd name="connsiteX8" fmla="*/ 11018 w 22036"/>
                    <a:gd name="connsiteY8" fmla="*/ 21007 h 100210"/>
                    <a:gd name="connsiteX9" fmla="*/ 0 w 22036"/>
                    <a:gd name="connsiteY9" fmla="*/ 10504 h 1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6" h="100210">
                      <a:moveTo>
                        <a:pt x="1900" y="29429"/>
                      </a:moveTo>
                      <a:lnTo>
                        <a:pt x="19852" y="29429"/>
                      </a:lnTo>
                      <a:lnTo>
                        <a:pt x="19852" y="100210"/>
                      </a:lnTo>
                      <a:lnTo>
                        <a:pt x="1900" y="100210"/>
                      </a:lnTo>
                      <a:lnTo>
                        <a:pt x="1900" y="29429"/>
                      </a:lnTo>
                      <a:close/>
                      <a:moveTo>
                        <a:pt x="0" y="10504"/>
                      </a:moveTo>
                      <a:cubicBezTo>
                        <a:pt x="0" y="4637"/>
                        <a:pt x="4654" y="0"/>
                        <a:pt x="11018" y="0"/>
                      </a:cubicBezTo>
                      <a:cubicBezTo>
                        <a:pt x="17382" y="0"/>
                        <a:pt x="22036" y="4542"/>
                        <a:pt x="22036" y="10504"/>
                      </a:cubicBezTo>
                      <a:cubicBezTo>
                        <a:pt x="22036" y="16465"/>
                        <a:pt x="17287" y="21007"/>
                        <a:pt x="11018" y="21007"/>
                      </a:cubicBezTo>
                      <a:cubicBezTo>
                        <a:pt x="4749" y="21007"/>
                        <a:pt x="0" y="16371"/>
                        <a:pt x="0" y="10504"/>
                      </a:cubicBezTo>
                    </a:path>
                  </a:pathLst>
                </a:custGeom>
                <a:grpFill/>
                <a:ln w="9485" cap="flat">
                  <a:noFill/>
                  <a:prstDash val="solid"/>
                  <a:miter/>
                </a:ln>
              </p:spPr>
              <p:txBody>
                <a:bodyPr rtlCol="0" anchor="ctr"/>
                <a:lstStyle/>
                <a:p>
                  <a:endParaRPr lang="en-US" sz="1800"/>
                </a:p>
              </p:txBody>
            </p:sp>
            <p:sp>
              <p:nvSpPr>
                <p:cNvPr id="50" name="Freeform 49">
                  <a:extLst>
                    <a:ext uri="{FF2B5EF4-FFF2-40B4-BE49-F238E27FC236}">
                      <a16:creationId xmlns:a16="http://schemas.microsoft.com/office/drawing/2014/main" id="{584DB9E4-DAC7-C74E-5EEF-3CB594C65C0B}"/>
                    </a:ext>
                  </a:extLst>
                </p:cNvPr>
                <p:cNvSpPr/>
                <p:nvPr/>
              </p:nvSpPr>
              <p:spPr>
                <a:xfrm>
                  <a:off x="3284382" y="398943"/>
                  <a:ext cx="67722" cy="71822"/>
                </a:xfrm>
                <a:custGeom>
                  <a:avLst/>
                  <a:gdLst>
                    <a:gd name="connsiteX0" fmla="*/ 49771 w 67722"/>
                    <a:gd name="connsiteY0" fmla="*/ 32741 h 71822"/>
                    <a:gd name="connsiteX1" fmla="*/ 34004 w 67722"/>
                    <a:gd name="connsiteY1" fmla="*/ 15235 h 71822"/>
                    <a:gd name="connsiteX2" fmla="*/ 17952 w 67722"/>
                    <a:gd name="connsiteY2" fmla="*/ 32741 h 71822"/>
                    <a:gd name="connsiteX3" fmla="*/ 17952 w 67722"/>
                    <a:gd name="connsiteY3" fmla="*/ 71822 h 71822"/>
                    <a:gd name="connsiteX4" fmla="*/ 0 w 67722"/>
                    <a:gd name="connsiteY4" fmla="*/ 71822 h 71822"/>
                    <a:gd name="connsiteX5" fmla="*/ 0 w 67722"/>
                    <a:gd name="connsiteY5" fmla="*/ 1041 h 71822"/>
                    <a:gd name="connsiteX6" fmla="*/ 17952 w 67722"/>
                    <a:gd name="connsiteY6" fmla="*/ 1041 h 71822"/>
                    <a:gd name="connsiteX7" fmla="*/ 17952 w 67722"/>
                    <a:gd name="connsiteY7" fmla="*/ 9841 h 71822"/>
                    <a:gd name="connsiteX8" fmla="*/ 39418 w 67722"/>
                    <a:gd name="connsiteY8" fmla="*/ 0 h 71822"/>
                    <a:gd name="connsiteX9" fmla="*/ 67723 w 67722"/>
                    <a:gd name="connsiteY9" fmla="*/ 30281 h 71822"/>
                    <a:gd name="connsiteX10" fmla="*/ 67723 w 67722"/>
                    <a:gd name="connsiteY10" fmla="*/ 71822 h 71822"/>
                    <a:gd name="connsiteX11" fmla="*/ 49771 w 67722"/>
                    <a:gd name="connsiteY11" fmla="*/ 71822 h 71822"/>
                    <a:gd name="connsiteX12" fmla="*/ 49771 w 67722"/>
                    <a:gd name="connsiteY12" fmla="*/ 32741 h 7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22" h="71822">
                      <a:moveTo>
                        <a:pt x="49771" y="32741"/>
                      </a:moveTo>
                      <a:cubicBezTo>
                        <a:pt x="49771" y="21386"/>
                        <a:pt x="43502" y="15235"/>
                        <a:pt x="34004" y="15235"/>
                      </a:cubicBezTo>
                      <a:cubicBezTo>
                        <a:pt x="24506" y="15235"/>
                        <a:pt x="17952" y="21386"/>
                        <a:pt x="17952" y="32741"/>
                      </a:cubicBezTo>
                      <a:lnTo>
                        <a:pt x="17952" y="71822"/>
                      </a:lnTo>
                      <a:lnTo>
                        <a:pt x="0" y="71822"/>
                      </a:lnTo>
                      <a:lnTo>
                        <a:pt x="0" y="1041"/>
                      </a:lnTo>
                      <a:lnTo>
                        <a:pt x="17952" y="1041"/>
                      </a:lnTo>
                      <a:lnTo>
                        <a:pt x="17952" y="9841"/>
                      </a:lnTo>
                      <a:cubicBezTo>
                        <a:pt x="22606" y="3880"/>
                        <a:pt x="30300" y="0"/>
                        <a:pt x="39418" y="0"/>
                      </a:cubicBezTo>
                      <a:cubicBezTo>
                        <a:pt x="55945" y="0"/>
                        <a:pt x="67723" y="10693"/>
                        <a:pt x="67723" y="30281"/>
                      </a:cubicBezTo>
                      <a:lnTo>
                        <a:pt x="67723" y="71822"/>
                      </a:lnTo>
                      <a:lnTo>
                        <a:pt x="49771" y="71822"/>
                      </a:lnTo>
                      <a:lnTo>
                        <a:pt x="49771" y="32741"/>
                      </a:lnTo>
                      <a:close/>
                    </a:path>
                  </a:pathLst>
                </a:custGeom>
                <a:grpFill/>
                <a:ln w="9485" cap="flat">
                  <a:noFill/>
                  <a:prstDash val="solid"/>
                  <a:miter/>
                </a:ln>
              </p:spPr>
              <p:txBody>
                <a:bodyPr rtlCol="0" anchor="ctr"/>
                <a:lstStyle/>
                <a:p>
                  <a:endParaRPr lang="en-US" sz="1800"/>
                </a:p>
              </p:txBody>
            </p:sp>
            <p:sp>
              <p:nvSpPr>
                <p:cNvPr id="51" name="Freeform 50">
                  <a:extLst>
                    <a:ext uri="{FF2B5EF4-FFF2-40B4-BE49-F238E27FC236}">
                      <a16:creationId xmlns:a16="http://schemas.microsoft.com/office/drawing/2014/main" id="{268390D2-8119-4727-D275-0023F67BF7D4}"/>
                    </a:ext>
                  </a:extLst>
                </p:cNvPr>
                <p:cNvSpPr/>
                <p:nvPr/>
              </p:nvSpPr>
              <p:spPr>
                <a:xfrm>
                  <a:off x="3364453" y="398848"/>
                  <a:ext cx="73991" cy="106739"/>
                </a:xfrm>
                <a:custGeom>
                  <a:avLst/>
                  <a:gdLst>
                    <a:gd name="connsiteX0" fmla="*/ 37138 w 73991"/>
                    <a:gd name="connsiteY0" fmla="*/ 15708 h 106739"/>
                    <a:gd name="connsiteX1" fmla="*/ 18427 w 73991"/>
                    <a:gd name="connsiteY1" fmla="*/ 36242 h 106739"/>
                    <a:gd name="connsiteX2" fmla="*/ 37138 w 73991"/>
                    <a:gd name="connsiteY2" fmla="*/ 57344 h 106739"/>
                    <a:gd name="connsiteX3" fmla="*/ 55945 w 73991"/>
                    <a:gd name="connsiteY3" fmla="*/ 36526 h 106739"/>
                    <a:gd name="connsiteX4" fmla="*/ 37138 w 73991"/>
                    <a:gd name="connsiteY4" fmla="*/ 15708 h 106739"/>
                    <a:gd name="connsiteX5" fmla="*/ 32484 w 73991"/>
                    <a:gd name="connsiteY5" fmla="*/ 0 h 106739"/>
                    <a:gd name="connsiteX6" fmla="*/ 55945 w 73991"/>
                    <a:gd name="connsiteY6" fmla="*/ 11261 h 106739"/>
                    <a:gd name="connsiteX7" fmla="*/ 55945 w 73991"/>
                    <a:gd name="connsiteY7" fmla="*/ 1136 h 106739"/>
                    <a:gd name="connsiteX8" fmla="*/ 73992 w 73991"/>
                    <a:gd name="connsiteY8" fmla="*/ 1136 h 106739"/>
                    <a:gd name="connsiteX9" fmla="*/ 73992 w 73991"/>
                    <a:gd name="connsiteY9" fmla="*/ 72390 h 106739"/>
                    <a:gd name="connsiteX10" fmla="*/ 38848 w 73991"/>
                    <a:gd name="connsiteY10" fmla="*/ 106740 h 106739"/>
                    <a:gd name="connsiteX11" fmla="*/ 3040 w 73991"/>
                    <a:gd name="connsiteY11" fmla="*/ 80528 h 106739"/>
                    <a:gd name="connsiteX12" fmla="*/ 20896 w 73991"/>
                    <a:gd name="connsiteY12" fmla="*/ 80528 h 106739"/>
                    <a:gd name="connsiteX13" fmla="*/ 38373 w 73991"/>
                    <a:gd name="connsiteY13" fmla="*/ 91126 h 106739"/>
                    <a:gd name="connsiteX14" fmla="*/ 55945 w 73991"/>
                    <a:gd name="connsiteY14" fmla="*/ 72390 h 106739"/>
                    <a:gd name="connsiteX15" fmla="*/ 55945 w 73991"/>
                    <a:gd name="connsiteY15" fmla="*/ 61413 h 106739"/>
                    <a:gd name="connsiteX16" fmla="*/ 32484 w 73991"/>
                    <a:gd name="connsiteY16" fmla="*/ 73052 h 106739"/>
                    <a:gd name="connsiteX17" fmla="*/ 0 w 73991"/>
                    <a:gd name="connsiteY17" fmla="*/ 36242 h 106739"/>
                    <a:gd name="connsiteX18" fmla="*/ 32484 w 73991"/>
                    <a:gd name="connsiteY18" fmla="*/ 0 h 10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91" h="106739">
                      <a:moveTo>
                        <a:pt x="37138" y="15708"/>
                      </a:moveTo>
                      <a:cubicBezTo>
                        <a:pt x="27545" y="15708"/>
                        <a:pt x="18427" y="22900"/>
                        <a:pt x="18427" y="36242"/>
                      </a:cubicBezTo>
                      <a:cubicBezTo>
                        <a:pt x="18427" y="49585"/>
                        <a:pt x="27545" y="57344"/>
                        <a:pt x="37138" y="57344"/>
                      </a:cubicBezTo>
                      <a:cubicBezTo>
                        <a:pt x="46732" y="57344"/>
                        <a:pt x="55945" y="49963"/>
                        <a:pt x="55945" y="36526"/>
                      </a:cubicBezTo>
                      <a:cubicBezTo>
                        <a:pt x="55945" y="23089"/>
                        <a:pt x="46922" y="15708"/>
                        <a:pt x="37138" y="15708"/>
                      </a:cubicBezTo>
                      <a:moveTo>
                        <a:pt x="32484" y="0"/>
                      </a:moveTo>
                      <a:cubicBezTo>
                        <a:pt x="43597" y="0"/>
                        <a:pt x="51671" y="5110"/>
                        <a:pt x="55945" y="11261"/>
                      </a:cubicBezTo>
                      <a:lnTo>
                        <a:pt x="55945" y="1136"/>
                      </a:lnTo>
                      <a:lnTo>
                        <a:pt x="73992" y="1136"/>
                      </a:lnTo>
                      <a:lnTo>
                        <a:pt x="73992" y="72390"/>
                      </a:lnTo>
                      <a:cubicBezTo>
                        <a:pt x="73992" y="91505"/>
                        <a:pt x="62214" y="106740"/>
                        <a:pt x="38848" y="106740"/>
                      </a:cubicBezTo>
                      <a:cubicBezTo>
                        <a:pt x="18807" y="106740"/>
                        <a:pt x="4844" y="96804"/>
                        <a:pt x="3040" y="80528"/>
                      </a:cubicBezTo>
                      <a:lnTo>
                        <a:pt x="20896" y="80528"/>
                      </a:lnTo>
                      <a:cubicBezTo>
                        <a:pt x="22701" y="86963"/>
                        <a:pt x="29350" y="91126"/>
                        <a:pt x="38373" y="91126"/>
                      </a:cubicBezTo>
                      <a:cubicBezTo>
                        <a:pt x="48251" y="91126"/>
                        <a:pt x="55945" y="85543"/>
                        <a:pt x="55945" y="72390"/>
                      </a:cubicBezTo>
                      <a:lnTo>
                        <a:pt x="55945" y="61413"/>
                      </a:lnTo>
                      <a:cubicBezTo>
                        <a:pt x="51671" y="67564"/>
                        <a:pt x="43597" y="73052"/>
                        <a:pt x="32484" y="73052"/>
                      </a:cubicBezTo>
                      <a:cubicBezTo>
                        <a:pt x="14437" y="73052"/>
                        <a:pt x="0" y="58385"/>
                        <a:pt x="0" y="36242"/>
                      </a:cubicBezTo>
                      <a:cubicBezTo>
                        <a:pt x="0" y="14099"/>
                        <a:pt x="14343" y="0"/>
                        <a:pt x="32484" y="0"/>
                      </a:cubicBezTo>
                    </a:path>
                  </a:pathLst>
                </a:custGeom>
                <a:grpFill/>
                <a:ln w="9485" cap="flat">
                  <a:noFill/>
                  <a:prstDash val="solid"/>
                  <a:miter/>
                </a:ln>
              </p:spPr>
              <p:txBody>
                <a:bodyPr rtlCol="0" anchor="ctr"/>
                <a:lstStyle/>
                <a:p>
                  <a:endParaRPr lang="en-US" sz="1800"/>
                </a:p>
              </p:txBody>
            </p:sp>
          </p:grpSp>
        </p:grpSp>
      </p:grpSp>
      <p:sp>
        <p:nvSpPr>
          <p:cNvPr id="63" name="TextBox 62">
            <a:extLst>
              <a:ext uri="{FF2B5EF4-FFF2-40B4-BE49-F238E27FC236}">
                <a16:creationId xmlns:a16="http://schemas.microsoft.com/office/drawing/2014/main" id="{7754F839-544C-FD6D-41CD-8D3BDE5020D1}"/>
              </a:ext>
            </a:extLst>
          </p:cNvPr>
          <p:cNvSpPr txBox="1"/>
          <p:nvPr userDrawn="1"/>
        </p:nvSpPr>
        <p:spPr>
          <a:xfrm>
            <a:off x="9425059" y="6993722"/>
            <a:ext cx="3334246" cy="123111"/>
          </a:xfrm>
          <a:prstGeom prst="rect">
            <a:avLst/>
          </a:prstGeom>
          <a:noFill/>
        </p:spPr>
        <p:txBody>
          <a:bodyPr wrap="none" lIns="0" tIns="0" rIns="0" bIns="0" rtlCol="0">
            <a:spAutoFit/>
          </a:bodyPr>
          <a:lstStyle/>
          <a:p>
            <a:pPr algn="r"/>
            <a:r>
              <a:rPr lang="en-US" sz="800" dirty="0">
                <a:latin typeface="+mn-lt"/>
              </a:rPr>
              <a:t>020 7353 8415</a:t>
            </a:r>
            <a:r>
              <a:rPr lang="en-GB" sz="800" dirty="0">
                <a:effectLst/>
                <a:latin typeface="+mn-lt"/>
                <a:ea typeface="Calibri" panose="020F0502020204030204" pitchFamily="34" charset="0"/>
                <a:cs typeface="Times New Roman" panose="02020603050405020304" pitchFamily="18" charset="0"/>
              </a:rPr>
              <a:t> </a:t>
            </a:r>
            <a:r>
              <a:rPr lang="en-US" sz="800" dirty="0" err="1">
                <a:latin typeface="+mn-lt"/>
              </a:rPr>
              <a:t>clerks@ftbchambers.co.uk</a:t>
            </a:r>
            <a:r>
              <a:rPr lang="en-GB" sz="800" dirty="0">
                <a:effectLst/>
                <a:latin typeface="+mn-lt"/>
                <a:ea typeface="Calibri" panose="020F0502020204030204" pitchFamily="34" charset="0"/>
                <a:cs typeface="Times New Roman" panose="02020603050405020304" pitchFamily="18" charset="0"/>
              </a:rPr>
              <a:t> </a:t>
            </a:r>
            <a:r>
              <a:rPr lang="en-US" sz="800" b="1" dirty="0" err="1">
                <a:solidFill>
                  <a:srgbClr val="143C65"/>
                </a:solidFill>
                <a:latin typeface="+mn-lt"/>
              </a:rPr>
              <a:t>ftbchambers.co.uk</a:t>
            </a:r>
            <a:endParaRPr lang="en-US" sz="800" b="1" dirty="0">
              <a:solidFill>
                <a:srgbClr val="143C65"/>
              </a:solidFill>
              <a:latin typeface="+mn-lt"/>
            </a:endParaRPr>
          </a:p>
        </p:txBody>
      </p:sp>
      <p:sp>
        <p:nvSpPr>
          <p:cNvPr id="65" name="Text Placeholder 64">
            <a:extLst>
              <a:ext uri="{FF2B5EF4-FFF2-40B4-BE49-F238E27FC236}">
                <a16:creationId xmlns:a16="http://schemas.microsoft.com/office/drawing/2014/main" id="{482E1B4B-8954-07C9-2830-1F6C5C4BF464}"/>
              </a:ext>
            </a:extLst>
          </p:cNvPr>
          <p:cNvSpPr>
            <a:spLocks noGrp="1"/>
          </p:cNvSpPr>
          <p:nvPr>
            <p:ph type="body" sz="quarter" idx="12" hasCustomPrompt="1"/>
          </p:nvPr>
        </p:nvSpPr>
        <p:spPr>
          <a:xfrm>
            <a:off x="678474" y="2892289"/>
            <a:ext cx="5418423" cy="3911737"/>
          </a:xfrm>
        </p:spPr>
        <p:txBody>
          <a:bodyPr/>
          <a:lstStyle>
            <a:lvl1pPr>
              <a:lnSpc>
                <a:spcPct val="92000"/>
              </a:lnSpc>
              <a:defRPr sz="3000" b="1">
                <a:solidFill>
                  <a:srgbClr val="143C65"/>
                </a:solidFill>
                <a:latin typeface="+mj-lt"/>
              </a:defRPr>
            </a:lvl1pPr>
            <a:lvl2pPr>
              <a:spcBef>
                <a:spcPts val="3200"/>
              </a:spcBef>
              <a:defRPr sz="1800"/>
            </a:lvl2pPr>
            <a:lvl3pPr>
              <a:defRPr sz="1800"/>
            </a:lvl3pPr>
            <a:lvl4pPr>
              <a:defRPr sz="1800"/>
            </a:lvl4pPr>
            <a:lvl5pPr>
              <a:defRPr sz="1800"/>
            </a:lvl5pPr>
          </a:lstStyle>
          <a:p>
            <a:pPr lvl="0"/>
            <a:r>
              <a:rPr lang="en-GB" dirty="0"/>
              <a:t>[Title slide] First level &lt;Heading&gt;</a:t>
            </a:r>
          </a:p>
          <a:p>
            <a:pPr lvl="1"/>
            <a:r>
              <a:rPr lang="en-GB" dirty="0"/>
              <a:t>Second level &lt;Date&gt;</a:t>
            </a:r>
            <a:endParaRPr lang="en-US" dirty="0"/>
          </a:p>
        </p:txBody>
      </p:sp>
      <p:sp>
        <p:nvSpPr>
          <p:cNvPr id="14" name="Picture Placeholder 13">
            <a:extLst>
              <a:ext uri="{FF2B5EF4-FFF2-40B4-BE49-F238E27FC236}">
                <a16:creationId xmlns:a16="http://schemas.microsoft.com/office/drawing/2014/main" id="{0D061155-C7F3-DCD6-9F21-F9363D3048D5}"/>
              </a:ext>
            </a:extLst>
          </p:cNvPr>
          <p:cNvSpPr>
            <a:spLocks noGrp="1"/>
          </p:cNvSpPr>
          <p:nvPr>
            <p:ph type="pic" sz="quarter" idx="14" hasCustomPrompt="1"/>
          </p:nvPr>
        </p:nvSpPr>
        <p:spPr>
          <a:xfrm>
            <a:off x="8133709" y="2892288"/>
            <a:ext cx="3231033" cy="2570400"/>
          </a:xfrm>
        </p:spPr>
        <p:txBody>
          <a:bodyPr bIns="1080000" anchor="ctr" anchorCtr="1"/>
          <a:lstStyle>
            <a:lvl1pPr>
              <a:defRPr>
                <a:solidFill>
                  <a:schemeClr val="tx2"/>
                </a:solidFill>
              </a:defRPr>
            </a:lvl1pPr>
          </a:lstStyle>
          <a:p>
            <a:r>
              <a:rPr lang="en-US" dirty="0"/>
              <a:t>Insert Practice Area icon</a:t>
            </a:r>
          </a:p>
        </p:txBody>
      </p:sp>
    </p:spTree>
    <p:extLst>
      <p:ext uri="{BB962C8B-B14F-4D97-AF65-F5344CB8AC3E}">
        <p14:creationId xmlns:p14="http://schemas.microsoft.com/office/powerpoint/2010/main" val="1730154823"/>
      </p:ext>
    </p:extLst>
  </p:cSld>
  <p:clrMapOvr>
    <a:masterClrMapping/>
  </p:clrMapOvr>
  <p:extLst>
    <p:ext uri="{DCECCB84-F9BA-43D5-87BE-67443E8EF086}">
      <p15:sldGuideLst xmlns:p15="http://schemas.microsoft.com/office/powerpoint/2012/main">
        <p15:guide id="1" orient="horz" pos="810" userDrawn="1">
          <p15:clr>
            <a:srgbClr val="FBAE40"/>
          </p15:clr>
        </p15:guide>
        <p15:guide id="2" pos="427" userDrawn="1">
          <p15:clr>
            <a:srgbClr val="FBAE40"/>
          </p15:clr>
        </p15:guide>
        <p15:guide id="3" pos="8037" userDrawn="1">
          <p15:clr>
            <a:srgbClr val="FBAE40"/>
          </p15:clr>
        </p15:guide>
        <p15:guide id="4" orient="horz" pos="340" userDrawn="1">
          <p15:clr>
            <a:srgbClr val="FBAE40"/>
          </p15:clr>
        </p15:guide>
        <p15:guide id="5" orient="horz" pos="428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s slide: v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B9DCAF8-0734-C996-EF29-A319319D9814}"/>
              </a:ext>
            </a:extLst>
          </p:cNvPr>
          <p:cNvSpPr>
            <a:spLocks noGrp="1"/>
          </p:cNvSpPr>
          <p:nvPr>
            <p:ph type="ftr" sz="quarter" idx="11"/>
          </p:nvPr>
        </p:nvSpPr>
        <p:spPr/>
        <p:txBody>
          <a:bodyPr/>
          <a:lstStyle/>
          <a:p>
            <a:r>
              <a:rPr lang="en-US"/>
              <a:t>Francis Taylor Building</a:t>
            </a:r>
          </a:p>
        </p:txBody>
      </p:sp>
      <p:sp>
        <p:nvSpPr>
          <p:cNvPr id="9" name="Text Placeholder 7">
            <a:extLst>
              <a:ext uri="{FF2B5EF4-FFF2-40B4-BE49-F238E27FC236}">
                <a16:creationId xmlns:a16="http://schemas.microsoft.com/office/drawing/2014/main" id="{D13FBDB7-33A6-0007-176D-8BBB45B4455E}"/>
              </a:ext>
            </a:extLst>
          </p:cNvPr>
          <p:cNvSpPr>
            <a:spLocks noGrp="1"/>
          </p:cNvSpPr>
          <p:nvPr>
            <p:ph type="body" sz="quarter" idx="12" hasCustomPrompt="1"/>
          </p:nvPr>
        </p:nvSpPr>
        <p:spPr>
          <a:xfrm>
            <a:off x="678473" y="2142001"/>
            <a:ext cx="12082433" cy="2520793"/>
          </a:xfrm>
        </p:spPr>
        <p:txBody>
          <a:bodyPr/>
          <a:lstStyle>
            <a:lvl1pPr>
              <a:spcAft>
                <a:spcPts val="2800"/>
              </a:spcAft>
              <a:defRPr sz="2200" b="1">
                <a:solidFill>
                  <a:srgbClr val="B5C135"/>
                </a:solidFill>
              </a:defRPr>
            </a:lvl1pPr>
            <a:lvl2pPr>
              <a:lnSpc>
                <a:spcPct val="92000"/>
              </a:lnSpc>
              <a:defRPr sz="3000" b="1">
                <a:solidFill>
                  <a:srgbClr val="143C65"/>
                </a:solidFill>
              </a:defRPr>
            </a:lvl2pPr>
            <a:lvl3pPr>
              <a:spcBef>
                <a:spcPts val="3300"/>
              </a:spcBef>
              <a:defRPr b="1"/>
            </a:lvl3pPr>
            <a:lvl4pPr>
              <a:defRPr b="1"/>
            </a:lvl4pPr>
            <a:lvl5pPr>
              <a:defRPr b="1"/>
            </a:lvl5pPr>
          </a:lstStyle>
          <a:p>
            <a:pPr lvl="0"/>
            <a:r>
              <a:rPr lang="en-GB" dirty="0"/>
              <a:t>[Presenters slide: v1] First level &lt;Heading&gt;</a:t>
            </a:r>
          </a:p>
          <a:p>
            <a:pPr lvl="1"/>
            <a:r>
              <a:rPr lang="en-GB" dirty="0"/>
              <a:t>Second level &lt;Subheading&gt;</a:t>
            </a:r>
          </a:p>
          <a:p>
            <a:pPr lvl="2"/>
            <a:r>
              <a:rPr lang="en-GB" dirty="0"/>
              <a:t>Third level &lt;Presenter&gt;</a:t>
            </a:r>
          </a:p>
          <a:p>
            <a:pPr lvl="3"/>
            <a:r>
              <a:rPr lang="en-GB" dirty="0"/>
              <a:t>Fourth level</a:t>
            </a:r>
          </a:p>
          <a:p>
            <a:pPr lvl="4"/>
            <a:r>
              <a:rPr lang="en-GB" dirty="0"/>
              <a:t>Fifth level</a:t>
            </a:r>
            <a:endParaRPr lang="en-US" dirty="0"/>
          </a:p>
        </p:txBody>
      </p:sp>
      <p:sp>
        <p:nvSpPr>
          <p:cNvPr id="10" name="Text Placeholder 7">
            <a:extLst>
              <a:ext uri="{FF2B5EF4-FFF2-40B4-BE49-F238E27FC236}">
                <a16:creationId xmlns:a16="http://schemas.microsoft.com/office/drawing/2014/main" id="{9DC784B1-C47C-6E5B-94B6-A3CAC6144250}"/>
              </a:ext>
            </a:extLst>
          </p:cNvPr>
          <p:cNvSpPr>
            <a:spLocks noGrp="1"/>
          </p:cNvSpPr>
          <p:nvPr>
            <p:ph type="body" sz="quarter" idx="13" hasCustomPrompt="1"/>
          </p:nvPr>
        </p:nvSpPr>
        <p:spPr>
          <a:xfrm>
            <a:off x="678473" y="6391826"/>
            <a:ext cx="2837335" cy="278297"/>
          </a:xfrm>
        </p:spPr>
        <p:txBody>
          <a:bodyPr>
            <a:normAutofit/>
          </a:bodyPr>
          <a:lstStyle>
            <a:lvl1pPr>
              <a:defRPr sz="1000" b="1">
                <a:solidFill>
                  <a:srgbClr val="143C65"/>
                </a:solidFill>
              </a:defRPr>
            </a:lvl1pPr>
            <a:lvl2pPr>
              <a:defRPr sz="1000" b="1">
                <a:solidFill>
                  <a:srgbClr val="143C65"/>
                </a:solidFill>
              </a:defRPr>
            </a:lvl2pPr>
            <a:lvl3pPr>
              <a:defRPr sz="1000" b="1">
                <a:solidFill>
                  <a:srgbClr val="143C65"/>
                </a:solidFill>
              </a:defRPr>
            </a:lvl3pPr>
            <a:lvl4pPr>
              <a:defRPr sz="1000" b="1">
                <a:solidFill>
                  <a:srgbClr val="143C65"/>
                </a:solidFill>
              </a:defRPr>
            </a:lvl4pPr>
            <a:lvl5pPr>
              <a:defRPr sz="1000" b="1">
                <a:solidFill>
                  <a:srgbClr val="143C65"/>
                </a:solidFill>
              </a:defRPr>
            </a:lvl5pPr>
          </a:lstStyle>
          <a:p>
            <a:pPr lvl="0"/>
            <a:r>
              <a:rPr lang="en-GB" dirty="0"/>
              <a:t>&lt;Name&gt;</a:t>
            </a:r>
            <a:endParaRPr lang="en-US" dirty="0"/>
          </a:p>
        </p:txBody>
      </p:sp>
      <p:sp>
        <p:nvSpPr>
          <p:cNvPr id="12" name="Picture Placeholder 11">
            <a:extLst>
              <a:ext uri="{FF2B5EF4-FFF2-40B4-BE49-F238E27FC236}">
                <a16:creationId xmlns:a16="http://schemas.microsoft.com/office/drawing/2014/main" id="{1DAF251E-E306-0AF0-481C-B16665BB3384}"/>
              </a:ext>
            </a:extLst>
          </p:cNvPr>
          <p:cNvSpPr>
            <a:spLocks noGrp="1"/>
          </p:cNvSpPr>
          <p:nvPr>
            <p:ph type="pic" sz="quarter" idx="14"/>
          </p:nvPr>
        </p:nvSpPr>
        <p:spPr>
          <a:xfrm>
            <a:off x="678473" y="4787609"/>
            <a:ext cx="2837335" cy="1508400"/>
          </a:xfrm>
        </p:spPr>
        <p:txBody>
          <a:bodyPr bIns="1080000" anchor="ctr" anchorCtr="1"/>
          <a:lstStyle/>
          <a:p>
            <a:r>
              <a:rPr lang="en-GB"/>
              <a:t>Click icon to add picture</a:t>
            </a:r>
            <a:endParaRPr lang="en-US"/>
          </a:p>
        </p:txBody>
      </p:sp>
      <p:pic>
        <p:nvPicPr>
          <p:cNvPr id="4" name="Picture 3">
            <a:extLst>
              <a:ext uri="{FF2B5EF4-FFF2-40B4-BE49-F238E27FC236}">
                <a16:creationId xmlns:a16="http://schemas.microsoft.com/office/drawing/2014/main" id="{8841CCB0-94C4-C3C5-0964-B63883D47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418" y="1152001"/>
            <a:ext cx="11888514" cy="635713"/>
          </a:xfrm>
          <a:prstGeom prst="rect">
            <a:avLst/>
          </a:prstGeom>
        </p:spPr>
      </p:pic>
    </p:spTree>
    <p:extLst>
      <p:ext uri="{BB962C8B-B14F-4D97-AF65-F5344CB8AC3E}">
        <p14:creationId xmlns:p14="http://schemas.microsoft.com/office/powerpoint/2010/main" val="830473131"/>
      </p:ext>
    </p:extLst>
  </p:cSld>
  <p:clrMapOvr>
    <a:masterClrMapping/>
  </p:clrMapOvr>
  <p:extLst>
    <p:ext uri="{DCECCB84-F9BA-43D5-87BE-67443E8EF086}">
      <p15:sldGuideLst xmlns:p15="http://schemas.microsoft.com/office/powerpoint/2012/main">
        <p15:guide id="1" pos="427" userDrawn="1">
          <p15:clr>
            <a:srgbClr val="FBAE40"/>
          </p15:clr>
        </p15:guide>
        <p15:guide id="2" orient="horz" pos="1522" userDrawn="1">
          <p15:clr>
            <a:srgbClr val="FBAE40"/>
          </p15:clr>
        </p15:guide>
        <p15:guide id="3" pos="8037" userDrawn="1">
          <p15:clr>
            <a:srgbClr val="FBAE40"/>
          </p15:clr>
        </p15:guide>
        <p15:guide id="4" orient="horz" pos="340" userDrawn="1">
          <p15:clr>
            <a:srgbClr val="FBAE40"/>
          </p15:clr>
        </p15:guide>
        <p15:guide id="5" orient="horz" pos="41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slide: v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B9DCAF8-0734-C996-EF29-A319319D9814}"/>
              </a:ext>
            </a:extLst>
          </p:cNvPr>
          <p:cNvSpPr>
            <a:spLocks noGrp="1"/>
          </p:cNvSpPr>
          <p:nvPr>
            <p:ph type="ftr" sz="quarter" idx="11"/>
          </p:nvPr>
        </p:nvSpPr>
        <p:spPr/>
        <p:txBody>
          <a:bodyPr/>
          <a:lstStyle/>
          <a:p>
            <a:r>
              <a:rPr lang="en-US"/>
              <a:t>Francis Taylor Building</a:t>
            </a:r>
          </a:p>
        </p:txBody>
      </p:sp>
      <p:sp>
        <p:nvSpPr>
          <p:cNvPr id="9" name="Text Placeholder 7">
            <a:extLst>
              <a:ext uri="{FF2B5EF4-FFF2-40B4-BE49-F238E27FC236}">
                <a16:creationId xmlns:a16="http://schemas.microsoft.com/office/drawing/2014/main" id="{D13FBDB7-33A6-0007-176D-8BBB45B4455E}"/>
              </a:ext>
            </a:extLst>
          </p:cNvPr>
          <p:cNvSpPr>
            <a:spLocks noGrp="1"/>
          </p:cNvSpPr>
          <p:nvPr>
            <p:ph type="body" sz="quarter" idx="12" hasCustomPrompt="1"/>
          </p:nvPr>
        </p:nvSpPr>
        <p:spPr>
          <a:xfrm>
            <a:off x="678473" y="2142001"/>
            <a:ext cx="12082433" cy="2520793"/>
          </a:xfrm>
        </p:spPr>
        <p:txBody>
          <a:bodyPr/>
          <a:lstStyle>
            <a:lvl1pPr>
              <a:spcAft>
                <a:spcPts val="2800"/>
              </a:spcAft>
              <a:defRPr sz="2200" b="1">
                <a:solidFill>
                  <a:srgbClr val="B5C135"/>
                </a:solidFill>
              </a:defRPr>
            </a:lvl1pPr>
            <a:lvl2pPr>
              <a:lnSpc>
                <a:spcPct val="92000"/>
              </a:lnSpc>
              <a:defRPr sz="3000" b="1">
                <a:solidFill>
                  <a:srgbClr val="143C65"/>
                </a:solidFill>
              </a:defRPr>
            </a:lvl2pPr>
            <a:lvl3pPr>
              <a:spcBef>
                <a:spcPts val="3300"/>
              </a:spcBef>
              <a:defRPr b="1"/>
            </a:lvl3pPr>
            <a:lvl4pPr>
              <a:defRPr b="1"/>
            </a:lvl4pPr>
            <a:lvl5pPr>
              <a:defRPr b="1"/>
            </a:lvl5pPr>
          </a:lstStyle>
          <a:p>
            <a:pPr lvl="0"/>
            <a:r>
              <a:rPr lang="en-GB" dirty="0"/>
              <a:t>[Presenters slide: v2] First level &lt;Heading&gt;</a:t>
            </a:r>
          </a:p>
          <a:p>
            <a:pPr lvl="1"/>
            <a:r>
              <a:rPr lang="en-GB" dirty="0"/>
              <a:t>Second level &lt;Subheading&gt;</a:t>
            </a:r>
          </a:p>
          <a:p>
            <a:pPr lvl="2"/>
            <a:r>
              <a:rPr lang="en-GB" dirty="0"/>
              <a:t>Third level &lt;Presenter&gt;, &lt;Presenter&gt;, &lt;Presenter&gt;</a:t>
            </a:r>
          </a:p>
          <a:p>
            <a:pPr lvl="3"/>
            <a:r>
              <a:rPr lang="en-GB" dirty="0"/>
              <a:t>Fourth level</a:t>
            </a:r>
          </a:p>
          <a:p>
            <a:pPr lvl="4"/>
            <a:r>
              <a:rPr lang="en-GB" dirty="0"/>
              <a:t>Fifth level</a:t>
            </a:r>
            <a:endParaRPr lang="en-US" dirty="0"/>
          </a:p>
        </p:txBody>
      </p:sp>
      <p:sp>
        <p:nvSpPr>
          <p:cNvPr id="10" name="Text Placeholder 7">
            <a:extLst>
              <a:ext uri="{FF2B5EF4-FFF2-40B4-BE49-F238E27FC236}">
                <a16:creationId xmlns:a16="http://schemas.microsoft.com/office/drawing/2014/main" id="{9DC784B1-C47C-6E5B-94B6-A3CAC6144250}"/>
              </a:ext>
            </a:extLst>
          </p:cNvPr>
          <p:cNvSpPr>
            <a:spLocks noGrp="1"/>
          </p:cNvSpPr>
          <p:nvPr>
            <p:ph type="body" sz="quarter" idx="13" hasCustomPrompt="1"/>
          </p:nvPr>
        </p:nvSpPr>
        <p:spPr>
          <a:xfrm>
            <a:off x="678473" y="6391826"/>
            <a:ext cx="2837335" cy="278297"/>
          </a:xfrm>
        </p:spPr>
        <p:txBody>
          <a:bodyPr>
            <a:normAutofit/>
          </a:bodyPr>
          <a:lstStyle>
            <a:lvl1pPr>
              <a:defRPr sz="1000" b="1">
                <a:solidFill>
                  <a:srgbClr val="143C65"/>
                </a:solidFill>
              </a:defRPr>
            </a:lvl1pPr>
            <a:lvl2pPr>
              <a:defRPr sz="1000" b="1">
                <a:solidFill>
                  <a:srgbClr val="143C65"/>
                </a:solidFill>
              </a:defRPr>
            </a:lvl2pPr>
            <a:lvl3pPr>
              <a:defRPr sz="1000" b="1">
                <a:solidFill>
                  <a:srgbClr val="143C65"/>
                </a:solidFill>
              </a:defRPr>
            </a:lvl3pPr>
            <a:lvl4pPr>
              <a:defRPr sz="1000" b="1">
                <a:solidFill>
                  <a:srgbClr val="143C65"/>
                </a:solidFill>
              </a:defRPr>
            </a:lvl4pPr>
            <a:lvl5pPr>
              <a:defRPr sz="1000" b="1">
                <a:solidFill>
                  <a:srgbClr val="143C65"/>
                </a:solidFill>
              </a:defRPr>
            </a:lvl5pPr>
          </a:lstStyle>
          <a:p>
            <a:pPr lvl="0"/>
            <a:r>
              <a:rPr lang="en-GB" dirty="0"/>
              <a:t>&lt;Name&gt;</a:t>
            </a:r>
            <a:endParaRPr lang="en-US" dirty="0"/>
          </a:p>
        </p:txBody>
      </p:sp>
      <p:sp>
        <p:nvSpPr>
          <p:cNvPr id="12" name="Picture Placeholder 11">
            <a:extLst>
              <a:ext uri="{FF2B5EF4-FFF2-40B4-BE49-F238E27FC236}">
                <a16:creationId xmlns:a16="http://schemas.microsoft.com/office/drawing/2014/main" id="{1DAF251E-E306-0AF0-481C-B16665BB3384}"/>
              </a:ext>
            </a:extLst>
          </p:cNvPr>
          <p:cNvSpPr>
            <a:spLocks noGrp="1"/>
          </p:cNvSpPr>
          <p:nvPr>
            <p:ph type="pic" sz="quarter" idx="14"/>
          </p:nvPr>
        </p:nvSpPr>
        <p:spPr>
          <a:xfrm>
            <a:off x="678473" y="4787609"/>
            <a:ext cx="2837335" cy="1508400"/>
          </a:xfrm>
        </p:spPr>
        <p:txBody>
          <a:bodyPr bIns="1080000" anchor="ctr" anchorCtr="1"/>
          <a:lstStyle/>
          <a:p>
            <a:r>
              <a:rPr lang="en-GB"/>
              <a:t>Click icon to add picture</a:t>
            </a:r>
            <a:endParaRPr lang="en-US"/>
          </a:p>
        </p:txBody>
      </p:sp>
      <p:sp>
        <p:nvSpPr>
          <p:cNvPr id="4" name="Text Placeholder 7">
            <a:extLst>
              <a:ext uri="{FF2B5EF4-FFF2-40B4-BE49-F238E27FC236}">
                <a16:creationId xmlns:a16="http://schemas.microsoft.com/office/drawing/2014/main" id="{85162394-5D40-6B60-C093-023DA490682E}"/>
              </a:ext>
            </a:extLst>
          </p:cNvPr>
          <p:cNvSpPr>
            <a:spLocks noGrp="1"/>
          </p:cNvSpPr>
          <p:nvPr>
            <p:ph type="body" sz="quarter" idx="15" hasCustomPrompt="1"/>
          </p:nvPr>
        </p:nvSpPr>
        <p:spPr>
          <a:xfrm>
            <a:off x="6876013" y="6391826"/>
            <a:ext cx="2837335" cy="278297"/>
          </a:xfrm>
        </p:spPr>
        <p:txBody>
          <a:bodyPr>
            <a:normAutofit/>
          </a:bodyPr>
          <a:lstStyle>
            <a:lvl1pPr>
              <a:defRPr sz="1000" b="1">
                <a:solidFill>
                  <a:srgbClr val="143C65"/>
                </a:solidFill>
              </a:defRPr>
            </a:lvl1pPr>
            <a:lvl2pPr>
              <a:defRPr sz="1000" b="1">
                <a:solidFill>
                  <a:srgbClr val="143C65"/>
                </a:solidFill>
              </a:defRPr>
            </a:lvl2pPr>
            <a:lvl3pPr>
              <a:defRPr sz="1000" b="1">
                <a:solidFill>
                  <a:srgbClr val="143C65"/>
                </a:solidFill>
              </a:defRPr>
            </a:lvl3pPr>
            <a:lvl4pPr>
              <a:defRPr sz="1000" b="1">
                <a:solidFill>
                  <a:srgbClr val="143C65"/>
                </a:solidFill>
              </a:defRPr>
            </a:lvl4pPr>
            <a:lvl5pPr>
              <a:defRPr sz="1000" b="1">
                <a:solidFill>
                  <a:srgbClr val="143C65"/>
                </a:solidFill>
              </a:defRPr>
            </a:lvl5pPr>
          </a:lstStyle>
          <a:p>
            <a:pPr lvl="0"/>
            <a:r>
              <a:rPr lang="en-GB" dirty="0"/>
              <a:t>&lt;Name&gt;</a:t>
            </a:r>
            <a:endParaRPr lang="en-US" dirty="0"/>
          </a:p>
        </p:txBody>
      </p:sp>
      <p:sp>
        <p:nvSpPr>
          <p:cNvPr id="6" name="Picture Placeholder 11">
            <a:extLst>
              <a:ext uri="{FF2B5EF4-FFF2-40B4-BE49-F238E27FC236}">
                <a16:creationId xmlns:a16="http://schemas.microsoft.com/office/drawing/2014/main" id="{43EB0C6E-29CE-1E46-A306-7583EFFA3E57}"/>
              </a:ext>
            </a:extLst>
          </p:cNvPr>
          <p:cNvSpPr>
            <a:spLocks noGrp="1"/>
          </p:cNvSpPr>
          <p:nvPr>
            <p:ph type="pic" sz="quarter" idx="16"/>
          </p:nvPr>
        </p:nvSpPr>
        <p:spPr>
          <a:xfrm>
            <a:off x="6876013" y="4787609"/>
            <a:ext cx="2837335" cy="1508400"/>
          </a:xfrm>
        </p:spPr>
        <p:txBody>
          <a:bodyPr bIns="1080000" anchor="ctr" anchorCtr="1"/>
          <a:lstStyle/>
          <a:p>
            <a:r>
              <a:rPr lang="en-GB"/>
              <a:t>Click icon to add picture</a:t>
            </a:r>
            <a:endParaRPr lang="en-US"/>
          </a:p>
        </p:txBody>
      </p:sp>
      <p:sp>
        <p:nvSpPr>
          <p:cNvPr id="7" name="Text Placeholder 7">
            <a:extLst>
              <a:ext uri="{FF2B5EF4-FFF2-40B4-BE49-F238E27FC236}">
                <a16:creationId xmlns:a16="http://schemas.microsoft.com/office/drawing/2014/main" id="{D2C0EFD9-7ED6-9DA0-798B-27FF2BAAEDAA}"/>
              </a:ext>
            </a:extLst>
          </p:cNvPr>
          <p:cNvSpPr>
            <a:spLocks noGrp="1"/>
          </p:cNvSpPr>
          <p:nvPr>
            <p:ph type="body" sz="quarter" idx="17" hasCustomPrompt="1"/>
          </p:nvPr>
        </p:nvSpPr>
        <p:spPr>
          <a:xfrm>
            <a:off x="3777244" y="6391826"/>
            <a:ext cx="2837335" cy="278297"/>
          </a:xfrm>
        </p:spPr>
        <p:txBody>
          <a:bodyPr>
            <a:normAutofit/>
          </a:bodyPr>
          <a:lstStyle>
            <a:lvl1pPr>
              <a:defRPr sz="1000" b="1">
                <a:solidFill>
                  <a:srgbClr val="143C65"/>
                </a:solidFill>
              </a:defRPr>
            </a:lvl1pPr>
            <a:lvl2pPr>
              <a:defRPr sz="1000" b="1">
                <a:solidFill>
                  <a:srgbClr val="143C65"/>
                </a:solidFill>
              </a:defRPr>
            </a:lvl2pPr>
            <a:lvl3pPr>
              <a:defRPr sz="1000" b="1">
                <a:solidFill>
                  <a:srgbClr val="143C65"/>
                </a:solidFill>
              </a:defRPr>
            </a:lvl3pPr>
            <a:lvl4pPr>
              <a:defRPr sz="1000" b="1">
                <a:solidFill>
                  <a:srgbClr val="143C65"/>
                </a:solidFill>
              </a:defRPr>
            </a:lvl4pPr>
            <a:lvl5pPr>
              <a:defRPr sz="1000" b="1">
                <a:solidFill>
                  <a:srgbClr val="143C65"/>
                </a:solidFill>
              </a:defRPr>
            </a:lvl5pPr>
          </a:lstStyle>
          <a:p>
            <a:pPr lvl="0"/>
            <a:r>
              <a:rPr lang="en-GB" dirty="0"/>
              <a:t>&lt;Name&gt;</a:t>
            </a:r>
            <a:endParaRPr lang="en-US" dirty="0"/>
          </a:p>
        </p:txBody>
      </p:sp>
      <p:sp>
        <p:nvSpPr>
          <p:cNvPr id="8" name="Picture Placeholder 11">
            <a:extLst>
              <a:ext uri="{FF2B5EF4-FFF2-40B4-BE49-F238E27FC236}">
                <a16:creationId xmlns:a16="http://schemas.microsoft.com/office/drawing/2014/main" id="{5E701AAC-D940-55EF-648B-630407004376}"/>
              </a:ext>
            </a:extLst>
          </p:cNvPr>
          <p:cNvSpPr>
            <a:spLocks noGrp="1"/>
          </p:cNvSpPr>
          <p:nvPr>
            <p:ph type="pic" sz="quarter" idx="18"/>
          </p:nvPr>
        </p:nvSpPr>
        <p:spPr>
          <a:xfrm>
            <a:off x="3777244" y="4787609"/>
            <a:ext cx="2837335" cy="1508400"/>
          </a:xfrm>
        </p:spPr>
        <p:txBody>
          <a:bodyPr bIns="1080000" anchor="ctr" anchorCtr="1"/>
          <a:lstStyle/>
          <a:p>
            <a:r>
              <a:rPr lang="en-GB"/>
              <a:t>Click icon to add picture</a:t>
            </a:r>
            <a:endParaRPr lang="en-US"/>
          </a:p>
        </p:txBody>
      </p:sp>
      <p:pic>
        <p:nvPicPr>
          <p:cNvPr id="11" name="Picture 10">
            <a:extLst>
              <a:ext uri="{FF2B5EF4-FFF2-40B4-BE49-F238E27FC236}">
                <a16:creationId xmlns:a16="http://schemas.microsoft.com/office/drawing/2014/main" id="{6A675F23-5D6B-AC07-5734-7D673F43DA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418" y="1152001"/>
            <a:ext cx="11888514" cy="635713"/>
          </a:xfrm>
          <a:prstGeom prst="rect">
            <a:avLst/>
          </a:prstGeom>
        </p:spPr>
      </p:pic>
    </p:spTree>
    <p:extLst>
      <p:ext uri="{BB962C8B-B14F-4D97-AF65-F5344CB8AC3E}">
        <p14:creationId xmlns:p14="http://schemas.microsoft.com/office/powerpoint/2010/main" val="4007184693"/>
      </p:ext>
    </p:extLst>
  </p:cSld>
  <p:clrMapOvr>
    <a:masterClrMapping/>
  </p:clrMapOvr>
  <p:extLst>
    <p:ext uri="{DCECCB84-F9BA-43D5-87BE-67443E8EF086}">
      <p15:sldGuideLst xmlns:p15="http://schemas.microsoft.com/office/powerpoint/2012/main">
        <p15:guide id="1" pos="427" userDrawn="1">
          <p15:clr>
            <a:srgbClr val="FBAE40"/>
          </p15:clr>
        </p15:guide>
        <p15:guide id="2" orient="horz" pos="1522" userDrawn="1">
          <p15:clr>
            <a:srgbClr val="FBAE40"/>
          </p15:clr>
        </p15:guide>
        <p15:guide id="3" pos="8037" userDrawn="1">
          <p15:clr>
            <a:srgbClr val="FBAE40"/>
          </p15:clr>
        </p15:guide>
        <p15:guide id="4" orient="horz" pos="340" userDrawn="1">
          <p15:clr>
            <a:srgbClr val="FBAE40"/>
          </p15:clr>
        </p15:guide>
        <p15:guide id="5" orient="horz" pos="41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laimer notic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B9DCAF8-0734-C996-EF29-A319319D9814}"/>
              </a:ext>
            </a:extLst>
          </p:cNvPr>
          <p:cNvSpPr>
            <a:spLocks noGrp="1"/>
          </p:cNvSpPr>
          <p:nvPr>
            <p:ph type="ftr" sz="quarter" idx="11"/>
          </p:nvPr>
        </p:nvSpPr>
        <p:spPr/>
        <p:txBody>
          <a:bodyPr/>
          <a:lstStyle/>
          <a:p>
            <a:r>
              <a:rPr lang="en-US"/>
              <a:t>Francis Taylor Building</a:t>
            </a:r>
          </a:p>
        </p:txBody>
      </p:sp>
      <p:sp>
        <p:nvSpPr>
          <p:cNvPr id="12" name="Picture Placeholder 11">
            <a:extLst>
              <a:ext uri="{FF2B5EF4-FFF2-40B4-BE49-F238E27FC236}">
                <a16:creationId xmlns:a16="http://schemas.microsoft.com/office/drawing/2014/main" id="{1DAF251E-E306-0AF0-481C-B16665BB3384}"/>
              </a:ext>
            </a:extLst>
          </p:cNvPr>
          <p:cNvSpPr>
            <a:spLocks noGrp="1"/>
          </p:cNvSpPr>
          <p:nvPr>
            <p:ph type="pic" sz="quarter" idx="14"/>
          </p:nvPr>
        </p:nvSpPr>
        <p:spPr>
          <a:xfrm>
            <a:off x="678473" y="4787609"/>
            <a:ext cx="2837335" cy="1508400"/>
          </a:xfrm>
        </p:spPr>
        <p:txBody>
          <a:bodyPr bIns="1080000" anchor="ctr" anchorCtr="1"/>
          <a:lstStyle/>
          <a:p>
            <a:r>
              <a:rPr lang="en-GB"/>
              <a:t>Click icon to add picture</a:t>
            </a:r>
            <a:endParaRPr lang="en-US"/>
          </a:p>
        </p:txBody>
      </p:sp>
      <p:sp>
        <p:nvSpPr>
          <p:cNvPr id="2" name="Text Placeholder 7">
            <a:extLst>
              <a:ext uri="{FF2B5EF4-FFF2-40B4-BE49-F238E27FC236}">
                <a16:creationId xmlns:a16="http://schemas.microsoft.com/office/drawing/2014/main" id="{68E02509-61E0-2928-4746-9CBE55DB8E59}"/>
              </a:ext>
            </a:extLst>
          </p:cNvPr>
          <p:cNvSpPr>
            <a:spLocks noGrp="1"/>
          </p:cNvSpPr>
          <p:nvPr>
            <p:ph type="body" sz="quarter" idx="15" hasCustomPrompt="1"/>
          </p:nvPr>
        </p:nvSpPr>
        <p:spPr>
          <a:xfrm>
            <a:off x="678473" y="2793853"/>
            <a:ext cx="12082433" cy="955979"/>
          </a:xfrm>
        </p:spPr>
        <p:txBody>
          <a:bodyPr/>
          <a:lstStyle>
            <a:lvl1pPr>
              <a:defRPr sz="3000" b="1">
                <a:solidFill>
                  <a:srgbClr val="143C65"/>
                </a:solidFill>
              </a:defRPr>
            </a:lvl1pPr>
          </a:lstStyle>
          <a:p>
            <a:pPr lvl="0"/>
            <a:r>
              <a:rPr lang="en-GB" dirty="0"/>
              <a:t>[Disclaimer notice] &lt;Name&gt;</a:t>
            </a:r>
            <a:endParaRPr lang="en-US" dirty="0"/>
          </a:p>
        </p:txBody>
      </p:sp>
      <p:sp>
        <p:nvSpPr>
          <p:cNvPr id="13" name="Text Placeholder 7">
            <a:extLst>
              <a:ext uri="{FF2B5EF4-FFF2-40B4-BE49-F238E27FC236}">
                <a16:creationId xmlns:a16="http://schemas.microsoft.com/office/drawing/2014/main" id="{BDFBD687-4B7E-6243-7514-EFE24E39B5AD}"/>
              </a:ext>
            </a:extLst>
          </p:cNvPr>
          <p:cNvSpPr>
            <a:spLocks noGrp="1"/>
          </p:cNvSpPr>
          <p:nvPr>
            <p:ph type="body" sz="quarter" idx="13" hasCustomPrompt="1"/>
          </p:nvPr>
        </p:nvSpPr>
        <p:spPr>
          <a:xfrm>
            <a:off x="3903223" y="4768268"/>
            <a:ext cx="8857684" cy="1748420"/>
          </a:xfrm>
        </p:spPr>
        <p:txBody>
          <a:bodyPr>
            <a:normAutofit/>
          </a:bodyPr>
          <a:lstStyle>
            <a:lvl1pPr>
              <a:lnSpc>
                <a:spcPct val="117000"/>
              </a:lnSpc>
              <a:defRPr sz="1000"/>
            </a:lvl1pPr>
            <a:lvl2pPr>
              <a:lnSpc>
                <a:spcPct val="117000"/>
              </a:lnSpc>
              <a:defRPr sz="1000"/>
            </a:lvl2pPr>
            <a:lvl3pPr>
              <a:lnSpc>
                <a:spcPct val="117000"/>
              </a:lnSpc>
              <a:defRPr sz="1000"/>
            </a:lvl3pPr>
            <a:lvl4pPr>
              <a:lnSpc>
                <a:spcPct val="117000"/>
              </a:lnSpc>
              <a:defRPr sz="1000"/>
            </a:lvl4pPr>
            <a:lvl5pPr>
              <a:lnSpc>
                <a:spcPct val="117000"/>
              </a:lnSpc>
              <a:defRPr sz="1000"/>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a:extLst>
              <a:ext uri="{FF2B5EF4-FFF2-40B4-BE49-F238E27FC236}">
                <a16:creationId xmlns:a16="http://schemas.microsoft.com/office/drawing/2014/main" id="{476A4035-18A3-6051-ECB2-4242C1849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418" y="1152001"/>
            <a:ext cx="11888514" cy="635713"/>
          </a:xfrm>
          <a:prstGeom prst="rect">
            <a:avLst/>
          </a:prstGeom>
        </p:spPr>
      </p:pic>
    </p:spTree>
    <p:extLst>
      <p:ext uri="{BB962C8B-B14F-4D97-AF65-F5344CB8AC3E}">
        <p14:creationId xmlns:p14="http://schemas.microsoft.com/office/powerpoint/2010/main" val="3526094866"/>
      </p:ext>
    </p:extLst>
  </p:cSld>
  <p:clrMapOvr>
    <a:masterClrMapping/>
  </p:clrMapOvr>
  <p:extLst>
    <p:ext uri="{DCECCB84-F9BA-43D5-87BE-67443E8EF086}">
      <p15:sldGuideLst xmlns:p15="http://schemas.microsoft.com/office/powerpoint/2012/main">
        <p15:guide id="1" pos="427" userDrawn="1">
          <p15:clr>
            <a:srgbClr val="FBAE40"/>
          </p15:clr>
        </p15:guide>
        <p15:guide id="2" orient="horz" pos="2109" userDrawn="1">
          <p15:clr>
            <a:srgbClr val="FBAE40"/>
          </p15:clr>
        </p15:guide>
        <p15:guide id="3" pos="8037" userDrawn="1">
          <p15:clr>
            <a:srgbClr val="FBAE40"/>
          </p15:clr>
        </p15:guide>
        <p15:guide id="4" orient="horz" pos="340" userDrawn="1">
          <p15:clr>
            <a:srgbClr val="FBAE40"/>
          </p15:clr>
        </p15:guide>
        <p15:guide id="5" orient="horz" pos="410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E9A0-59D5-C664-12DF-301B9E9244F7}"/>
              </a:ext>
            </a:extLst>
          </p:cNvPr>
          <p:cNvSpPr>
            <a:spLocks noGrp="1"/>
          </p:cNvSpPr>
          <p:nvPr>
            <p:ph type="title" hasCustomPrompt="1"/>
          </p:nvPr>
        </p:nvSpPr>
        <p:spPr/>
        <p:txBody>
          <a:bodyPr/>
          <a:lstStyle>
            <a:lvl1pPr>
              <a:defRPr/>
            </a:lvl1pPr>
          </a:lstStyle>
          <a:p>
            <a:r>
              <a:rPr lang="en-GB" dirty="0"/>
              <a:t>[Contents/agenda] What’s in store…</a:t>
            </a:r>
            <a:endParaRPr lang="en-US" dirty="0"/>
          </a:p>
        </p:txBody>
      </p:sp>
      <p:sp>
        <p:nvSpPr>
          <p:cNvPr id="3" name="Content Placeholder 2">
            <a:extLst>
              <a:ext uri="{FF2B5EF4-FFF2-40B4-BE49-F238E27FC236}">
                <a16:creationId xmlns:a16="http://schemas.microsoft.com/office/drawing/2014/main" id="{FC3E7B59-2253-3C0F-DFE2-0D46F842A3C0}"/>
              </a:ext>
            </a:extLst>
          </p:cNvPr>
          <p:cNvSpPr>
            <a:spLocks noGrp="1"/>
          </p:cNvSpPr>
          <p:nvPr>
            <p:ph idx="1" hasCustomPrompt="1"/>
          </p:nvPr>
        </p:nvSpPr>
        <p:spPr>
          <a:xfrm>
            <a:off x="678473" y="2842261"/>
            <a:ext cx="12082433" cy="3636327"/>
          </a:xfrm>
        </p:spPr>
        <p:txBody>
          <a:bodyPr>
            <a:normAutofit/>
          </a:bodyPr>
          <a:lstStyle>
            <a:lvl1pPr marL="432000" indent="-432000">
              <a:spcAft>
                <a:spcPts val="1100"/>
              </a:spcAft>
              <a:buFont typeface="+mj-lt"/>
              <a:buAutoNum type="arabicPeriod"/>
              <a:defRPr sz="2200"/>
            </a:lvl1pPr>
            <a:lvl2pPr marL="432000" indent="-432000">
              <a:spcAft>
                <a:spcPts val="1100"/>
              </a:spcAft>
              <a:buFont typeface="+mj-lt"/>
              <a:buAutoNum type="arabicPeriod"/>
              <a:defRPr sz="2200"/>
            </a:lvl2pPr>
            <a:lvl3pPr marL="432000" indent="-432000">
              <a:spcAft>
                <a:spcPts val="1100"/>
              </a:spcAft>
              <a:buFont typeface="+mj-lt"/>
              <a:buAutoNum type="arabicPeriod"/>
              <a:defRPr sz="2200"/>
            </a:lvl3pPr>
            <a:lvl4pPr marL="432000" indent="-432000">
              <a:spcAft>
                <a:spcPts val="1100"/>
              </a:spcAft>
              <a:buFont typeface="+mj-lt"/>
              <a:buAutoNum type="arabicPeriod"/>
              <a:defRPr sz="2200"/>
            </a:lvl4pPr>
            <a:lvl5pPr marL="432000" indent="-432000">
              <a:spcAft>
                <a:spcPts val="1100"/>
              </a:spcAft>
              <a:buFont typeface="+mj-lt"/>
              <a:buAutoNum type="arabicPeriod"/>
              <a:defRPr sz="2200"/>
            </a:lvl5pPr>
          </a:lstStyle>
          <a:p>
            <a:pPr lvl="0"/>
            <a:r>
              <a:rPr lang="en-GB" dirty="0"/>
              <a:t>&lt;List item number one&gt;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9B9DCAF8-0734-C996-EF29-A319319D9814}"/>
              </a:ext>
            </a:extLst>
          </p:cNvPr>
          <p:cNvSpPr>
            <a:spLocks noGrp="1"/>
          </p:cNvSpPr>
          <p:nvPr>
            <p:ph type="ftr" sz="quarter" idx="11"/>
          </p:nvPr>
        </p:nvSpPr>
        <p:spPr/>
        <p:txBody>
          <a:bodyPr/>
          <a:lstStyle/>
          <a:p>
            <a:r>
              <a:rPr lang="en-US"/>
              <a:t>Francis Taylor Building</a:t>
            </a:r>
          </a:p>
        </p:txBody>
      </p:sp>
      <p:pic>
        <p:nvPicPr>
          <p:cNvPr id="7" name="Picture 6">
            <a:extLst>
              <a:ext uri="{FF2B5EF4-FFF2-40B4-BE49-F238E27FC236}">
                <a16:creationId xmlns:a16="http://schemas.microsoft.com/office/drawing/2014/main" id="{B90B3D62-6379-F107-1CF4-C81B8AC402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418" y="1152001"/>
            <a:ext cx="11888514" cy="635713"/>
          </a:xfrm>
          <a:prstGeom prst="rect">
            <a:avLst/>
          </a:prstGeom>
        </p:spPr>
      </p:pic>
    </p:spTree>
    <p:extLst>
      <p:ext uri="{BB962C8B-B14F-4D97-AF65-F5344CB8AC3E}">
        <p14:creationId xmlns:p14="http://schemas.microsoft.com/office/powerpoint/2010/main" val="3112951656"/>
      </p:ext>
    </p:extLst>
  </p:cSld>
  <p:clrMapOvr>
    <a:masterClrMapping/>
  </p:clrMapOvr>
  <p:extLst>
    <p:ext uri="{DCECCB84-F9BA-43D5-87BE-67443E8EF086}">
      <p15:sldGuideLst xmlns:p15="http://schemas.microsoft.com/office/powerpoint/2012/main">
        <p15:guide id="1" pos="427" userDrawn="1">
          <p15:clr>
            <a:srgbClr val="FBAE40"/>
          </p15:clr>
        </p15:guide>
        <p15:guide id="2" orient="horz" pos="1522" userDrawn="1">
          <p15:clr>
            <a:srgbClr val="FBAE40"/>
          </p15:clr>
        </p15:guide>
        <p15:guide id="3" pos="8037" userDrawn="1">
          <p15:clr>
            <a:srgbClr val="FBAE40"/>
          </p15:clr>
        </p15:guide>
        <p15:guide id="4" orient="horz" pos="340" userDrawn="1">
          <p15:clr>
            <a:srgbClr val="FBAE40"/>
          </p15:clr>
        </p15:guide>
        <p15:guide id="5" orient="horz" pos="410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ize v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3E7B59-2253-3C0F-DFE2-0D46F842A3C0}"/>
              </a:ext>
            </a:extLst>
          </p:cNvPr>
          <p:cNvSpPr>
            <a:spLocks noGrp="1"/>
          </p:cNvSpPr>
          <p:nvPr>
            <p:ph idx="1" hasCustomPrompt="1"/>
          </p:nvPr>
        </p:nvSpPr>
        <p:spPr>
          <a:xfrm>
            <a:off x="678473" y="2142001"/>
            <a:ext cx="12082433" cy="4376275"/>
          </a:xfrm>
        </p:spPr>
        <p:txBody>
          <a:bodyPr/>
          <a:lstStyle>
            <a:lvl1pPr>
              <a:defRPr sz="2200" b="1">
                <a:solidFill>
                  <a:srgbClr val="B5C135"/>
                </a:solidFill>
              </a:defRPr>
            </a:lvl1pPr>
            <a:lvl2pPr>
              <a:spcBef>
                <a:spcPts val="2400"/>
              </a:spcBef>
              <a:defRPr sz="1800" b="1">
                <a:solidFill>
                  <a:srgbClr val="143C65"/>
                </a:solidFill>
              </a:defRPr>
            </a:lvl2pPr>
            <a:lvl3pPr marL="0" indent="0">
              <a:spcBef>
                <a:spcPts val="1200"/>
              </a:spcBef>
              <a:buClr>
                <a:srgbClr val="B5C135"/>
              </a:buClr>
              <a:buFont typeface="Arial" panose="020B0604020202020204" pitchFamily="34" charset="0"/>
              <a:buNone/>
              <a:defRPr sz="1800"/>
            </a:lvl3pPr>
            <a:lvl4pPr marL="180000" indent="-180000">
              <a:spcBef>
                <a:spcPts val="1200"/>
              </a:spcBef>
              <a:buClr>
                <a:srgbClr val="B5C135"/>
              </a:buClr>
              <a:buFont typeface="Arial" panose="020B0604020202020204" pitchFamily="34" charset="0"/>
              <a:buChar char="•"/>
              <a:defRPr sz="1800"/>
            </a:lvl4pPr>
            <a:lvl5pPr marL="360000" indent="-180000">
              <a:spcBef>
                <a:spcPts val="1200"/>
              </a:spcBef>
              <a:buClr>
                <a:srgbClr val="B5C135"/>
              </a:buClr>
              <a:buFont typeface="Arial" panose="020B0604020202020204" pitchFamily="34" charset="0"/>
              <a:buChar char="•"/>
              <a:defRPr sz="1800" i="0">
                <a:solidFill>
                  <a:srgbClr val="757474"/>
                </a:solidFill>
              </a:defRPr>
            </a:lvl5pPr>
            <a:lvl6pPr marL="180000" indent="-180000">
              <a:lnSpc>
                <a:spcPct val="100000"/>
              </a:lnSpc>
              <a:spcBef>
                <a:spcPts val="1200"/>
              </a:spcBef>
              <a:buClr>
                <a:srgbClr val="B5C135"/>
              </a:buClr>
              <a:buFont typeface="Arial" panose="020B0604020202020204" pitchFamily="34" charset="0"/>
              <a:buChar char="•"/>
              <a:defRPr sz="1800" i="1">
                <a:solidFill>
                  <a:srgbClr val="143C65"/>
                </a:solidFill>
              </a:defRPr>
            </a:lvl6pPr>
            <a:lvl7pPr marL="180000" indent="0">
              <a:lnSpc>
                <a:spcPct val="100000"/>
              </a:lnSpc>
              <a:spcBef>
                <a:spcPts val="1200"/>
              </a:spcBef>
              <a:buNone/>
              <a:defRPr sz="1800" i="1">
                <a:solidFill>
                  <a:srgbClr val="143C65"/>
                </a:solidFill>
              </a:defRPr>
            </a:lvl7pPr>
          </a:lstStyle>
          <a:p>
            <a:pPr lvl="0"/>
            <a:r>
              <a:rPr lang="en-GB" dirty="0"/>
              <a:t>[Title and content: Size v1] First level &lt;Heading&gt;</a:t>
            </a:r>
          </a:p>
          <a:p>
            <a:pPr lvl="1"/>
            <a:r>
              <a:rPr lang="en-GB" dirty="0"/>
              <a:t>Second level &lt;Subheading&gt;</a:t>
            </a:r>
          </a:p>
          <a:p>
            <a:pPr lvl="2"/>
            <a:r>
              <a:rPr lang="en-GB" dirty="0"/>
              <a:t>Third level &lt;Text&gt;</a:t>
            </a:r>
          </a:p>
          <a:p>
            <a:pPr lvl="3"/>
            <a:r>
              <a:rPr lang="en-GB" dirty="0"/>
              <a:t>Fourth level &lt;Bullet Level 1&gt;</a:t>
            </a:r>
          </a:p>
          <a:p>
            <a:pPr lvl="4"/>
            <a:r>
              <a:rPr lang="en-GB" dirty="0"/>
              <a:t>Fifth level &lt;Bullet Level 2&gt;</a:t>
            </a:r>
          </a:p>
          <a:p>
            <a:pPr lvl="5"/>
            <a:r>
              <a:rPr lang="en-GB" dirty="0"/>
              <a:t>Sixth Level &lt;Italic Bullet&gt;</a:t>
            </a:r>
          </a:p>
          <a:p>
            <a:pPr lvl="6"/>
            <a:r>
              <a:rPr lang="en-GB" dirty="0"/>
              <a:t>Seventh Level &lt;Indented italic text </a:t>
            </a:r>
            <a:r>
              <a:rPr lang="en-GB" dirty="0" err="1"/>
              <a:t>eg.</a:t>
            </a:r>
            <a:r>
              <a:rPr lang="en-GB" dirty="0"/>
              <a:t> Regulation&gt;</a:t>
            </a:r>
            <a:endParaRPr lang="en-US" dirty="0"/>
          </a:p>
        </p:txBody>
      </p:sp>
      <p:sp>
        <p:nvSpPr>
          <p:cNvPr id="5" name="Footer Placeholder 4">
            <a:extLst>
              <a:ext uri="{FF2B5EF4-FFF2-40B4-BE49-F238E27FC236}">
                <a16:creationId xmlns:a16="http://schemas.microsoft.com/office/drawing/2014/main" id="{9B9DCAF8-0734-C996-EF29-A319319D9814}"/>
              </a:ext>
            </a:extLst>
          </p:cNvPr>
          <p:cNvSpPr>
            <a:spLocks noGrp="1"/>
          </p:cNvSpPr>
          <p:nvPr>
            <p:ph type="ftr" sz="quarter" idx="11"/>
          </p:nvPr>
        </p:nvSpPr>
        <p:spPr/>
        <p:txBody>
          <a:bodyPr/>
          <a:lstStyle/>
          <a:p>
            <a:r>
              <a:rPr lang="en-US"/>
              <a:t>Francis Taylor Building</a:t>
            </a:r>
          </a:p>
        </p:txBody>
      </p:sp>
      <p:pic>
        <p:nvPicPr>
          <p:cNvPr id="7" name="Picture 6">
            <a:extLst>
              <a:ext uri="{FF2B5EF4-FFF2-40B4-BE49-F238E27FC236}">
                <a16:creationId xmlns:a16="http://schemas.microsoft.com/office/drawing/2014/main" id="{E877979C-791C-ECEC-89C3-7FDFB4892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418" y="1152001"/>
            <a:ext cx="11888514" cy="635713"/>
          </a:xfrm>
          <a:prstGeom prst="rect">
            <a:avLst/>
          </a:prstGeom>
        </p:spPr>
      </p:pic>
    </p:spTree>
    <p:extLst>
      <p:ext uri="{BB962C8B-B14F-4D97-AF65-F5344CB8AC3E}">
        <p14:creationId xmlns:p14="http://schemas.microsoft.com/office/powerpoint/2010/main" val="1554968790"/>
      </p:ext>
    </p:extLst>
  </p:cSld>
  <p:clrMapOvr>
    <a:masterClrMapping/>
  </p:clrMapOvr>
  <p:extLst>
    <p:ext uri="{DCECCB84-F9BA-43D5-87BE-67443E8EF086}">
      <p15:sldGuideLst xmlns:p15="http://schemas.microsoft.com/office/powerpoint/2012/main">
        <p15:guide id="1" pos="427" userDrawn="1">
          <p15:clr>
            <a:srgbClr val="FBAE40"/>
          </p15:clr>
        </p15:guide>
        <p15:guide id="2" orient="horz" pos="1522" userDrawn="1">
          <p15:clr>
            <a:srgbClr val="FBAE40"/>
          </p15:clr>
        </p15:guide>
        <p15:guide id="3" pos="8037" userDrawn="1">
          <p15:clr>
            <a:srgbClr val="FBAE40"/>
          </p15:clr>
        </p15:guide>
        <p15:guide id="4" orient="horz" pos="340" userDrawn="1">
          <p15:clr>
            <a:srgbClr val="FBAE40"/>
          </p15:clr>
        </p15:guide>
        <p15:guide id="5" orient="horz" pos="410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ize v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3E7B59-2253-3C0F-DFE2-0D46F842A3C0}"/>
              </a:ext>
            </a:extLst>
          </p:cNvPr>
          <p:cNvSpPr>
            <a:spLocks noGrp="1"/>
          </p:cNvSpPr>
          <p:nvPr>
            <p:ph idx="1" hasCustomPrompt="1"/>
          </p:nvPr>
        </p:nvSpPr>
        <p:spPr>
          <a:xfrm>
            <a:off x="678473" y="2142001"/>
            <a:ext cx="12082433" cy="4376275"/>
          </a:xfrm>
        </p:spPr>
        <p:txBody>
          <a:bodyPr/>
          <a:lstStyle>
            <a:lvl1pPr>
              <a:spcAft>
                <a:spcPts val="1200"/>
              </a:spcAft>
              <a:defRPr sz="2200" b="1">
                <a:solidFill>
                  <a:srgbClr val="B5C135"/>
                </a:solidFill>
              </a:defRPr>
            </a:lvl1pPr>
            <a:lvl2pPr>
              <a:spcBef>
                <a:spcPts val="1200"/>
              </a:spcBef>
              <a:defRPr sz="1400" b="1">
                <a:solidFill>
                  <a:srgbClr val="143C65"/>
                </a:solidFill>
              </a:defRPr>
            </a:lvl2pPr>
            <a:lvl3pPr marL="0" indent="0">
              <a:spcBef>
                <a:spcPts val="1200"/>
              </a:spcBef>
              <a:buClr>
                <a:srgbClr val="B5C135"/>
              </a:buClr>
              <a:buFont typeface="Arial" panose="020B0604020202020204" pitchFamily="34" charset="0"/>
              <a:buNone/>
              <a:defRPr sz="1400"/>
            </a:lvl3pPr>
            <a:lvl4pPr marL="144000" indent="-144000">
              <a:spcBef>
                <a:spcPts val="1200"/>
              </a:spcBef>
              <a:buClr>
                <a:srgbClr val="B5C135"/>
              </a:buClr>
              <a:buFont typeface="Arial" panose="020B0604020202020204" pitchFamily="34" charset="0"/>
              <a:buChar char="•"/>
              <a:defRPr sz="1400"/>
            </a:lvl4pPr>
            <a:lvl5pPr marL="288000" indent="-144000">
              <a:spcBef>
                <a:spcPts val="1200"/>
              </a:spcBef>
              <a:buClr>
                <a:srgbClr val="B5C135"/>
              </a:buClr>
              <a:buFont typeface="Arial" panose="020B0604020202020204" pitchFamily="34" charset="0"/>
              <a:buChar char="•"/>
              <a:defRPr sz="1400" i="0">
                <a:solidFill>
                  <a:srgbClr val="757474"/>
                </a:solidFill>
              </a:defRPr>
            </a:lvl5pPr>
            <a:lvl6pPr marL="288000" indent="-288000">
              <a:lnSpc>
                <a:spcPct val="100000"/>
              </a:lnSpc>
              <a:spcBef>
                <a:spcPts val="1200"/>
              </a:spcBef>
              <a:buClrTx/>
              <a:buFont typeface="+mj-lt"/>
              <a:buAutoNum type="arabicPeriod"/>
              <a:defRPr sz="1400" b="1" i="0">
                <a:solidFill>
                  <a:srgbClr val="143C65"/>
                </a:solidFill>
              </a:defRPr>
            </a:lvl6pPr>
            <a:lvl7pPr marL="288000" indent="0">
              <a:lnSpc>
                <a:spcPct val="100000"/>
              </a:lnSpc>
              <a:spcBef>
                <a:spcPts val="300"/>
              </a:spcBef>
              <a:buNone/>
              <a:defRPr sz="1400" i="0">
                <a:solidFill>
                  <a:srgbClr val="757474"/>
                </a:solidFill>
              </a:defRPr>
            </a:lvl7pPr>
            <a:lvl8pPr marL="288000" indent="-288000">
              <a:lnSpc>
                <a:spcPct val="100000"/>
              </a:lnSpc>
              <a:spcBef>
                <a:spcPts val="1200"/>
              </a:spcBef>
              <a:buFont typeface="+mj-lt"/>
              <a:buAutoNum type="alphaLcParenR"/>
              <a:defRPr sz="1400"/>
            </a:lvl8pPr>
          </a:lstStyle>
          <a:p>
            <a:pPr lvl="0"/>
            <a:r>
              <a:rPr lang="en-GB" dirty="0"/>
              <a:t>[Title and content: Size v2] First level &lt;Heading&gt;</a:t>
            </a:r>
          </a:p>
          <a:p>
            <a:pPr lvl="1"/>
            <a:r>
              <a:rPr lang="en-GB" dirty="0"/>
              <a:t>Second level &lt;Subheading&gt;</a:t>
            </a:r>
          </a:p>
          <a:p>
            <a:pPr lvl="2"/>
            <a:r>
              <a:rPr lang="en-GB" dirty="0"/>
              <a:t>Third level &lt;Text&gt;</a:t>
            </a:r>
          </a:p>
          <a:p>
            <a:pPr lvl="3"/>
            <a:r>
              <a:rPr lang="en-GB" dirty="0"/>
              <a:t>Fourth level &lt;Bullet Level 1&gt;</a:t>
            </a:r>
          </a:p>
          <a:p>
            <a:pPr lvl="4"/>
            <a:r>
              <a:rPr lang="en-GB" dirty="0"/>
              <a:t>Fifth level &lt;Bullet Level 2&gt;</a:t>
            </a:r>
          </a:p>
          <a:p>
            <a:pPr lvl="5"/>
            <a:r>
              <a:rPr lang="en-GB" dirty="0"/>
              <a:t>Sixth Level &lt;Numbered subheading&gt;</a:t>
            </a:r>
          </a:p>
          <a:p>
            <a:pPr lvl="6"/>
            <a:r>
              <a:rPr lang="en-GB" dirty="0"/>
              <a:t>Seventh level &lt;Indented text after numbered subheading&gt;</a:t>
            </a:r>
          </a:p>
          <a:p>
            <a:pPr lvl="7"/>
            <a:r>
              <a:rPr lang="en-GB" dirty="0"/>
              <a:t>Eighth level &lt;alphabetical list&gt;</a:t>
            </a:r>
            <a:endParaRPr lang="en-US" dirty="0"/>
          </a:p>
        </p:txBody>
      </p:sp>
      <p:sp>
        <p:nvSpPr>
          <p:cNvPr id="5" name="Footer Placeholder 4">
            <a:extLst>
              <a:ext uri="{FF2B5EF4-FFF2-40B4-BE49-F238E27FC236}">
                <a16:creationId xmlns:a16="http://schemas.microsoft.com/office/drawing/2014/main" id="{9B9DCAF8-0734-C996-EF29-A319319D9814}"/>
              </a:ext>
            </a:extLst>
          </p:cNvPr>
          <p:cNvSpPr>
            <a:spLocks noGrp="1"/>
          </p:cNvSpPr>
          <p:nvPr>
            <p:ph type="ftr" sz="quarter" idx="11"/>
          </p:nvPr>
        </p:nvSpPr>
        <p:spPr/>
        <p:txBody>
          <a:bodyPr/>
          <a:lstStyle/>
          <a:p>
            <a:r>
              <a:rPr lang="en-US"/>
              <a:t>Francis Taylor Building</a:t>
            </a:r>
          </a:p>
        </p:txBody>
      </p:sp>
      <p:pic>
        <p:nvPicPr>
          <p:cNvPr id="6" name="Picture 5">
            <a:extLst>
              <a:ext uri="{FF2B5EF4-FFF2-40B4-BE49-F238E27FC236}">
                <a16:creationId xmlns:a16="http://schemas.microsoft.com/office/drawing/2014/main" id="{D7F4E615-A61C-6320-1206-98A2DB662E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418" y="1152001"/>
            <a:ext cx="11888514" cy="635713"/>
          </a:xfrm>
          <a:prstGeom prst="rect">
            <a:avLst/>
          </a:prstGeom>
        </p:spPr>
      </p:pic>
    </p:spTree>
    <p:extLst>
      <p:ext uri="{BB962C8B-B14F-4D97-AF65-F5344CB8AC3E}">
        <p14:creationId xmlns:p14="http://schemas.microsoft.com/office/powerpoint/2010/main" val="1429127044"/>
      </p:ext>
    </p:extLst>
  </p:cSld>
  <p:clrMapOvr>
    <a:masterClrMapping/>
  </p:clrMapOvr>
  <p:extLst>
    <p:ext uri="{DCECCB84-F9BA-43D5-87BE-67443E8EF086}">
      <p15:sldGuideLst xmlns:p15="http://schemas.microsoft.com/office/powerpoint/2012/main">
        <p15:guide id="1" pos="427" userDrawn="1">
          <p15:clr>
            <a:srgbClr val="FBAE40"/>
          </p15:clr>
        </p15:guide>
        <p15:guide id="2" orient="horz" pos="1522" userDrawn="1">
          <p15:clr>
            <a:srgbClr val="FBAE40"/>
          </p15:clr>
        </p15:guide>
        <p15:guide id="3" pos="8037" userDrawn="1">
          <p15:clr>
            <a:srgbClr val="FBAE40"/>
          </p15:clr>
        </p15:guide>
        <p15:guide id="4" orient="horz" pos="340" userDrawn="1">
          <p15:clr>
            <a:srgbClr val="FBAE40"/>
          </p15:clr>
        </p15:guide>
        <p15:guide id="5" orient="horz" pos="41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Size v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3E7B59-2253-3C0F-DFE2-0D46F842A3C0}"/>
              </a:ext>
            </a:extLst>
          </p:cNvPr>
          <p:cNvSpPr>
            <a:spLocks noGrp="1"/>
          </p:cNvSpPr>
          <p:nvPr>
            <p:ph idx="1" hasCustomPrompt="1"/>
          </p:nvPr>
        </p:nvSpPr>
        <p:spPr>
          <a:xfrm>
            <a:off x="678473" y="2142001"/>
            <a:ext cx="5828530" cy="4376275"/>
          </a:xfrm>
        </p:spPr>
        <p:txBody>
          <a:bodyPr/>
          <a:lstStyle>
            <a:lvl1pPr>
              <a:defRPr sz="2200" b="1">
                <a:solidFill>
                  <a:srgbClr val="B5C135"/>
                </a:solidFill>
              </a:defRPr>
            </a:lvl1pPr>
            <a:lvl2pPr>
              <a:spcBef>
                <a:spcPts val="2400"/>
              </a:spcBef>
              <a:defRPr sz="1800" b="1">
                <a:solidFill>
                  <a:srgbClr val="143C65"/>
                </a:solidFill>
              </a:defRPr>
            </a:lvl2pPr>
            <a:lvl3pPr marL="0" indent="0">
              <a:spcBef>
                <a:spcPts val="1200"/>
              </a:spcBef>
              <a:buClr>
                <a:srgbClr val="B5C135"/>
              </a:buClr>
              <a:buFont typeface="Arial" panose="020B0604020202020204" pitchFamily="34" charset="0"/>
              <a:buNone/>
              <a:defRPr sz="1800"/>
            </a:lvl3pPr>
            <a:lvl4pPr marL="180000" indent="-180000">
              <a:spcBef>
                <a:spcPts val="1200"/>
              </a:spcBef>
              <a:buClr>
                <a:srgbClr val="B5C135"/>
              </a:buClr>
              <a:buFont typeface="Arial" panose="020B0604020202020204" pitchFamily="34" charset="0"/>
              <a:buChar char="•"/>
              <a:defRPr sz="1800"/>
            </a:lvl4pPr>
            <a:lvl5pPr marL="360000" indent="-180000">
              <a:spcBef>
                <a:spcPts val="1200"/>
              </a:spcBef>
              <a:buClr>
                <a:srgbClr val="B5C135"/>
              </a:buClr>
              <a:buFont typeface="Arial" panose="020B0604020202020204" pitchFamily="34" charset="0"/>
              <a:buChar char="•"/>
              <a:defRPr sz="1800" i="0">
                <a:solidFill>
                  <a:srgbClr val="757474"/>
                </a:solidFill>
              </a:defRPr>
            </a:lvl5pPr>
            <a:lvl6pPr marL="180000" indent="-180000">
              <a:lnSpc>
                <a:spcPct val="100000"/>
              </a:lnSpc>
              <a:spcBef>
                <a:spcPts val="1200"/>
              </a:spcBef>
              <a:buClr>
                <a:srgbClr val="B5C135"/>
              </a:buClr>
              <a:buFont typeface="Arial" panose="020B0604020202020204" pitchFamily="34" charset="0"/>
              <a:buChar char="•"/>
              <a:defRPr sz="1800" i="1">
                <a:solidFill>
                  <a:srgbClr val="143C65"/>
                </a:solidFill>
              </a:defRPr>
            </a:lvl6pPr>
            <a:lvl7pPr marL="180000" indent="0">
              <a:lnSpc>
                <a:spcPct val="100000"/>
              </a:lnSpc>
              <a:spcBef>
                <a:spcPts val="1200"/>
              </a:spcBef>
              <a:buNone/>
              <a:defRPr sz="1800" i="1">
                <a:solidFill>
                  <a:srgbClr val="143C65"/>
                </a:solidFill>
              </a:defRPr>
            </a:lvl7pPr>
          </a:lstStyle>
          <a:p>
            <a:pPr lvl="0"/>
            <a:r>
              <a:rPr lang="en-GB" dirty="0"/>
              <a:t>[Two column content: Size v1] First level &lt;Heading&gt;</a:t>
            </a:r>
          </a:p>
          <a:p>
            <a:pPr lvl="1"/>
            <a:r>
              <a:rPr lang="en-GB" dirty="0"/>
              <a:t>Second level &lt;Subheading&gt;</a:t>
            </a:r>
          </a:p>
          <a:p>
            <a:pPr lvl="2"/>
            <a:r>
              <a:rPr lang="en-GB" dirty="0"/>
              <a:t>Third level &lt;Text&gt;</a:t>
            </a:r>
          </a:p>
          <a:p>
            <a:pPr lvl="3"/>
            <a:r>
              <a:rPr lang="en-GB" dirty="0"/>
              <a:t>Fourth level &lt;Bullet Level 1&gt;</a:t>
            </a:r>
          </a:p>
          <a:p>
            <a:pPr lvl="4"/>
            <a:r>
              <a:rPr lang="en-GB" dirty="0"/>
              <a:t>Fifth level &lt;Bullet Level 2&gt;</a:t>
            </a:r>
          </a:p>
          <a:p>
            <a:pPr lvl="5"/>
            <a:r>
              <a:rPr lang="en-GB" dirty="0"/>
              <a:t>Sixth Level &lt;Italic Bullet&gt;</a:t>
            </a:r>
          </a:p>
          <a:p>
            <a:pPr lvl="6"/>
            <a:r>
              <a:rPr lang="en-GB" dirty="0"/>
              <a:t>Seventh Level &lt;Indented italic text </a:t>
            </a:r>
            <a:r>
              <a:rPr lang="en-GB" dirty="0" err="1"/>
              <a:t>eg.</a:t>
            </a:r>
            <a:r>
              <a:rPr lang="en-GB" dirty="0"/>
              <a:t> Regulation&gt;</a:t>
            </a:r>
            <a:endParaRPr lang="en-US" dirty="0"/>
          </a:p>
        </p:txBody>
      </p:sp>
      <p:sp>
        <p:nvSpPr>
          <p:cNvPr id="5" name="Footer Placeholder 4">
            <a:extLst>
              <a:ext uri="{FF2B5EF4-FFF2-40B4-BE49-F238E27FC236}">
                <a16:creationId xmlns:a16="http://schemas.microsoft.com/office/drawing/2014/main" id="{9B9DCAF8-0734-C996-EF29-A319319D9814}"/>
              </a:ext>
            </a:extLst>
          </p:cNvPr>
          <p:cNvSpPr>
            <a:spLocks noGrp="1"/>
          </p:cNvSpPr>
          <p:nvPr>
            <p:ph type="ftr" sz="quarter" idx="11"/>
          </p:nvPr>
        </p:nvSpPr>
        <p:spPr/>
        <p:txBody>
          <a:bodyPr/>
          <a:lstStyle/>
          <a:p>
            <a:r>
              <a:rPr lang="en-US"/>
              <a:t>Francis Taylor Building</a:t>
            </a:r>
          </a:p>
        </p:txBody>
      </p:sp>
      <p:sp>
        <p:nvSpPr>
          <p:cNvPr id="6" name="Content Placeholder 2">
            <a:extLst>
              <a:ext uri="{FF2B5EF4-FFF2-40B4-BE49-F238E27FC236}">
                <a16:creationId xmlns:a16="http://schemas.microsoft.com/office/drawing/2014/main" id="{230EED83-6346-DA7A-86A0-37137B407662}"/>
              </a:ext>
            </a:extLst>
          </p:cNvPr>
          <p:cNvSpPr>
            <a:spLocks noGrp="1"/>
          </p:cNvSpPr>
          <p:nvPr>
            <p:ph idx="12" hasCustomPrompt="1"/>
          </p:nvPr>
        </p:nvSpPr>
        <p:spPr>
          <a:xfrm>
            <a:off x="6936584" y="2142001"/>
            <a:ext cx="5828530" cy="4376275"/>
          </a:xfrm>
        </p:spPr>
        <p:txBody>
          <a:bodyPr/>
          <a:lstStyle>
            <a:lvl1pPr>
              <a:defRPr sz="2200" b="1">
                <a:solidFill>
                  <a:srgbClr val="B5C135"/>
                </a:solidFill>
              </a:defRPr>
            </a:lvl1pPr>
            <a:lvl2pPr>
              <a:spcBef>
                <a:spcPts val="2400"/>
              </a:spcBef>
              <a:defRPr sz="1800" b="1">
                <a:solidFill>
                  <a:srgbClr val="143C65"/>
                </a:solidFill>
              </a:defRPr>
            </a:lvl2pPr>
            <a:lvl3pPr marL="0" indent="0">
              <a:spcBef>
                <a:spcPts val="1200"/>
              </a:spcBef>
              <a:buClr>
                <a:srgbClr val="B5C135"/>
              </a:buClr>
              <a:buFont typeface="Arial" panose="020B0604020202020204" pitchFamily="34" charset="0"/>
              <a:buNone/>
              <a:defRPr sz="1800"/>
            </a:lvl3pPr>
            <a:lvl4pPr marL="180000" indent="-180000">
              <a:spcBef>
                <a:spcPts val="1200"/>
              </a:spcBef>
              <a:buClr>
                <a:srgbClr val="B5C135"/>
              </a:buClr>
              <a:buFont typeface="Arial" panose="020B0604020202020204" pitchFamily="34" charset="0"/>
              <a:buChar char="•"/>
              <a:defRPr sz="1800"/>
            </a:lvl4pPr>
            <a:lvl5pPr marL="360000" indent="-180000">
              <a:spcBef>
                <a:spcPts val="1200"/>
              </a:spcBef>
              <a:buClr>
                <a:srgbClr val="B5C135"/>
              </a:buClr>
              <a:buFont typeface="Arial" panose="020B0604020202020204" pitchFamily="34" charset="0"/>
              <a:buChar char="•"/>
              <a:defRPr sz="1800" i="0">
                <a:solidFill>
                  <a:srgbClr val="757474"/>
                </a:solidFill>
              </a:defRPr>
            </a:lvl5pPr>
            <a:lvl6pPr marL="180000" indent="-180000">
              <a:lnSpc>
                <a:spcPct val="100000"/>
              </a:lnSpc>
              <a:spcBef>
                <a:spcPts val="1200"/>
              </a:spcBef>
              <a:buClr>
                <a:srgbClr val="B5C135"/>
              </a:buClr>
              <a:buFont typeface="Arial" panose="020B0604020202020204" pitchFamily="34" charset="0"/>
              <a:buChar char="•"/>
              <a:defRPr sz="1800" i="1">
                <a:solidFill>
                  <a:srgbClr val="143C65"/>
                </a:solidFill>
              </a:defRPr>
            </a:lvl6pPr>
            <a:lvl7pPr marL="180000" indent="0">
              <a:lnSpc>
                <a:spcPct val="100000"/>
              </a:lnSpc>
              <a:spcBef>
                <a:spcPts val="1200"/>
              </a:spcBef>
              <a:buNone/>
              <a:defRPr sz="1800" i="1">
                <a:solidFill>
                  <a:srgbClr val="143C65"/>
                </a:solidFill>
              </a:defRPr>
            </a:lvl7pPr>
          </a:lstStyle>
          <a:p>
            <a:pPr lvl="0"/>
            <a:r>
              <a:rPr lang="en-GB" dirty="0"/>
              <a:t>[Two column content: Size v1] First level &lt;Heading&gt;</a:t>
            </a:r>
          </a:p>
          <a:p>
            <a:pPr lvl="1"/>
            <a:r>
              <a:rPr lang="en-GB" dirty="0"/>
              <a:t>Second level &lt;Subheading&gt;</a:t>
            </a:r>
          </a:p>
          <a:p>
            <a:pPr lvl="2"/>
            <a:r>
              <a:rPr lang="en-GB" dirty="0"/>
              <a:t>Third level &lt;Text&gt;</a:t>
            </a:r>
          </a:p>
          <a:p>
            <a:pPr lvl="3"/>
            <a:r>
              <a:rPr lang="en-GB" dirty="0"/>
              <a:t>Fourth level &lt;Bullet Level 1&gt;</a:t>
            </a:r>
          </a:p>
          <a:p>
            <a:pPr lvl="4"/>
            <a:r>
              <a:rPr lang="en-GB" dirty="0"/>
              <a:t>Fifth level &lt;Bullet Level 2&gt;</a:t>
            </a:r>
          </a:p>
          <a:p>
            <a:pPr lvl="5"/>
            <a:r>
              <a:rPr lang="en-GB" dirty="0"/>
              <a:t>Sixth Level &lt;Italic Bullet&gt;</a:t>
            </a:r>
          </a:p>
          <a:p>
            <a:pPr lvl="6"/>
            <a:r>
              <a:rPr lang="en-GB" dirty="0"/>
              <a:t>Seventh Level &lt;Indented italic text </a:t>
            </a:r>
            <a:r>
              <a:rPr lang="en-GB" dirty="0" err="1"/>
              <a:t>eg.</a:t>
            </a:r>
            <a:r>
              <a:rPr lang="en-GB" dirty="0"/>
              <a:t> Regulation&gt;</a:t>
            </a:r>
            <a:endParaRPr lang="en-US" dirty="0"/>
          </a:p>
        </p:txBody>
      </p:sp>
      <p:pic>
        <p:nvPicPr>
          <p:cNvPr id="9" name="Picture 8">
            <a:extLst>
              <a:ext uri="{FF2B5EF4-FFF2-40B4-BE49-F238E27FC236}">
                <a16:creationId xmlns:a16="http://schemas.microsoft.com/office/drawing/2014/main" id="{2073F78B-1141-A79A-781B-6EBF716EC2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418" y="1152001"/>
            <a:ext cx="11888514" cy="635713"/>
          </a:xfrm>
          <a:prstGeom prst="rect">
            <a:avLst/>
          </a:prstGeom>
        </p:spPr>
      </p:pic>
    </p:spTree>
    <p:extLst>
      <p:ext uri="{BB962C8B-B14F-4D97-AF65-F5344CB8AC3E}">
        <p14:creationId xmlns:p14="http://schemas.microsoft.com/office/powerpoint/2010/main" val="1839295256"/>
      </p:ext>
    </p:extLst>
  </p:cSld>
  <p:clrMapOvr>
    <a:masterClrMapping/>
  </p:clrMapOvr>
  <p:extLst>
    <p:ext uri="{DCECCB84-F9BA-43D5-87BE-67443E8EF086}">
      <p15:sldGuideLst xmlns:p15="http://schemas.microsoft.com/office/powerpoint/2012/main">
        <p15:guide id="1" pos="427" userDrawn="1">
          <p15:clr>
            <a:srgbClr val="FBAE40"/>
          </p15:clr>
        </p15:guide>
        <p15:guide id="2" orient="horz" pos="1522" userDrawn="1">
          <p15:clr>
            <a:srgbClr val="FBAE40"/>
          </p15:clr>
        </p15:guide>
        <p15:guide id="3" pos="8037" userDrawn="1">
          <p15:clr>
            <a:srgbClr val="FBAE40"/>
          </p15:clr>
        </p15:guide>
        <p15:guide id="4" orient="horz" pos="340" userDrawn="1">
          <p15:clr>
            <a:srgbClr val="FBAE40"/>
          </p15:clr>
        </p15:guide>
        <p15:guide id="5" orient="horz" pos="410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Size v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3E7B59-2253-3C0F-DFE2-0D46F842A3C0}"/>
              </a:ext>
            </a:extLst>
          </p:cNvPr>
          <p:cNvSpPr>
            <a:spLocks noGrp="1"/>
          </p:cNvSpPr>
          <p:nvPr>
            <p:ph idx="1" hasCustomPrompt="1"/>
          </p:nvPr>
        </p:nvSpPr>
        <p:spPr>
          <a:xfrm>
            <a:off x="678473" y="2142001"/>
            <a:ext cx="5828530" cy="4376275"/>
          </a:xfrm>
        </p:spPr>
        <p:txBody>
          <a:bodyPr/>
          <a:lstStyle>
            <a:lvl1pPr>
              <a:spcAft>
                <a:spcPts val="1200"/>
              </a:spcAft>
              <a:defRPr sz="2200" b="1">
                <a:solidFill>
                  <a:srgbClr val="B5C135"/>
                </a:solidFill>
              </a:defRPr>
            </a:lvl1pPr>
            <a:lvl2pPr>
              <a:spcBef>
                <a:spcPts val="1200"/>
              </a:spcBef>
              <a:defRPr sz="1400" b="1">
                <a:solidFill>
                  <a:srgbClr val="143C65"/>
                </a:solidFill>
              </a:defRPr>
            </a:lvl2pPr>
            <a:lvl3pPr marL="0" indent="0">
              <a:spcBef>
                <a:spcPts val="1200"/>
              </a:spcBef>
              <a:buClr>
                <a:srgbClr val="B5C135"/>
              </a:buClr>
              <a:buFont typeface="Arial" panose="020B0604020202020204" pitchFamily="34" charset="0"/>
              <a:buNone/>
              <a:defRPr sz="1400"/>
            </a:lvl3pPr>
            <a:lvl4pPr marL="144000" indent="-144000">
              <a:spcBef>
                <a:spcPts val="1200"/>
              </a:spcBef>
              <a:buClr>
                <a:srgbClr val="B5C135"/>
              </a:buClr>
              <a:buFont typeface="Arial" panose="020B0604020202020204" pitchFamily="34" charset="0"/>
              <a:buChar char="•"/>
              <a:defRPr sz="1400"/>
            </a:lvl4pPr>
            <a:lvl5pPr marL="288000" indent="-144000">
              <a:spcBef>
                <a:spcPts val="1200"/>
              </a:spcBef>
              <a:buClr>
                <a:srgbClr val="B5C135"/>
              </a:buClr>
              <a:buFont typeface="Arial" panose="020B0604020202020204" pitchFamily="34" charset="0"/>
              <a:buChar char="•"/>
              <a:defRPr sz="1400" i="0">
                <a:solidFill>
                  <a:srgbClr val="757474"/>
                </a:solidFill>
              </a:defRPr>
            </a:lvl5pPr>
            <a:lvl6pPr marL="288000" indent="-288000">
              <a:lnSpc>
                <a:spcPct val="100000"/>
              </a:lnSpc>
              <a:spcBef>
                <a:spcPts val="1200"/>
              </a:spcBef>
              <a:buClrTx/>
              <a:buFont typeface="+mj-lt"/>
              <a:buAutoNum type="arabicPeriod"/>
              <a:defRPr sz="1400" b="1" i="0">
                <a:solidFill>
                  <a:srgbClr val="143C65"/>
                </a:solidFill>
              </a:defRPr>
            </a:lvl6pPr>
            <a:lvl7pPr marL="288000" indent="0">
              <a:lnSpc>
                <a:spcPct val="100000"/>
              </a:lnSpc>
              <a:spcBef>
                <a:spcPts val="300"/>
              </a:spcBef>
              <a:buNone/>
              <a:defRPr sz="1400" i="0">
                <a:solidFill>
                  <a:srgbClr val="757474"/>
                </a:solidFill>
              </a:defRPr>
            </a:lvl7pPr>
            <a:lvl8pPr marL="288000" indent="-288000">
              <a:lnSpc>
                <a:spcPct val="100000"/>
              </a:lnSpc>
              <a:spcBef>
                <a:spcPts val="1200"/>
              </a:spcBef>
              <a:buFont typeface="+mj-lt"/>
              <a:buAutoNum type="alphaLcParenR"/>
              <a:defRPr sz="1400"/>
            </a:lvl8pPr>
          </a:lstStyle>
          <a:p>
            <a:pPr lvl="0"/>
            <a:r>
              <a:rPr lang="en-GB" dirty="0"/>
              <a:t>[Two column content: Size v2] First level &lt;Heading&gt;</a:t>
            </a:r>
          </a:p>
          <a:p>
            <a:pPr lvl="1"/>
            <a:r>
              <a:rPr lang="en-GB" dirty="0"/>
              <a:t>Second level &lt;Subheading&gt;</a:t>
            </a:r>
          </a:p>
          <a:p>
            <a:pPr lvl="2"/>
            <a:r>
              <a:rPr lang="en-GB" dirty="0"/>
              <a:t>Third level &lt;Text&gt;</a:t>
            </a:r>
          </a:p>
          <a:p>
            <a:pPr lvl="3"/>
            <a:r>
              <a:rPr lang="en-GB" dirty="0"/>
              <a:t>Fourth level &lt;Bullet Level 1&gt;</a:t>
            </a:r>
          </a:p>
          <a:p>
            <a:pPr lvl="4"/>
            <a:r>
              <a:rPr lang="en-GB" dirty="0"/>
              <a:t>Fifth level &lt;Bullet Level 2&gt;</a:t>
            </a:r>
          </a:p>
          <a:p>
            <a:pPr lvl="5"/>
            <a:r>
              <a:rPr lang="en-GB" dirty="0"/>
              <a:t>Sixth Level &lt;Numbered subheading&gt;</a:t>
            </a:r>
          </a:p>
          <a:p>
            <a:pPr lvl="6"/>
            <a:r>
              <a:rPr lang="en-GB" dirty="0"/>
              <a:t>Seventh level &lt;Indented text after numbered subheading&gt;</a:t>
            </a:r>
          </a:p>
          <a:p>
            <a:pPr lvl="7"/>
            <a:r>
              <a:rPr lang="en-GB" dirty="0"/>
              <a:t>Eighth level &lt;alphabetical list&gt;</a:t>
            </a:r>
            <a:endParaRPr lang="en-US" dirty="0"/>
          </a:p>
        </p:txBody>
      </p:sp>
      <p:sp>
        <p:nvSpPr>
          <p:cNvPr id="5" name="Footer Placeholder 4">
            <a:extLst>
              <a:ext uri="{FF2B5EF4-FFF2-40B4-BE49-F238E27FC236}">
                <a16:creationId xmlns:a16="http://schemas.microsoft.com/office/drawing/2014/main" id="{9B9DCAF8-0734-C996-EF29-A319319D9814}"/>
              </a:ext>
            </a:extLst>
          </p:cNvPr>
          <p:cNvSpPr>
            <a:spLocks noGrp="1"/>
          </p:cNvSpPr>
          <p:nvPr>
            <p:ph type="ftr" sz="quarter" idx="11"/>
          </p:nvPr>
        </p:nvSpPr>
        <p:spPr/>
        <p:txBody>
          <a:bodyPr/>
          <a:lstStyle/>
          <a:p>
            <a:r>
              <a:rPr lang="en-US"/>
              <a:t>Francis Taylor Building</a:t>
            </a:r>
          </a:p>
        </p:txBody>
      </p:sp>
      <p:sp>
        <p:nvSpPr>
          <p:cNvPr id="2" name="Content Placeholder 2">
            <a:extLst>
              <a:ext uri="{FF2B5EF4-FFF2-40B4-BE49-F238E27FC236}">
                <a16:creationId xmlns:a16="http://schemas.microsoft.com/office/drawing/2014/main" id="{E786CED5-661D-950E-105F-FC611B5FF92F}"/>
              </a:ext>
            </a:extLst>
          </p:cNvPr>
          <p:cNvSpPr>
            <a:spLocks noGrp="1"/>
          </p:cNvSpPr>
          <p:nvPr>
            <p:ph idx="12" hasCustomPrompt="1"/>
          </p:nvPr>
        </p:nvSpPr>
        <p:spPr>
          <a:xfrm>
            <a:off x="6932376" y="2142001"/>
            <a:ext cx="5828530" cy="4376275"/>
          </a:xfrm>
        </p:spPr>
        <p:txBody>
          <a:bodyPr/>
          <a:lstStyle>
            <a:lvl1pPr>
              <a:spcAft>
                <a:spcPts val="1200"/>
              </a:spcAft>
              <a:defRPr sz="2200" b="1">
                <a:solidFill>
                  <a:srgbClr val="B5C135"/>
                </a:solidFill>
              </a:defRPr>
            </a:lvl1pPr>
            <a:lvl2pPr>
              <a:spcBef>
                <a:spcPts val="1200"/>
              </a:spcBef>
              <a:defRPr sz="1400" b="1">
                <a:solidFill>
                  <a:srgbClr val="143C65"/>
                </a:solidFill>
              </a:defRPr>
            </a:lvl2pPr>
            <a:lvl3pPr marL="0" indent="0">
              <a:spcBef>
                <a:spcPts val="1200"/>
              </a:spcBef>
              <a:buClr>
                <a:srgbClr val="B5C135"/>
              </a:buClr>
              <a:buFont typeface="Arial" panose="020B0604020202020204" pitchFamily="34" charset="0"/>
              <a:buNone/>
              <a:defRPr sz="1400"/>
            </a:lvl3pPr>
            <a:lvl4pPr marL="144000" indent="-144000">
              <a:spcBef>
                <a:spcPts val="1200"/>
              </a:spcBef>
              <a:buClr>
                <a:srgbClr val="B5C135"/>
              </a:buClr>
              <a:buFont typeface="Arial" panose="020B0604020202020204" pitchFamily="34" charset="0"/>
              <a:buChar char="•"/>
              <a:defRPr sz="1400"/>
            </a:lvl4pPr>
            <a:lvl5pPr marL="288000" indent="-144000">
              <a:spcBef>
                <a:spcPts val="1200"/>
              </a:spcBef>
              <a:buClr>
                <a:srgbClr val="B5C135"/>
              </a:buClr>
              <a:buFont typeface="Arial" panose="020B0604020202020204" pitchFamily="34" charset="0"/>
              <a:buChar char="•"/>
              <a:defRPr sz="1400" i="0">
                <a:solidFill>
                  <a:srgbClr val="757474"/>
                </a:solidFill>
              </a:defRPr>
            </a:lvl5pPr>
            <a:lvl6pPr marL="288000" indent="-288000">
              <a:lnSpc>
                <a:spcPct val="100000"/>
              </a:lnSpc>
              <a:spcBef>
                <a:spcPts val="1200"/>
              </a:spcBef>
              <a:buClrTx/>
              <a:buFont typeface="+mj-lt"/>
              <a:buAutoNum type="arabicPeriod"/>
              <a:defRPr sz="1400" b="1" i="0">
                <a:solidFill>
                  <a:srgbClr val="143C65"/>
                </a:solidFill>
              </a:defRPr>
            </a:lvl6pPr>
            <a:lvl7pPr marL="288000" indent="0">
              <a:lnSpc>
                <a:spcPct val="100000"/>
              </a:lnSpc>
              <a:spcBef>
                <a:spcPts val="300"/>
              </a:spcBef>
              <a:buNone/>
              <a:defRPr sz="1400" i="0">
                <a:solidFill>
                  <a:srgbClr val="757474"/>
                </a:solidFill>
              </a:defRPr>
            </a:lvl7pPr>
            <a:lvl8pPr marL="288000" indent="-288000">
              <a:lnSpc>
                <a:spcPct val="100000"/>
              </a:lnSpc>
              <a:spcBef>
                <a:spcPts val="1200"/>
              </a:spcBef>
              <a:buFont typeface="+mj-lt"/>
              <a:buAutoNum type="alphaLcParenR"/>
              <a:defRPr sz="1400"/>
            </a:lvl8pPr>
          </a:lstStyle>
          <a:p>
            <a:pPr lvl="0"/>
            <a:r>
              <a:rPr lang="en-GB" dirty="0"/>
              <a:t>[Two column content: Size v2] First level &lt;Heading&gt;</a:t>
            </a:r>
          </a:p>
          <a:p>
            <a:pPr lvl="1"/>
            <a:r>
              <a:rPr lang="en-GB" dirty="0"/>
              <a:t>Second level &lt;Subheading&gt;</a:t>
            </a:r>
          </a:p>
          <a:p>
            <a:pPr lvl="2"/>
            <a:r>
              <a:rPr lang="en-GB" dirty="0"/>
              <a:t>Third level &lt;Text&gt;</a:t>
            </a:r>
          </a:p>
          <a:p>
            <a:pPr lvl="3"/>
            <a:r>
              <a:rPr lang="en-GB" dirty="0"/>
              <a:t>Fourth level &lt;Bullet Level 1&gt;</a:t>
            </a:r>
          </a:p>
          <a:p>
            <a:pPr lvl="4"/>
            <a:r>
              <a:rPr lang="en-GB" dirty="0"/>
              <a:t>Fifth level &lt;Bullet Level 2&gt;</a:t>
            </a:r>
          </a:p>
          <a:p>
            <a:pPr lvl="5"/>
            <a:r>
              <a:rPr lang="en-GB" dirty="0"/>
              <a:t>Sixth Level &lt;Numbered subheading&gt;</a:t>
            </a:r>
          </a:p>
          <a:p>
            <a:pPr lvl="6"/>
            <a:r>
              <a:rPr lang="en-GB" dirty="0"/>
              <a:t>Seventh level &lt;Indented text after numbered subheading&gt;</a:t>
            </a:r>
          </a:p>
          <a:p>
            <a:pPr lvl="7"/>
            <a:r>
              <a:rPr lang="en-GB" dirty="0"/>
              <a:t>Eighth level &lt;alphabetical list&gt;</a:t>
            </a:r>
            <a:endParaRPr lang="en-US" dirty="0"/>
          </a:p>
        </p:txBody>
      </p:sp>
      <p:pic>
        <p:nvPicPr>
          <p:cNvPr id="7" name="Picture 6">
            <a:extLst>
              <a:ext uri="{FF2B5EF4-FFF2-40B4-BE49-F238E27FC236}">
                <a16:creationId xmlns:a16="http://schemas.microsoft.com/office/drawing/2014/main" id="{8030DABE-B43F-87B7-E64D-E7300DBB70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418" y="1152001"/>
            <a:ext cx="11888514" cy="635713"/>
          </a:xfrm>
          <a:prstGeom prst="rect">
            <a:avLst/>
          </a:prstGeom>
        </p:spPr>
      </p:pic>
    </p:spTree>
    <p:extLst>
      <p:ext uri="{BB962C8B-B14F-4D97-AF65-F5344CB8AC3E}">
        <p14:creationId xmlns:p14="http://schemas.microsoft.com/office/powerpoint/2010/main" val="38066749"/>
      </p:ext>
    </p:extLst>
  </p:cSld>
  <p:clrMapOvr>
    <a:masterClrMapping/>
  </p:clrMapOvr>
  <p:extLst>
    <p:ext uri="{DCECCB84-F9BA-43D5-87BE-67443E8EF086}">
      <p15:sldGuideLst xmlns:p15="http://schemas.microsoft.com/office/powerpoint/2012/main">
        <p15:guide id="1" pos="427" userDrawn="1">
          <p15:clr>
            <a:srgbClr val="FBAE40"/>
          </p15:clr>
        </p15:guide>
        <p15:guide id="2" orient="horz" pos="1522" userDrawn="1">
          <p15:clr>
            <a:srgbClr val="FBAE40"/>
          </p15:clr>
        </p15:guide>
        <p15:guide id="3" pos="8037" userDrawn="1">
          <p15:clr>
            <a:srgbClr val="FBAE40"/>
          </p15:clr>
        </p15:guide>
        <p15:guide id="4" orient="horz" pos="340" userDrawn="1">
          <p15:clr>
            <a:srgbClr val="FBAE40"/>
          </p15:clr>
        </p15:guide>
        <p15:guide id="5" orient="horz" pos="410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6D1C2F-B8AB-95CB-09AB-B330D5A0059E}"/>
              </a:ext>
            </a:extLst>
          </p:cNvPr>
          <p:cNvSpPr>
            <a:spLocks noGrp="1"/>
          </p:cNvSpPr>
          <p:nvPr>
            <p:ph type="title"/>
          </p:nvPr>
        </p:nvSpPr>
        <p:spPr>
          <a:xfrm>
            <a:off x="678473" y="2142001"/>
            <a:ext cx="12082433" cy="525759"/>
          </a:xfrm>
          <a:prstGeom prst="rect">
            <a:avLst/>
          </a:prstGeom>
        </p:spPr>
        <p:txBody>
          <a:bodyPr vert="horz" lIns="0" tIns="0" rIns="0" bIns="0" rtlCol="0" anchor="t" anchorCtr="0">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2D9C1322-5715-26AA-6373-5F69288613AE}"/>
              </a:ext>
            </a:extLst>
          </p:cNvPr>
          <p:cNvSpPr>
            <a:spLocks noGrp="1"/>
          </p:cNvSpPr>
          <p:nvPr>
            <p:ph type="body" idx="1"/>
          </p:nvPr>
        </p:nvSpPr>
        <p:spPr>
          <a:xfrm>
            <a:off x="678473" y="2880361"/>
            <a:ext cx="12082433" cy="3636327"/>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53586F0B-7D63-DE13-125F-5FBD29E79AB7}"/>
              </a:ext>
            </a:extLst>
          </p:cNvPr>
          <p:cNvSpPr>
            <a:spLocks noGrp="1"/>
          </p:cNvSpPr>
          <p:nvPr>
            <p:ph type="dt" sz="half" idx="2"/>
          </p:nvPr>
        </p:nvSpPr>
        <p:spPr>
          <a:xfrm>
            <a:off x="720904" y="7715360"/>
            <a:ext cx="3023949" cy="402483"/>
          </a:xfrm>
          <a:prstGeom prst="rect">
            <a:avLst/>
          </a:prstGeom>
        </p:spPr>
        <p:txBody>
          <a:bodyPr vert="horz" lIns="0" tIns="0" rIns="0" bIns="0" rtlCol="0" anchor="t" anchorCtr="0"/>
          <a:lstStyle>
            <a:lvl1pPr algn="l">
              <a:defRPr sz="800">
                <a:solidFill>
                  <a:schemeClr val="tx1">
                    <a:tint val="75000"/>
                  </a:schemeClr>
                </a:solidFill>
              </a:defRPr>
            </a:lvl1pPr>
          </a:lstStyle>
          <a:p>
            <a:fld id="{72A49778-7B03-9546-BB28-A96D18FEB7A7}" type="datetime1">
              <a:rPr lang="en-GB" smtClean="0"/>
              <a:t>11/05/2025</a:t>
            </a:fld>
            <a:endParaRPr lang="en-US"/>
          </a:p>
        </p:txBody>
      </p:sp>
      <p:sp>
        <p:nvSpPr>
          <p:cNvPr id="5" name="Footer Placeholder 4">
            <a:extLst>
              <a:ext uri="{FF2B5EF4-FFF2-40B4-BE49-F238E27FC236}">
                <a16:creationId xmlns:a16="http://schemas.microsoft.com/office/drawing/2014/main" id="{56CD19E4-7BBA-01EF-EA7F-55B09A97D7E9}"/>
              </a:ext>
            </a:extLst>
          </p:cNvPr>
          <p:cNvSpPr>
            <a:spLocks noGrp="1"/>
          </p:cNvSpPr>
          <p:nvPr>
            <p:ph type="ftr" sz="quarter" idx="3"/>
          </p:nvPr>
        </p:nvSpPr>
        <p:spPr>
          <a:xfrm>
            <a:off x="678475" y="6993721"/>
            <a:ext cx="2094275" cy="207180"/>
          </a:xfrm>
          <a:prstGeom prst="rect">
            <a:avLst/>
          </a:prstGeom>
        </p:spPr>
        <p:txBody>
          <a:bodyPr vert="horz" lIns="0" tIns="0" rIns="0" bIns="0" rtlCol="0" anchor="t" anchorCtr="0"/>
          <a:lstStyle>
            <a:lvl1pPr algn="l">
              <a:defRPr sz="800" b="1">
                <a:solidFill>
                  <a:srgbClr val="143C65"/>
                </a:solidFill>
              </a:defRPr>
            </a:lvl1pPr>
          </a:lstStyle>
          <a:p>
            <a:r>
              <a:rPr lang="en-US" dirty="0"/>
              <a:t>Francis Taylor Building</a:t>
            </a:r>
          </a:p>
        </p:txBody>
      </p:sp>
      <p:sp>
        <p:nvSpPr>
          <p:cNvPr id="6" name="Slide Number Placeholder 5">
            <a:extLst>
              <a:ext uri="{FF2B5EF4-FFF2-40B4-BE49-F238E27FC236}">
                <a16:creationId xmlns:a16="http://schemas.microsoft.com/office/drawing/2014/main" id="{BF558D42-D77C-5AE0-2817-40968F93474B}"/>
              </a:ext>
            </a:extLst>
          </p:cNvPr>
          <p:cNvSpPr>
            <a:spLocks noGrp="1"/>
          </p:cNvSpPr>
          <p:nvPr>
            <p:ph type="sldNum" sz="quarter" idx="4"/>
          </p:nvPr>
        </p:nvSpPr>
        <p:spPr>
          <a:xfrm>
            <a:off x="9735355" y="7715360"/>
            <a:ext cx="3023949" cy="402483"/>
          </a:xfrm>
          <a:prstGeom prst="rect">
            <a:avLst/>
          </a:prstGeom>
        </p:spPr>
        <p:txBody>
          <a:bodyPr vert="horz" lIns="0" tIns="0" rIns="0" bIns="0" rtlCol="0" anchor="t" anchorCtr="0"/>
          <a:lstStyle>
            <a:lvl1pPr algn="r">
              <a:defRPr sz="800">
                <a:solidFill>
                  <a:schemeClr val="tx1">
                    <a:tint val="75000"/>
                  </a:schemeClr>
                </a:solidFill>
              </a:defRPr>
            </a:lvl1pPr>
          </a:lstStyle>
          <a:p>
            <a:fld id="{6C328E87-32D2-304C-9459-18A08E48A470}" type="slidenum">
              <a:rPr lang="en-US" smtClean="0"/>
              <a:pPr/>
              <a:t>‹#›</a:t>
            </a:fld>
            <a:endParaRPr lang="en-US"/>
          </a:p>
        </p:txBody>
      </p:sp>
      <p:grpSp>
        <p:nvGrpSpPr>
          <p:cNvPr id="40" name="Group 39">
            <a:extLst>
              <a:ext uri="{FF2B5EF4-FFF2-40B4-BE49-F238E27FC236}">
                <a16:creationId xmlns:a16="http://schemas.microsoft.com/office/drawing/2014/main" id="{45AB8C5D-26AE-7C6D-2840-F3EDB715BCE4}"/>
              </a:ext>
            </a:extLst>
          </p:cNvPr>
          <p:cNvGrpSpPr>
            <a:grpSpLocks noChangeAspect="1"/>
          </p:cNvGrpSpPr>
          <p:nvPr userDrawn="1"/>
        </p:nvGrpSpPr>
        <p:grpSpPr>
          <a:xfrm>
            <a:off x="678474" y="439566"/>
            <a:ext cx="3264882" cy="554400"/>
            <a:chOff x="1179270" y="109951"/>
            <a:chExt cx="2259174" cy="482221"/>
          </a:xfrm>
        </p:grpSpPr>
        <p:sp>
          <p:nvSpPr>
            <p:cNvPr id="14" name="Freeform 13">
              <a:extLst>
                <a:ext uri="{FF2B5EF4-FFF2-40B4-BE49-F238E27FC236}">
                  <a16:creationId xmlns:a16="http://schemas.microsoft.com/office/drawing/2014/main" id="{79D9357D-1439-4EAE-2D17-F65A1E359470}"/>
                </a:ext>
              </a:extLst>
            </p:cNvPr>
            <p:cNvSpPr/>
            <p:nvPr/>
          </p:nvSpPr>
          <p:spPr>
            <a:xfrm>
              <a:off x="1179270" y="109951"/>
              <a:ext cx="686823" cy="482221"/>
            </a:xfrm>
            <a:custGeom>
              <a:avLst/>
              <a:gdLst>
                <a:gd name="connsiteX0" fmla="*/ 686729 w 686823"/>
                <a:gd name="connsiteY0" fmla="*/ 313690 h 482221"/>
                <a:gd name="connsiteX1" fmla="*/ 517468 w 686823"/>
                <a:gd name="connsiteY1" fmla="*/ 145064 h 482221"/>
                <a:gd name="connsiteX2" fmla="*/ 436828 w 686823"/>
                <a:gd name="connsiteY2" fmla="*/ 165503 h 482221"/>
                <a:gd name="connsiteX3" fmla="*/ 436828 w 686823"/>
                <a:gd name="connsiteY3" fmla="*/ 0 h 482221"/>
                <a:gd name="connsiteX4" fmla="*/ 348303 w 686823"/>
                <a:gd name="connsiteY4" fmla="*/ 0 h 482221"/>
                <a:gd name="connsiteX5" fmla="*/ 348303 w 686823"/>
                <a:gd name="connsiteY5" fmla="*/ 178089 h 482221"/>
                <a:gd name="connsiteX6" fmla="*/ 290649 w 686823"/>
                <a:gd name="connsiteY6" fmla="*/ 178089 h 482221"/>
                <a:gd name="connsiteX7" fmla="*/ 290649 w 686823"/>
                <a:gd name="connsiteY7" fmla="*/ 88382 h 482221"/>
                <a:gd name="connsiteX8" fmla="*/ 202124 w 686823"/>
                <a:gd name="connsiteY8" fmla="*/ 88571 h 482221"/>
                <a:gd name="connsiteX9" fmla="*/ 202124 w 686823"/>
                <a:gd name="connsiteY9" fmla="*/ 379 h 482221"/>
                <a:gd name="connsiteX10" fmla="*/ 49676 w 686823"/>
                <a:gd name="connsiteY10" fmla="*/ 151025 h 482221"/>
                <a:gd name="connsiteX11" fmla="*/ 49676 w 686823"/>
                <a:gd name="connsiteY11" fmla="*/ 178089 h 482221"/>
                <a:gd name="connsiteX12" fmla="*/ 0 w 686823"/>
                <a:gd name="connsiteY12" fmla="*/ 178089 h 482221"/>
                <a:gd name="connsiteX13" fmla="*/ 0 w 686823"/>
                <a:gd name="connsiteY13" fmla="*/ 266282 h 482221"/>
                <a:gd name="connsiteX14" fmla="*/ 49676 w 686823"/>
                <a:gd name="connsiteY14" fmla="*/ 266282 h 482221"/>
                <a:gd name="connsiteX15" fmla="*/ 49676 w 686823"/>
                <a:gd name="connsiteY15" fmla="*/ 482221 h 482221"/>
                <a:gd name="connsiteX16" fmla="*/ 138201 w 686823"/>
                <a:gd name="connsiteY16" fmla="*/ 482221 h 482221"/>
                <a:gd name="connsiteX17" fmla="*/ 138201 w 686823"/>
                <a:gd name="connsiteY17" fmla="*/ 266282 h 482221"/>
                <a:gd name="connsiteX18" fmla="*/ 202124 w 686823"/>
                <a:gd name="connsiteY18" fmla="*/ 266282 h 482221"/>
                <a:gd name="connsiteX19" fmla="*/ 202124 w 686823"/>
                <a:gd name="connsiteY19" fmla="*/ 331953 h 482221"/>
                <a:gd name="connsiteX20" fmla="*/ 353242 w 686823"/>
                <a:gd name="connsiteY20" fmla="*/ 482221 h 482221"/>
                <a:gd name="connsiteX21" fmla="*/ 518703 w 686823"/>
                <a:gd name="connsiteY21" fmla="*/ 482221 h 482221"/>
                <a:gd name="connsiteX22" fmla="*/ 518703 w 686823"/>
                <a:gd name="connsiteY22" fmla="*/ 482221 h 482221"/>
                <a:gd name="connsiteX23" fmla="*/ 686823 w 686823"/>
                <a:gd name="connsiteY23" fmla="*/ 313690 h 482221"/>
                <a:gd name="connsiteX24" fmla="*/ 138201 w 686823"/>
                <a:gd name="connsiteY24" fmla="*/ 178089 h 482221"/>
                <a:gd name="connsiteX25" fmla="*/ 138201 w 686823"/>
                <a:gd name="connsiteY25" fmla="*/ 151025 h 482221"/>
                <a:gd name="connsiteX26" fmla="*/ 202124 w 686823"/>
                <a:gd name="connsiteY26" fmla="*/ 88571 h 482221"/>
                <a:gd name="connsiteX27" fmla="*/ 202124 w 686823"/>
                <a:gd name="connsiteY27" fmla="*/ 178089 h 482221"/>
                <a:gd name="connsiteX28" fmla="*/ 138201 w 686823"/>
                <a:gd name="connsiteY28" fmla="*/ 178089 h 482221"/>
                <a:gd name="connsiteX29" fmla="*/ 290649 w 686823"/>
                <a:gd name="connsiteY29" fmla="*/ 331953 h 482221"/>
                <a:gd name="connsiteX30" fmla="*/ 290649 w 686823"/>
                <a:gd name="connsiteY30" fmla="*/ 266282 h 482221"/>
                <a:gd name="connsiteX31" fmla="*/ 348303 w 686823"/>
                <a:gd name="connsiteY31" fmla="*/ 266282 h 482221"/>
                <a:gd name="connsiteX32" fmla="*/ 348303 w 686823"/>
                <a:gd name="connsiteY32" fmla="*/ 312838 h 482221"/>
                <a:gd name="connsiteX33" fmla="*/ 348303 w 686823"/>
                <a:gd name="connsiteY33" fmla="*/ 313595 h 482221"/>
                <a:gd name="connsiteX34" fmla="*/ 368820 w 686823"/>
                <a:gd name="connsiteY34" fmla="*/ 393934 h 482221"/>
                <a:gd name="connsiteX35" fmla="*/ 353242 w 686823"/>
                <a:gd name="connsiteY35" fmla="*/ 393934 h 482221"/>
                <a:gd name="connsiteX36" fmla="*/ 290649 w 686823"/>
                <a:gd name="connsiteY36" fmla="*/ 331858 h 482221"/>
                <a:gd name="connsiteX37" fmla="*/ 517468 w 686823"/>
                <a:gd name="connsiteY37" fmla="*/ 394029 h 482221"/>
                <a:gd name="connsiteX38" fmla="*/ 436828 w 686823"/>
                <a:gd name="connsiteY38" fmla="*/ 313690 h 482221"/>
                <a:gd name="connsiteX39" fmla="*/ 436828 w 686823"/>
                <a:gd name="connsiteY39" fmla="*/ 313501 h 482221"/>
                <a:gd name="connsiteX40" fmla="*/ 436828 w 686823"/>
                <a:gd name="connsiteY40" fmla="*/ 313501 h 482221"/>
                <a:gd name="connsiteX41" fmla="*/ 436828 w 686823"/>
                <a:gd name="connsiteY41" fmla="*/ 312838 h 482221"/>
                <a:gd name="connsiteX42" fmla="*/ 517468 w 686823"/>
                <a:gd name="connsiteY42" fmla="*/ 233257 h 482221"/>
                <a:gd name="connsiteX43" fmla="*/ 598109 w 686823"/>
                <a:gd name="connsiteY43" fmla="*/ 313595 h 482221"/>
                <a:gd name="connsiteX44" fmla="*/ 517468 w 686823"/>
                <a:gd name="connsiteY44" fmla="*/ 393934 h 48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86823" h="482221">
                  <a:moveTo>
                    <a:pt x="686729" y="313690"/>
                  </a:moveTo>
                  <a:cubicBezTo>
                    <a:pt x="686729" y="220766"/>
                    <a:pt x="610837" y="145064"/>
                    <a:pt x="517468" y="145064"/>
                  </a:cubicBezTo>
                  <a:cubicBezTo>
                    <a:pt x="488309" y="145064"/>
                    <a:pt x="460858" y="152445"/>
                    <a:pt x="436828" y="165503"/>
                  </a:cubicBezTo>
                  <a:lnTo>
                    <a:pt x="436828" y="0"/>
                  </a:lnTo>
                  <a:lnTo>
                    <a:pt x="348303" y="0"/>
                  </a:lnTo>
                  <a:lnTo>
                    <a:pt x="348303" y="178089"/>
                  </a:lnTo>
                  <a:lnTo>
                    <a:pt x="290649" y="178089"/>
                  </a:lnTo>
                  <a:lnTo>
                    <a:pt x="290649" y="88382"/>
                  </a:lnTo>
                  <a:lnTo>
                    <a:pt x="202124" y="88571"/>
                  </a:lnTo>
                  <a:lnTo>
                    <a:pt x="202124" y="379"/>
                  </a:lnTo>
                  <a:cubicBezTo>
                    <a:pt x="117494" y="379"/>
                    <a:pt x="49676" y="67943"/>
                    <a:pt x="49676" y="151025"/>
                  </a:cubicBezTo>
                  <a:lnTo>
                    <a:pt x="49676" y="178089"/>
                  </a:lnTo>
                  <a:lnTo>
                    <a:pt x="0" y="178089"/>
                  </a:lnTo>
                  <a:lnTo>
                    <a:pt x="0" y="266282"/>
                  </a:lnTo>
                  <a:lnTo>
                    <a:pt x="49676" y="266282"/>
                  </a:lnTo>
                  <a:lnTo>
                    <a:pt x="49676" y="482221"/>
                  </a:lnTo>
                  <a:lnTo>
                    <a:pt x="138201" y="482221"/>
                  </a:lnTo>
                  <a:lnTo>
                    <a:pt x="138201" y="266282"/>
                  </a:lnTo>
                  <a:lnTo>
                    <a:pt x="202124" y="266282"/>
                  </a:lnTo>
                  <a:lnTo>
                    <a:pt x="202124" y="331953"/>
                  </a:lnTo>
                  <a:cubicBezTo>
                    <a:pt x="202124" y="414752"/>
                    <a:pt x="269942" y="482221"/>
                    <a:pt x="353242" y="482221"/>
                  </a:cubicBezTo>
                  <a:lnTo>
                    <a:pt x="518703" y="482221"/>
                  </a:lnTo>
                  <a:cubicBezTo>
                    <a:pt x="518703" y="482221"/>
                    <a:pt x="518703" y="482221"/>
                    <a:pt x="518703" y="482221"/>
                  </a:cubicBezTo>
                  <a:cubicBezTo>
                    <a:pt x="611502" y="481559"/>
                    <a:pt x="686823" y="406236"/>
                    <a:pt x="686823" y="313690"/>
                  </a:cubicBezTo>
                  <a:close/>
                  <a:moveTo>
                    <a:pt x="138201" y="178089"/>
                  </a:moveTo>
                  <a:lnTo>
                    <a:pt x="138201" y="151025"/>
                  </a:lnTo>
                  <a:cubicBezTo>
                    <a:pt x="138201" y="116581"/>
                    <a:pt x="166221" y="88571"/>
                    <a:pt x="202124" y="88571"/>
                  </a:cubicBezTo>
                  <a:lnTo>
                    <a:pt x="202124" y="178089"/>
                  </a:lnTo>
                  <a:lnTo>
                    <a:pt x="138201" y="178089"/>
                  </a:lnTo>
                  <a:close/>
                  <a:moveTo>
                    <a:pt x="290649" y="331953"/>
                  </a:moveTo>
                  <a:lnTo>
                    <a:pt x="290649" y="266282"/>
                  </a:lnTo>
                  <a:lnTo>
                    <a:pt x="348303" y="266282"/>
                  </a:lnTo>
                  <a:lnTo>
                    <a:pt x="348303" y="312838"/>
                  </a:lnTo>
                  <a:cubicBezTo>
                    <a:pt x="348303" y="312838"/>
                    <a:pt x="348303" y="313406"/>
                    <a:pt x="348303" y="313595"/>
                  </a:cubicBezTo>
                  <a:cubicBezTo>
                    <a:pt x="348303" y="342646"/>
                    <a:pt x="355712" y="370088"/>
                    <a:pt x="368820" y="393934"/>
                  </a:cubicBezTo>
                  <a:lnTo>
                    <a:pt x="353242" y="393934"/>
                  </a:lnTo>
                  <a:cubicBezTo>
                    <a:pt x="318764" y="393934"/>
                    <a:pt x="290649" y="366114"/>
                    <a:pt x="290649" y="331858"/>
                  </a:cubicBezTo>
                  <a:close/>
                  <a:moveTo>
                    <a:pt x="517468" y="394029"/>
                  </a:moveTo>
                  <a:cubicBezTo>
                    <a:pt x="473016" y="394029"/>
                    <a:pt x="436828" y="357976"/>
                    <a:pt x="436828" y="313690"/>
                  </a:cubicBezTo>
                  <a:cubicBezTo>
                    <a:pt x="436828" y="313690"/>
                    <a:pt x="436828" y="313595"/>
                    <a:pt x="436828" y="313501"/>
                  </a:cubicBezTo>
                  <a:lnTo>
                    <a:pt x="436828" y="313501"/>
                  </a:lnTo>
                  <a:lnTo>
                    <a:pt x="436828" y="312838"/>
                  </a:lnTo>
                  <a:cubicBezTo>
                    <a:pt x="437303" y="268931"/>
                    <a:pt x="473206" y="233257"/>
                    <a:pt x="517468" y="233257"/>
                  </a:cubicBezTo>
                  <a:cubicBezTo>
                    <a:pt x="561731" y="233257"/>
                    <a:pt x="598109" y="269310"/>
                    <a:pt x="598109" y="313595"/>
                  </a:cubicBezTo>
                  <a:cubicBezTo>
                    <a:pt x="598109" y="357881"/>
                    <a:pt x="561921" y="393934"/>
                    <a:pt x="517468" y="393934"/>
                  </a:cubicBezTo>
                  <a:close/>
                </a:path>
              </a:pathLst>
            </a:custGeom>
            <a:solidFill>
              <a:srgbClr val="B5C135"/>
            </a:solidFill>
            <a:ln w="9485" cap="flat">
              <a:noFill/>
              <a:prstDash val="solid"/>
              <a:miter/>
            </a:ln>
          </p:spPr>
          <p:txBody>
            <a:bodyPr rtlCol="0" anchor="ctr"/>
            <a:lstStyle/>
            <a:p>
              <a:endParaRPr lang="en-US" sz="1800"/>
            </a:p>
          </p:txBody>
        </p:sp>
        <p:grpSp>
          <p:nvGrpSpPr>
            <p:cNvPr id="39" name="Group 38">
              <a:extLst>
                <a:ext uri="{FF2B5EF4-FFF2-40B4-BE49-F238E27FC236}">
                  <a16:creationId xmlns:a16="http://schemas.microsoft.com/office/drawing/2014/main" id="{D5394405-EF4C-3DBB-90C9-2C7F5613AA9B}"/>
                </a:ext>
              </a:extLst>
            </p:cNvPr>
            <p:cNvGrpSpPr/>
            <p:nvPr userDrawn="1"/>
          </p:nvGrpSpPr>
          <p:grpSpPr>
            <a:xfrm>
              <a:off x="1980548" y="370555"/>
              <a:ext cx="1457896" cy="135033"/>
              <a:chOff x="1980548" y="370555"/>
              <a:chExt cx="1457896" cy="135033"/>
            </a:xfrm>
            <a:solidFill>
              <a:srgbClr val="757474"/>
            </a:solidFill>
          </p:grpSpPr>
          <p:sp>
            <p:nvSpPr>
              <p:cNvPr id="15" name="Freeform 14">
                <a:extLst>
                  <a:ext uri="{FF2B5EF4-FFF2-40B4-BE49-F238E27FC236}">
                    <a16:creationId xmlns:a16="http://schemas.microsoft.com/office/drawing/2014/main" id="{C3C0D5BA-48A5-8E1E-0C0A-3EA952BF4715}"/>
                  </a:ext>
                </a:extLst>
              </p:cNvPr>
              <p:cNvSpPr/>
              <p:nvPr/>
            </p:nvSpPr>
            <p:spPr>
              <a:xfrm>
                <a:off x="1980548" y="381626"/>
                <a:ext cx="55280" cy="89139"/>
              </a:xfrm>
              <a:custGeom>
                <a:avLst/>
                <a:gdLst>
                  <a:gd name="connsiteX0" fmla="*/ 0 w 55280"/>
                  <a:gd name="connsiteY0" fmla="*/ 0 h 89139"/>
                  <a:gd name="connsiteX1" fmla="*/ 55280 w 55280"/>
                  <a:gd name="connsiteY1" fmla="*/ 0 h 89139"/>
                  <a:gd name="connsiteX2" fmla="*/ 55280 w 55280"/>
                  <a:gd name="connsiteY2" fmla="*/ 14383 h 89139"/>
                  <a:gd name="connsiteX3" fmla="*/ 17952 w 55280"/>
                  <a:gd name="connsiteY3" fmla="*/ 14383 h 89139"/>
                  <a:gd name="connsiteX4" fmla="*/ 17952 w 55280"/>
                  <a:gd name="connsiteY4" fmla="*/ 37283 h 89139"/>
                  <a:gd name="connsiteX5" fmla="*/ 46542 w 55280"/>
                  <a:gd name="connsiteY5" fmla="*/ 37283 h 89139"/>
                  <a:gd name="connsiteX6" fmla="*/ 46542 w 55280"/>
                  <a:gd name="connsiteY6" fmla="*/ 51477 h 89139"/>
                  <a:gd name="connsiteX7" fmla="*/ 17952 w 55280"/>
                  <a:gd name="connsiteY7" fmla="*/ 51477 h 89139"/>
                  <a:gd name="connsiteX8" fmla="*/ 17952 w 55280"/>
                  <a:gd name="connsiteY8" fmla="*/ 89139 h 89139"/>
                  <a:gd name="connsiteX9" fmla="*/ 0 w 55280"/>
                  <a:gd name="connsiteY9" fmla="*/ 89139 h 89139"/>
                  <a:gd name="connsiteX10" fmla="*/ 0 w 55280"/>
                  <a:gd name="connsiteY10" fmla="*/ 0 h 8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280" h="89139">
                    <a:moveTo>
                      <a:pt x="0" y="0"/>
                    </a:moveTo>
                    <a:lnTo>
                      <a:pt x="55280" y="0"/>
                    </a:lnTo>
                    <a:lnTo>
                      <a:pt x="55280" y="14383"/>
                    </a:lnTo>
                    <a:lnTo>
                      <a:pt x="17952" y="14383"/>
                    </a:lnTo>
                    <a:lnTo>
                      <a:pt x="17952" y="37283"/>
                    </a:lnTo>
                    <a:lnTo>
                      <a:pt x="46542" y="37283"/>
                    </a:lnTo>
                    <a:lnTo>
                      <a:pt x="46542" y="51477"/>
                    </a:lnTo>
                    <a:lnTo>
                      <a:pt x="17952" y="51477"/>
                    </a:lnTo>
                    <a:lnTo>
                      <a:pt x="17952" y="89139"/>
                    </a:lnTo>
                    <a:lnTo>
                      <a:pt x="0" y="89139"/>
                    </a:lnTo>
                    <a:lnTo>
                      <a:pt x="0" y="0"/>
                    </a:lnTo>
                    <a:close/>
                  </a:path>
                </a:pathLst>
              </a:custGeom>
              <a:grpFill/>
              <a:ln w="9485" cap="flat">
                <a:noFill/>
                <a:prstDash val="solid"/>
                <a:miter/>
              </a:ln>
            </p:spPr>
            <p:txBody>
              <a:bodyPr rtlCol="0" anchor="ctr"/>
              <a:lstStyle/>
              <a:p>
                <a:endParaRPr lang="en-US" sz="1800"/>
              </a:p>
            </p:txBody>
          </p:sp>
          <p:grpSp>
            <p:nvGrpSpPr>
              <p:cNvPr id="16" name="Graphic 11">
                <a:extLst>
                  <a:ext uri="{FF2B5EF4-FFF2-40B4-BE49-F238E27FC236}">
                    <a16:creationId xmlns:a16="http://schemas.microsoft.com/office/drawing/2014/main" id="{73EE6FED-62D6-0D41-6DB4-9056E616A58F}"/>
                  </a:ext>
                </a:extLst>
              </p:cNvPr>
              <p:cNvGrpSpPr/>
              <p:nvPr/>
            </p:nvGrpSpPr>
            <p:grpSpPr>
              <a:xfrm>
                <a:off x="2048461" y="370555"/>
                <a:ext cx="391330" cy="101440"/>
                <a:chOff x="2048461" y="370555"/>
                <a:chExt cx="391330" cy="101440"/>
              </a:xfrm>
              <a:grpFill/>
            </p:grpSpPr>
            <p:sp>
              <p:nvSpPr>
                <p:cNvPr id="17" name="Freeform 16">
                  <a:extLst>
                    <a:ext uri="{FF2B5EF4-FFF2-40B4-BE49-F238E27FC236}">
                      <a16:creationId xmlns:a16="http://schemas.microsoft.com/office/drawing/2014/main" id="{0BA69A39-2F1A-DE85-9231-15DE12B20D31}"/>
                    </a:ext>
                  </a:extLst>
                </p:cNvPr>
                <p:cNvSpPr/>
                <p:nvPr/>
              </p:nvSpPr>
              <p:spPr>
                <a:xfrm>
                  <a:off x="2048461" y="398943"/>
                  <a:ext cx="39702" cy="71916"/>
                </a:xfrm>
                <a:custGeom>
                  <a:avLst/>
                  <a:gdLst>
                    <a:gd name="connsiteX0" fmla="*/ 17952 w 39702"/>
                    <a:gd name="connsiteY0" fmla="*/ 71822 h 71916"/>
                    <a:gd name="connsiteX1" fmla="*/ 0 w 39702"/>
                    <a:gd name="connsiteY1" fmla="*/ 71822 h 71916"/>
                    <a:gd name="connsiteX2" fmla="*/ 0 w 39702"/>
                    <a:gd name="connsiteY2" fmla="*/ 1041 h 71916"/>
                    <a:gd name="connsiteX3" fmla="*/ 17952 w 39702"/>
                    <a:gd name="connsiteY3" fmla="*/ 1041 h 71916"/>
                    <a:gd name="connsiteX4" fmla="*/ 17952 w 39702"/>
                    <a:gd name="connsiteY4" fmla="*/ 12018 h 71916"/>
                    <a:gd name="connsiteX5" fmla="*/ 39703 w 39702"/>
                    <a:gd name="connsiteY5" fmla="*/ 0 h 71916"/>
                    <a:gd name="connsiteX6" fmla="*/ 39703 w 39702"/>
                    <a:gd name="connsiteY6" fmla="*/ 18831 h 71916"/>
                    <a:gd name="connsiteX7" fmla="*/ 34954 w 39702"/>
                    <a:gd name="connsiteY7" fmla="*/ 18831 h 71916"/>
                    <a:gd name="connsiteX8" fmla="*/ 17857 w 39702"/>
                    <a:gd name="connsiteY8" fmla="*/ 36621 h 71916"/>
                    <a:gd name="connsiteX9" fmla="*/ 17857 w 39702"/>
                    <a:gd name="connsiteY9" fmla="*/ 71917 h 7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02" h="71916">
                      <a:moveTo>
                        <a:pt x="17952" y="71822"/>
                      </a:moveTo>
                      <a:lnTo>
                        <a:pt x="0" y="71822"/>
                      </a:lnTo>
                      <a:lnTo>
                        <a:pt x="0" y="1041"/>
                      </a:lnTo>
                      <a:lnTo>
                        <a:pt x="17952" y="1041"/>
                      </a:lnTo>
                      <a:lnTo>
                        <a:pt x="17952" y="12018"/>
                      </a:lnTo>
                      <a:cubicBezTo>
                        <a:pt x="22416" y="4731"/>
                        <a:pt x="29825" y="0"/>
                        <a:pt x="39703" y="0"/>
                      </a:cubicBezTo>
                      <a:lnTo>
                        <a:pt x="39703" y="18831"/>
                      </a:lnTo>
                      <a:lnTo>
                        <a:pt x="34954" y="18831"/>
                      </a:lnTo>
                      <a:cubicBezTo>
                        <a:pt x="24316" y="18831"/>
                        <a:pt x="17857" y="22900"/>
                        <a:pt x="17857" y="36621"/>
                      </a:cubicBezTo>
                      <a:lnTo>
                        <a:pt x="17857" y="71917"/>
                      </a:lnTo>
                      <a:close/>
                    </a:path>
                  </a:pathLst>
                </a:custGeom>
                <a:grpFill/>
                <a:ln w="9485"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A0E57179-2B63-6F45-3F48-E956ADCBEBCC}"/>
                    </a:ext>
                  </a:extLst>
                </p:cNvPr>
                <p:cNvSpPr/>
                <p:nvPr/>
              </p:nvSpPr>
              <p:spPr>
                <a:xfrm>
                  <a:off x="2095667" y="398848"/>
                  <a:ext cx="73896" cy="73146"/>
                </a:xfrm>
                <a:custGeom>
                  <a:avLst/>
                  <a:gdLst>
                    <a:gd name="connsiteX0" fmla="*/ 37043 w 73896"/>
                    <a:gd name="connsiteY0" fmla="*/ 15708 h 73146"/>
                    <a:gd name="connsiteX1" fmla="*/ 18332 w 73896"/>
                    <a:gd name="connsiteY1" fmla="*/ 36242 h 73146"/>
                    <a:gd name="connsiteX2" fmla="*/ 37043 w 73896"/>
                    <a:gd name="connsiteY2" fmla="*/ 57344 h 73146"/>
                    <a:gd name="connsiteX3" fmla="*/ 55850 w 73896"/>
                    <a:gd name="connsiteY3" fmla="*/ 36526 h 73146"/>
                    <a:gd name="connsiteX4" fmla="*/ 37043 w 73896"/>
                    <a:gd name="connsiteY4" fmla="*/ 15708 h 73146"/>
                    <a:gd name="connsiteX5" fmla="*/ 32389 w 73896"/>
                    <a:gd name="connsiteY5" fmla="*/ 0 h 73146"/>
                    <a:gd name="connsiteX6" fmla="*/ 55850 w 73896"/>
                    <a:gd name="connsiteY6" fmla="*/ 11261 h 73146"/>
                    <a:gd name="connsiteX7" fmla="*/ 55850 w 73896"/>
                    <a:gd name="connsiteY7" fmla="*/ 1136 h 73146"/>
                    <a:gd name="connsiteX8" fmla="*/ 73897 w 73896"/>
                    <a:gd name="connsiteY8" fmla="*/ 1136 h 73146"/>
                    <a:gd name="connsiteX9" fmla="*/ 73897 w 73896"/>
                    <a:gd name="connsiteY9" fmla="*/ 71917 h 73146"/>
                    <a:gd name="connsiteX10" fmla="*/ 55850 w 73896"/>
                    <a:gd name="connsiteY10" fmla="*/ 71917 h 73146"/>
                    <a:gd name="connsiteX11" fmla="*/ 55850 w 73896"/>
                    <a:gd name="connsiteY11" fmla="*/ 61602 h 73146"/>
                    <a:gd name="connsiteX12" fmla="*/ 32294 w 73896"/>
                    <a:gd name="connsiteY12" fmla="*/ 73147 h 73146"/>
                    <a:gd name="connsiteX13" fmla="*/ 0 w 73896"/>
                    <a:gd name="connsiteY13" fmla="*/ 36337 h 73146"/>
                    <a:gd name="connsiteX14" fmla="*/ 32484 w 73896"/>
                    <a:gd name="connsiteY14" fmla="*/ 95 h 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896" h="73146">
                      <a:moveTo>
                        <a:pt x="37043" y="15708"/>
                      </a:moveTo>
                      <a:cubicBezTo>
                        <a:pt x="27450" y="15708"/>
                        <a:pt x="18332" y="22900"/>
                        <a:pt x="18332" y="36242"/>
                      </a:cubicBezTo>
                      <a:cubicBezTo>
                        <a:pt x="18332" y="49585"/>
                        <a:pt x="27450" y="57344"/>
                        <a:pt x="37043" y="57344"/>
                      </a:cubicBezTo>
                      <a:cubicBezTo>
                        <a:pt x="46637" y="57344"/>
                        <a:pt x="55850" y="49963"/>
                        <a:pt x="55850" y="36526"/>
                      </a:cubicBezTo>
                      <a:cubicBezTo>
                        <a:pt x="55850" y="23089"/>
                        <a:pt x="46922" y="15708"/>
                        <a:pt x="37043" y="15708"/>
                      </a:cubicBezTo>
                      <a:moveTo>
                        <a:pt x="32389" y="0"/>
                      </a:moveTo>
                      <a:cubicBezTo>
                        <a:pt x="43787" y="0"/>
                        <a:pt x="51576" y="5394"/>
                        <a:pt x="55850" y="11261"/>
                      </a:cubicBezTo>
                      <a:lnTo>
                        <a:pt x="55850" y="1136"/>
                      </a:lnTo>
                      <a:lnTo>
                        <a:pt x="73897" y="1136"/>
                      </a:lnTo>
                      <a:lnTo>
                        <a:pt x="73897" y="71917"/>
                      </a:lnTo>
                      <a:lnTo>
                        <a:pt x="55850" y="71917"/>
                      </a:lnTo>
                      <a:lnTo>
                        <a:pt x="55850" y="61602"/>
                      </a:lnTo>
                      <a:cubicBezTo>
                        <a:pt x="51576" y="67753"/>
                        <a:pt x="43502" y="73147"/>
                        <a:pt x="32294" y="73147"/>
                      </a:cubicBezTo>
                      <a:cubicBezTo>
                        <a:pt x="14342" y="73147"/>
                        <a:pt x="0" y="58480"/>
                        <a:pt x="0" y="36337"/>
                      </a:cubicBezTo>
                      <a:cubicBezTo>
                        <a:pt x="0" y="14194"/>
                        <a:pt x="14342" y="95"/>
                        <a:pt x="32484" y="95"/>
                      </a:cubicBezTo>
                    </a:path>
                  </a:pathLst>
                </a:custGeom>
                <a:grpFill/>
                <a:ln w="9485"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48C48F2A-D309-60B8-5B3D-ADAC05E1EE77}"/>
                    </a:ext>
                  </a:extLst>
                </p:cNvPr>
                <p:cNvSpPr/>
                <p:nvPr/>
              </p:nvSpPr>
              <p:spPr>
                <a:xfrm>
                  <a:off x="2187136" y="398943"/>
                  <a:ext cx="67722" cy="71822"/>
                </a:xfrm>
                <a:custGeom>
                  <a:avLst/>
                  <a:gdLst>
                    <a:gd name="connsiteX0" fmla="*/ 49771 w 67722"/>
                    <a:gd name="connsiteY0" fmla="*/ 32741 h 71822"/>
                    <a:gd name="connsiteX1" fmla="*/ 34004 w 67722"/>
                    <a:gd name="connsiteY1" fmla="*/ 15235 h 71822"/>
                    <a:gd name="connsiteX2" fmla="*/ 17952 w 67722"/>
                    <a:gd name="connsiteY2" fmla="*/ 32741 h 71822"/>
                    <a:gd name="connsiteX3" fmla="*/ 17952 w 67722"/>
                    <a:gd name="connsiteY3" fmla="*/ 71822 h 71822"/>
                    <a:gd name="connsiteX4" fmla="*/ 0 w 67722"/>
                    <a:gd name="connsiteY4" fmla="*/ 71822 h 71822"/>
                    <a:gd name="connsiteX5" fmla="*/ 0 w 67722"/>
                    <a:gd name="connsiteY5" fmla="*/ 1041 h 71822"/>
                    <a:gd name="connsiteX6" fmla="*/ 17952 w 67722"/>
                    <a:gd name="connsiteY6" fmla="*/ 1041 h 71822"/>
                    <a:gd name="connsiteX7" fmla="*/ 17952 w 67722"/>
                    <a:gd name="connsiteY7" fmla="*/ 9841 h 71822"/>
                    <a:gd name="connsiteX8" fmla="*/ 39418 w 67722"/>
                    <a:gd name="connsiteY8" fmla="*/ 0 h 71822"/>
                    <a:gd name="connsiteX9" fmla="*/ 67723 w 67722"/>
                    <a:gd name="connsiteY9" fmla="*/ 30281 h 71822"/>
                    <a:gd name="connsiteX10" fmla="*/ 67723 w 67722"/>
                    <a:gd name="connsiteY10" fmla="*/ 71822 h 71822"/>
                    <a:gd name="connsiteX11" fmla="*/ 49771 w 67722"/>
                    <a:gd name="connsiteY11" fmla="*/ 71822 h 71822"/>
                    <a:gd name="connsiteX12" fmla="*/ 49771 w 67722"/>
                    <a:gd name="connsiteY12" fmla="*/ 32741 h 7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22" h="71822">
                      <a:moveTo>
                        <a:pt x="49771" y="32741"/>
                      </a:moveTo>
                      <a:cubicBezTo>
                        <a:pt x="49771" y="21386"/>
                        <a:pt x="43502" y="15235"/>
                        <a:pt x="34004" y="15235"/>
                      </a:cubicBezTo>
                      <a:cubicBezTo>
                        <a:pt x="24506" y="15235"/>
                        <a:pt x="17952" y="21386"/>
                        <a:pt x="17952" y="32741"/>
                      </a:cubicBezTo>
                      <a:lnTo>
                        <a:pt x="17952" y="71822"/>
                      </a:lnTo>
                      <a:lnTo>
                        <a:pt x="0" y="71822"/>
                      </a:lnTo>
                      <a:lnTo>
                        <a:pt x="0" y="1041"/>
                      </a:lnTo>
                      <a:lnTo>
                        <a:pt x="17952" y="1041"/>
                      </a:lnTo>
                      <a:lnTo>
                        <a:pt x="17952" y="9841"/>
                      </a:lnTo>
                      <a:cubicBezTo>
                        <a:pt x="22606" y="3880"/>
                        <a:pt x="30300" y="0"/>
                        <a:pt x="39418" y="0"/>
                      </a:cubicBezTo>
                      <a:cubicBezTo>
                        <a:pt x="55945" y="0"/>
                        <a:pt x="67723" y="10693"/>
                        <a:pt x="67723" y="30281"/>
                      </a:cubicBezTo>
                      <a:lnTo>
                        <a:pt x="67723" y="71822"/>
                      </a:lnTo>
                      <a:lnTo>
                        <a:pt x="49771" y="71822"/>
                      </a:lnTo>
                      <a:lnTo>
                        <a:pt x="49771" y="32741"/>
                      </a:lnTo>
                      <a:close/>
                    </a:path>
                  </a:pathLst>
                </a:custGeom>
                <a:grpFill/>
                <a:ln w="9485"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71BABB88-2588-54CE-664B-D52A89E61541}"/>
                    </a:ext>
                  </a:extLst>
                </p:cNvPr>
                <p:cNvSpPr/>
                <p:nvPr/>
              </p:nvSpPr>
              <p:spPr>
                <a:xfrm>
                  <a:off x="2267302" y="398848"/>
                  <a:ext cx="68577" cy="73146"/>
                </a:xfrm>
                <a:custGeom>
                  <a:avLst/>
                  <a:gdLst>
                    <a:gd name="connsiteX0" fmla="*/ 35144 w 68577"/>
                    <a:gd name="connsiteY0" fmla="*/ 0 h 73146"/>
                    <a:gd name="connsiteX1" fmla="*/ 68578 w 68577"/>
                    <a:gd name="connsiteY1" fmla="*/ 25076 h 73146"/>
                    <a:gd name="connsiteX2" fmla="*/ 49201 w 68577"/>
                    <a:gd name="connsiteY2" fmla="*/ 25076 h 73146"/>
                    <a:gd name="connsiteX3" fmla="*/ 34954 w 68577"/>
                    <a:gd name="connsiteY3" fmla="*/ 15235 h 73146"/>
                    <a:gd name="connsiteX4" fmla="*/ 18237 w 68577"/>
                    <a:gd name="connsiteY4" fmla="*/ 36526 h 73146"/>
                    <a:gd name="connsiteX5" fmla="*/ 34954 w 68577"/>
                    <a:gd name="connsiteY5" fmla="*/ 57723 h 73146"/>
                    <a:gd name="connsiteX6" fmla="*/ 49201 w 68577"/>
                    <a:gd name="connsiteY6" fmla="*/ 48071 h 73146"/>
                    <a:gd name="connsiteX7" fmla="*/ 68578 w 68577"/>
                    <a:gd name="connsiteY7" fmla="*/ 48071 h 73146"/>
                    <a:gd name="connsiteX8" fmla="*/ 35144 w 68577"/>
                    <a:gd name="connsiteY8" fmla="*/ 73147 h 73146"/>
                    <a:gd name="connsiteX9" fmla="*/ 0 w 68577"/>
                    <a:gd name="connsiteY9" fmla="*/ 36621 h 73146"/>
                    <a:gd name="connsiteX10" fmla="*/ 35144 w 68577"/>
                    <a:gd name="connsiteY10" fmla="*/ 95 h 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77" h="73146">
                      <a:moveTo>
                        <a:pt x="35144" y="0"/>
                      </a:moveTo>
                      <a:cubicBezTo>
                        <a:pt x="52811" y="0"/>
                        <a:pt x="64779" y="9179"/>
                        <a:pt x="68578" y="25076"/>
                      </a:cubicBezTo>
                      <a:lnTo>
                        <a:pt x="49201" y="25076"/>
                      </a:lnTo>
                      <a:cubicBezTo>
                        <a:pt x="47112" y="19115"/>
                        <a:pt x="42457" y="15235"/>
                        <a:pt x="34954" y="15235"/>
                      </a:cubicBezTo>
                      <a:cubicBezTo>
                        <a:pt x="24981" y="15235"/>
                        <a:pt x="18237" y="22805"/>
                        <a:pt x="18237" y="36526"/>
                      </a:cubicBezTo>
                      <a:cubicBezTo>
                        <a:pt x="18237" y="50247"/>
                        <a:pt x="24886" y="57723"/>
                        <a:pt x="34954" y="57723"/>
                      </a:cubicBezTo>
                      <a:cubicBezTo>
                        <a:pt x="42362" y="57723"/>
                        <a:pt x="47017" y="54411"/>
                        <a:pt x="49201" y="48071"/>
                      </a:cubicBezTo>
                      <a:lnTo>
                        <a:pt x="68578" y="48071"/>
                      </a:lnTo>
                      <a:cubicBezTo>
                        <a:pt x="64779" y="63117"/>
                        <a:pt x="52811" y="73147"/>
                        <a:pt x="35144" y="73147"/>
                      </a:cubicBezTo>
                      <a:cubicBezTo>
                        <a:pt x="14627" y="73147"/>
                        <a:pt x="0" y="58858"/>
                        <a:pt x="0" y="36621"/>
                      </a:cubicBezTo>
                      <a:cubicBezTo>
                        <a:pt x="0" y="14383"/>
                        <a:pt x="14627" y="95"/>
                        <a:pt x="35144" y="95"/>
                      </a:cubicBezTo>
                    </a:path>
                  </a:pathLst>
                </a:custGeom>
                <a:grpFill/>
                <a:ln w="9485"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FE28D3EB-723D-F843-CC96-192C19295D6F}"/>
                    </a:ext>
                  </a:extLst>
                </p:cNvPr>
                <p:cNvSpPr/>
                <p:nvPr/>
              </p:nvSpPr>
              <p:spPr>
                <a:xfrm>
                  <a:off x="2347278" y="370555"/>
                  <a:ext cx="22036" cy="100210"/>
                </a:xfrm>
                <a:custGeom>
                  <a:avLst/>
                  <a:gdLst>
                    <a:gd name="connsiteX0" fmla="*/ 1900 w 22036"/>
                    <a:gd name="connsiteY0" fmla="*/ 29429 h 100210"/>
                    <a:gd name="connsiteX1" fmla="*/ 19851 w 22036"/>
                    <a:gd name="connsiteY1" fmla="*/ 29429 h 100210"/>
                    <a:gd name="connsiteX2" fmla="*/ 19851 w 22036"/>
                    <a:gd name="connsiteY2" fmla="*/ 100210 h 100210"/>
                    <a:gd name="connsiteX3" fmla="*/ 1900 w 22036"/>
                    <a:gd name="connsiteY3" fmla="*/ 100210 h 100210"/>
                    <a:gd name="connsiteX4" fmla="*/ 1900 w 22036"/>
                    <a:gd name="connsiteY4" fmla="*/ 29429 h 100210"/>
                    <a:gd name="connsiteX5" fmla="*/ 0 w 22036"/>
                    <a:gd name="connsiteY5" fmla="*/ 10504 h 100210"/>
                    <a:gd name="connsiteX6" fmla="*/ 11018 w 22036"/>
                    <a:gd name="connsiteY6" fmla="*/ 0 h 100210"/>
                    <a:gd name="connsiteX7" fmla="*/ 22036 w 22036"/>
                    <a:gd name="connsiteY7" fmla="*/ 10504 h 100210"/>
                    <a:gd name="connsiteX8" fmla="*/ 11018 w 22036"/>
                    <a:gd name="connsiteY8" fmla="*/ 21007 h 100210"/>
                    <a:gd name="connsiteX9" fmla="*/ 0 w 22036"/>
                    <a:gd name="connsiteY9" fmla="*/ 10504 h 1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6" h="100210">
                      <a:moveTo>
                        <a:pt x="1900" y="29429"/>
                      </a:moveTo>
                      <a:lnTo>
                        <a:pt x="19851" y="29429"/>
                      </a:lnTo>
                      <a:lnTo>
                        <a:pt x="19851" y="100210"/>
                      </a:lnTo>
                      <a:lnTo>
                        <a:pt x="1900" y="100210"/>
                      </a:lnTo>
                      <a:lnTo>
                        <a:pt x="1900" y="29429"/>
                      </a:lnTo>
                      <a:close/>
                      <a:moveTo>
                        <a:pt x="0" y="10504"/>
                      </a:moveTo>
                      <a:cubicBezTo>
                        <a:pt x="0" y="4637"/>
                        <a:pt x="4654" y="0"/>
                        <a:pt x="11018" y="0"/>
                      </a:cubicBezTo>
                      <a:cubicBezTo>
                        <a:pt x="17382" y="0"/>
                        <a:pt x="22036" y="4542"/>
                        <a:pt x="22036" y="10504"/>
                      </a:cubicBezTo>
                      <a:cubicBezTo>
                        <a:pt x="22036" y="16465"/>
                        <a:pt x="17287" y="21007"/>
                        <a:pt x="11018" y="21007"/>
                      </a:cubicBezTo>
                      <a:cubicBezTo>
                        <a:pt x="4749" y="21007"/>
                        <a:pt x="0" y="16371"/>
                        <a:pt x="0" y="10504"/>
                      </a:cubicBezTo>
                    </a:path>
                  </a:pathLst>
                </a:custGeom>
                <a:grpFill/>
                <a:ln w="9485"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55B0356E-AC89-E409-6BF2-DE1B5C12DB41}"/>
                    </a:ext>
                  </a:extLst>
                </p:cNvPr>
                <p:cNvSpPr/>
                <p:nvPr/>
              </p:nvSpPr>
              <p:spPr>
                <a:xfrm>
                  <a:off x="2380902" y="398848"/>
                  <a:ext cx="58889" cy="73146"/>
                </a:xfrm>
                <a:custGeom>
                  <a:avLst/>
                  <a:gdLst>
                    <a:gd name="connsiteX0" fmla="*/ 31059 w 58889"/>
                    <a:gd name="connsiteY0" fmla="*/ 73052 h 73146"/>
                    <a:gd name="connsiteX1" fmla="*/ 0 w 58889"/>
                    <a:gd name="connsiteY1" fmla="*/ 49585 h 73146"/>
                    <a:gd name="connsiteX2" fmla="*/ 18047 w 58889"/>
                    <a:gd name="connsiteY2" fmla="*/ 49585 h 73146"/>
                    <a:gd name="connsiteX3" fmla="*/ 30869 w 58889"/>
                    <a:gd name="connsiteY3" fmla="*/ 59048 h 73146"/>
                    <a:gd name="connsiteX4" fmla="*/ 41793 w 58889"/>
                    <a:gd name="connsiteY4" fmla="*/ 51761 h 73146"/>
                    <a:gd name="connsiteX5" fmla="*/ 1615 w 58889"/>
                    <a:gd name="connsiteY5" fmla="*/ 21197 h 73146"/>
                    <a:gd name="connsiteX6" fmla="*/ 29730 w 58889"/>
                    <a:gd name="connsiteY6" fmla="*/ 0 h 73146"/>
                    <a:gd name="connsiteX7" fmla="*/ 58320 w 58889"/>
                    <a:gd name="connsiteY7" fmla="*/ 23373 h 73146"/>
                    <a:gd name="connsiteX8" fmla="*/ 41128 w 58889"/>
                    <a:gd name="connsiteY8" fmla="*/ 23373 h 73146"/>
                    <a:gd name="connsiteX9" fmla="*/ 29160 w 58889"/>
                    <a:gd name="connsiteY9" fmla="*/ 14194 h 73146"/>
                    <a:gd name="connsiteX10" fmla="*/ 18997 w 58889"/>
                    <a:gd name="connsiteY10" fmla="*/ 21007 h 73146"/>
                    <a:gd name="connsiteX11" fmla="*/ 58890 w 58889"/>
                    <a:gd name="connsiteY11" fmla="*/ 51856 h 73146"/>
                    <a:gd name="connsiteX12" fmla="*/ 30965 w 58889"/>
                    <a:gd name="connsiteY12" fmla="*/ 73147 h 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889" h="73146">
                      <a:moveTo>
                        <a:pt x="31059" y="73052"/>
                      </a:moveTo>
                      <a:cubicBezTo>
                        <a:pt x="13203" y="73052"/>
                        <a:pt x="760" y="62738"/>
                        <a:pt x="0" y="49585"/>
                      </a:cubicBezTo>
                      <a:lnTo>
                        <a:pt x="18047" y="49585"/>
                      </a:lnTo>
                      <a:cubicBezTo>
                        <a:pt x="18712" y="54979"/>
                        <a:pt x="23651" y="59048"/>
                        <a:pt x="30869" y="59048"/>
                      </a:cubicBezTo>
                      <a:cubicBezTo>
                        <a:pt x="38088" y="59048"/>
                        <a:pt x="41793" y="55830"/>
                        <a:pt x="41793" y="51761"/>
                      </a:cubicBezTo>
                      <a:cubicBezTo>
                        <a:pt x="41793" y="39081"/>
                        <a:pt x="1615" y="47124"/>
                        <a:pt x="1615" y="21197"/>
                      </a:cubicBezTo>
                      <a:cubicBezTo>
                        <a:pt x="1615" y="9463"/>
                        <a:pt x="12158" y="0"/>
                        <a:pt x="29730" y="0"/>
                      </a:cubicBezTo>
                      <a:cubicBezTo>
                        <a:pt x="47302" y="0"/>
                        <a:pt x="57275" y="9368"/>
                        <a:pt x="58320" y="23373"/>
                      </a:cubicBezTo>
                      <a:lnTo>
                        <a:pt x="41128" y="23373"/>
                      </a:lnTo>
                      <a:cubicBezTo>
                        <a:pt x="40653" y="17885"/>
                        <a:pt x="36284" y="14194"/>
                        <a:pt x="29160" y="14194"/>
                      </a:cubicBezTo>
                      <a:cubicBezTo>
                        <a:pt x="22511" y="14194"/>
                        <a:pt x="18997" y="16844"/>
                        <a:pt x="18997" y="21007"/>
                      </a:cubicBezTo>
                      <a:cubicBezTo>
                        <a:pt x="18997" y="33877"/>
                        <a:pt x="58320" y="25833"/>
                        <a:pt x="58890" y="51856"/>
                      </a:cubicBezTo>
                      <a:cubicBezTo>
                        <a:pt x="58890" y="63968"/>
                        <a:pt x="48251" y="73147"/>
                        <a:pt x="30965" y="73147"/>
                      </a:cubicBezTo>
                    </a:path>
                  </a:pathLst>
                </a:custGeom>
                <a:grpFill/>
                <a:ln w="9485" cap="flat">
                  <a:noFill/>
                  <a:prstDash val="solid"/>
                  <a:miter/>
                </a:ln>
              </p:spPr>
              <p:txBody>
                <a:bodyPr rtlCol="0" anchor="ctr"/>
                <a:lstStyle/>
                <a:p>
                  <a:endParaRPr lang="en-US" sz="1800"/>
                </a:p>
              </p:txBody>
            </p:sp>
          </p:grpSp>
          <p:sp>
            <p:nvSpPr>
              <p:cNvPr id="23" name="Freeform 22">
                <a:extLst>
                  <a:ext uri="{FF2B5EF4-FFF2-40B4-BE49-F238E27FC236}">
                    <a16:creationId xmlns:a16="http://schemas.microsoft.com/office/drawing/2014/main" id="{0C65E7D6-D1CD-BA51-3397-49087E00D79A}"/>
                  </a:ext>
                </a:extLst>
              </p:cNvPr>
              <p:cNvSpPr/>
              <p:nvPr/>
            </p:nvSpPr>
            <p:spPr>
              <a:xfrm>
                <a:off x="2480444" y="381626"/>
                <a:ext cx="65633" cy="89139"/>
              </a:xfrm>
              <a:custGeom>
                <a:avLst/>
                <a:gdLst>
                  <a:gd name="connsiteX0" fmla="*/ 0 w 65633"/>
                  <a:gd name="connsiteY0" fmla="*/ 0 h 89139"/>
                  <a:gd name="connsiteX1" fmla="*/ 65633 w 65633"/>
                  <a:gd name="connsiteY1" fmla="*/ 0 h 89139"/>
                  <a:gd name="connsiteX2" fmla="*/ 65633 w 65633"/>
                  <a:gd name="connsiteY2" fmla="*/ 14383 h 89139"/>
                  <a:gd name="connsiteX3" fmla="*/ 41793 w 65633"/>
                  <a:gd name="connsiteY3" fmla="*/ 14383 h 89139"/>
                  <a:gd name="connsiteX4" fmla="*/ 41793 w 65633"/>
                  <a:gd name="connsiteY4" fmla="*/ 89139 h 89139"/>
                  <a:gd name="connsiteX5" fmla="*/ 23841 w 65633"/>
                  <a:gd name="connsiteY5" fmla="*/ 89139 h 89139"/>
                  <a:gd name="connsiteX6" fmla="*/ 23841 w 65633"/>
                  <a:gd name="connsiteY6" fmla="*/ 14383 h 89139"/>
                  <a:gd name="connsiteX7" fmla="*/ 0 w 65633"/>
                  <a:gd name="connsiteY7" fmla="*/ 14383 h 89139"/>
                  <a:gd name="connsiteX8" fmla="*/ 0 w 65633"/>
                  <a:gd name="connsiteY8" fmla="*/ 0 h 8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33" h="89139">
                    <a:moveTo>
                      <a:pt x="0" y="0"/>
                    </a:moveTo>
                    <a:lnTo>
                      <a:pt x="65633" y="0"/>
                    </a:lnTo>
                    <a:lnTo>
                      <a:pt x="65633" y="14383"/>
                    </a:lnTo>
                    <a:lnTo>
                      <a:pt x="41793" y="14383"/>
                    </a:lnTo>
                    <a:lnTo>
                      <a:pt x="41793" y="89139"/>
                    </a:lnTo>
                    <a:lnTo>
                      <a:pt x="23841" y="89139"/>
                    </a:lnTo>
                    <a:lnTo>
                      <a:pt x="23841" y="14383"/>
                    </a:lnTo>
                    <a:lnTo>
                      <a:pt x="0" y="14383"/>
                    </a:lnTo>
                    <a:lnTo>
                      <a:pt x="0" y="0"/>
                    </a:lnTo>
                    <a:close/>
                  </a:path>
                </a:pathLst>
              </a:custGeom>
              <a:grpFill/>
              <a:ln w="9485"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E51768B3-17B9-AE60-418A-F4BAD104F2EF}"/>
                  </a:ext>
                </a:extLst>
              </p:cNvPr>
              <p:cNvSpPr/>
              <p:nvPr/>
            </p:nvSpPr>
            <p:spPr>
              <a:xfrm>
                <a:off x="2554531" y="398848"/>
                <a:ext cx="73897" cy="73146"/>
              </a:xfrm>
              <a:custGeom>
                <a:avLst/>
                <a:gdLst>
                  <a:gd name="connsiteX0" fmla="*/ 37044 w 73897"/>
                  <a:gd name="connsiteY0" fmla="*/ 15708 h 73146"/>
                  <a:gd name="connsiteX1" fmla="*/ 18332 w 73897"/>
                  <a:gd name="connsiteY1" fmla="*/ 36242 h 73146"/>
                  <a:gd name="connsiteX2" fmla="*/ 37044 w 73897"/>
                  <a:gd name="connsiteY2" fmla="*/ 57344 h 73146"/>
                  <a:gd name="connsiteX3" fmla="*/ 55850 w 73897"/>
                  <a:gd name="connsiteY3" fmla="*/ 36526 h 73146"/>
                  <a:gd name="connsiteX4" fmla="*/ 37044 w 73897"/>
                  <a:gd name="connsiteY4" fmla="*/ 15708 h 73146"/>
                  <a:gd name="connsiteX5" fmla="*/ 32389 w 73897"/>
                  <a:gd name="connsiteY5" fmla="*/ 0 h 73146"/>
                  <a:gd name="connsiteX6" fmla="*/ 55850 w 73897"/>
                  <a:gd name="connsiteY6" fmla="*/ 11261 h 73146"/>
                  <a:gd name="connsiteX7" fmla="*/ 55850 w 73897"/>
                  <a:gd name="connsiteY7" fmla="*/ 1136 h 73146"/>
                  <a:gd name="connsiteX8" fmla="*/ 73897 w 73897"/>
                  <a:gd name="connsiteY8" fmla="*/ 1136 h 73146"/>
                  <a:gd name="connsiteX9" fmla="*/ 73897 w 73897"/>
                  <a:gd name="connsiteY9" fmla="*/ 71917 h 73146"/>
                  <a:gd name="connsiteX10" fmla="*/ 55850 w 73897"/>
                  <a:gd name="connsiteY10" fmla="*/ 71917 h 73146"/>
                  <a:gd name="connsiteX11" fmla="*/ 55850 w 73897"/>
                  <a:gd name="connsiteY11" fmla="*/ 61602 h 73146"/>
                  <a:gd name="connsiteX12" fmla="*/ 32294 w 73897"/>
                  <a:gd name="connsiteY12" fmla="*/ 73147 h 73146"/>
                  <a:gd name="connsiteX13" fmla="*/ 0 w 73897"/>
                  <a:gd name="connsiteY13" fmla="*/ 36337 h 73146"/>
                  <a:gd name="connsiteX14" fmla="*/ 32484 w 73897"/>
                  <a:gd name="connsiteY14" fmla="*/ 95 h 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897" h="73146">
                    <a:moveTo>
                      <a:pt x="37044" y="15708"/>
                    </a:moveTo>
                    <a:cubicBezTo>
                      <a:pt x="27450" y="15708"/>
                      <a:pt x="18332" y="22900"/>
                      <a:pt x="18332" y="36242"/>
                    </a:cubicBezTo>
                    <a:cubicBezTo>
                      <a:pt x="18332" y="49585"/>
                      <a:pt x="27450" y="57344"/>
                      <a:pt x="37044" y="57344"/>
                    </a:cubicBezTo>
                    <a:cubicBezTo>
                      <a:pt x="46637" y="57344"/>
                      <a:pt x="55850" y="49963"/>
                      <a:pt x="55850" y="36526"/>
                    </a:cubicBezTo>
                    <a:cubicBezTo>
                      <a:pt x="55850" y="23089"/>
                      <a:pt x="46827" y="15708"/>
                      <a:pt x="37044" y="15708"/>
                    </a:cubicBezTo>
                    <a:moveTo>
                      <a:pt x="32389" y="0"/>
                    </a:moveTo>
                    <a:cubicBezTo>
                      <a:pt x="43787" y="0"/>
                      <a:pt x="51576" y="5394"/>
                      <a:pt x="55850" y="11261"/>
                    </a:cubicBezTo>
                    <a:lnTo>
                      <a:pt x="55850" y="1136"/>
                    </a:lnTo>
                    <a:lnTo>
                      <a:pt x="73897" y="1136"/>
                    </a:lnTo>
                    <a:lnTo>
                      <a:pt x="73897" y="71917"/>
                    </a:lnTo>
                    <a:lnTo>
                      <a:pt x="55850" y="71917"/>
                    </a:lnTo>
                    <a:lnTo>
                      <a:pt x="55850" y="61602"/>
                    </a:lnTo>
                    <a:cubicBezTo>
                      <a:pt x="51576" y="67753"/>
                      <a:pt x="43502" y="73147"/>
                      <a:pt x="32294" y="73147"/>
                    </a:cubicBezTo>
                    <a:cubicBezTo>
                      <a:pt x="14343" y="73147"/>
                      <a:pt x="0" y="58480"/>
                      <a:pt x="0" y="36337"/>
                    </a:cubicBezTo>
                    <a:cubicBezTo>
                      <a:pt x="0" y="14194"/>
                      <a:pt x="14343" y="95"/>
                      <a:pt x="32484" y="95"/>
                    </a:cubicBezTo>
                  </a:path>
                </a:pathLst>
              </a:custGeom>
              <a:grpFill/>
              <a:ln w="9485"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E516DFF5-1EAD-6B88-3138-A3C4EFB7C919}"/>
                  </a:ext>
                </a:extLst>
              </p:cNvPr>
              <p:cNvSpPr/>
              <p:nvPr/>
            </p:nvSpPr>
            <p:spPr>
              <a:xfrm>
                <a:off x="2637831" y="399984"/>
                <a:ext cx="76176" cy="104279"/>
              </a:xfrm>
              <a:custGeom>
                <a:avLst/>
                <a:gdLst>
                  <a:gd name="connsiteX0" fmla="*/ 57085 w 76176"/>
                  <a:gd name="connsiteY0" fmla="*/ 0 h 104279"/>
                  <a:gd name="connsiteX1" fmla="*/ 76177 w 76176"/>
                  <a:gd name="connsiteY1" fmla="*/ 0 h 104279"/>
                  <a:gd name="connsiteX2" fmla="*/ 32199 w 76176"/>
                  <a:gd name="connsiteY2" fmla="*/ 104279 h 104279"/>
                  <a:gd name="connsiteX3" fmla="*/ 13108 w 76176"/>
                  <a:gd name="connsiteY3" fmla="*/ 104279 h 104279"/>
                  <a:gd name="connsiteX4" fmla="*/ 28495 w 76176"/>
                  <a:gd name="connsiteY4" fmla="*/ 68983 h 104279"/>
                  <a:gd name="connsiteX5" fmla="*/ 0 w 76176"/>
                  <a:gd name="connsiteY5" fmla="*/ 0 h 104279"/>
                  <a:gd name="connsiteX6" fmla="*/ 20136 w 76176"/>
                  <a:gd name="connsiteY6" fmla="*/ 0 h 104279"/>
                  <a:gd name="connsiteX7" fmla="*/ 38468 w 76176"/>
                  <a:gd name="connsiteY7" fmla="*/ 49396 h 104279"/>
                  <a:gd name="connsiteX8" fmla="*/ 57085 w 76176"/>
                  <a:gd name="connsiteY8" fmla="*/ 0 h 10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6" h="104279">
                    <a:moveTo>
                      <a:pt x="57085" y="0"/>
                    </a:moveTo>
                    <a:lnTo>
                      <a:pt x="76177" y="0"/>
                    </a:lnTo>
                    <a:lnTo>
                      <a:pt x="32199" y="104279"/>
                    </a:lnTo>
                    <a:lnTo>
                      <a:pt x="13108" y="104279"/>
                    </a:lnTo>
                    <a:lnTo>
                      <a:pt x="28495" y="68983"/>
                    </a:lnTo>
                    <a:lnTo>
                      <a:pt x="0" y="0"/>
                    </a:lnTo>
                    <a:lnTo>
                      <a:pt x="20136" y="0"/>
                    </a:lnTo>
                    <a:lnTo>
                      <a:pt x="38468" y="49396"/>
                    </a:lnTo>
                    <a:lnTo>
                      <a:pt x="57085" y="0"/>
                    </a:lnTo>
                    <a:close/>
                  </a:path>
                </a:pathLst>
              </a:custGeom>
              <a:grpFill/>
              <a:ln w="9485"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B43FFEDD-14D9-D325-2D66-CBC848D1DE48}"/>
                  </a:ext>
                </a:extLst>
              </p:cNvPr>
              <p:cNvSpPr/>
              <p:nvPr/>
            </p:nvSpPr>
            <p:spPr>
              <a:xfrm>
                <a:off x="2723601" y="376232"/>
                <a:ext cx="17951" cy="94532"/>
              </a:xfrm>
              <a:custGeom>
                <a:avLst/>
                <a:gdLst>
                  <a:gd name="connsiteX0" fmla="*/ 0 w 17951"/>
                  <a:gd name="connsiteY0" fmla="*/ 0 h 94532"/>
                  <a:gd name="connsiteX1" fmla="*/ 17952 w 17951"/>
                  <a:gd name="connsiteY1" fmla="*/ 0 h 94532"/>
                  <a:gd name="connsiteX2" fmla="*/ 17952 w 17951"/>
                  <a:gd name="connsiteY2" fmla="*/ 94533 h 94532"/>
                  <a:gd name="connsiteX3" fmla="*/ 0 w 17951"/>
                  <a:gd name="connsiteY3" fmla="*/ 94533 h 94532"/>
                </a:gdLst>
                <a:ahLst/>
                <a:cxnLst>
                  <a:cxn ang="0">
                    <a:pos x="connsiteX0" y="connsiteY0"/>
                  </a:cxn>
                  <a:cxn ang="0">
                    <a:pos x="connsiteX1" y="connsiteY1"/>
                  </a:cxn>
                  <a:cxn ang="0">
                    <a:pos x="connsiteX2" y="connsiteY2"/>
                  </a:cxn>
                  <a:cxn ang="0">
                    <a:pos x="connsiteX3" y="connsiteY3"/>
                  </a:cxn>
                </a:cxnLst>
                <a:rect l="l" t="t" r="r" b="b"/>
                <a:pathLst>
                  <a:path w="17951" h="94532">
                    <a:moveTo>
                      <a:pt x="0" y="0"/>
                    </a:moveTo>
                    <a:lnTo>
                      <a:pt x="17952" y="0"/>
                    </a:lnTo>
                    <a:lnTo>
                      <a:pt x="17952" y="94533"/>
                    </a:lnTo>
                    <a:lnTo>
                      <a:pt x="0" y="94533"/>
                    </a:lnTo>
                    <a:close/>
                  </a:path>
                </a:pathLst>
              </a:custGeom>
              <a:grpFill/>
              <a:ln w="9485" cap="flat">
                <a:noFill/>
                <a:prstDash val="solid"/>
                <a:miter/>
              </a:ln>
            </p:spPr>
            <p:txBody>
              <a:bodyPr rtlCol="0" anchor="ctr"/>
              <a:lstStyle/>
              <a:p>
                <a:endParaRPr lang="en-US" sz="1800"/>
              </a:p>
            </p:txBody>
          </p:sp>
          <p:grpSp>
            <p:nvGrpSpPr>
              <p:cNvPr id="27" name="Graphic 11">
                <a:extLst>
                  <a:ext uri="{FF2B5EF4-FFF2-40B4-BE49-F238E27FC236}">
                    <a16:creationId xmlns:a16="http://schemas.microsoft.com/office/drawing/2014/main" id="{796DDF93-B179-1521-4EEB-5C604A4F8240}"/>
                  </a:ext>
                </a:extLst>
              </p:cNvPr>
              <p:cNvGrpSpPr/>
              <p:nvPr/>
            </p:nvGrpSpPr>
            <p:grpSpPr>
              <a:xfrm>
                <a:off x="2754946" y="370555"/>
                <a:ext cx="355712" cy="101345"/>
                <a:chOff x="2754946" y="370555"/>
                <a:chExt cx="355712" cy="101345"/>
              </a:xfrm>
              <a:grpFill/>
            </p:grpSpPr>
            <p:sp>
              <p:nvSpPr>
                <p:cNvPr id="28" name="Freeform 27">
                  <a:extLst>
                    <a:ext uri="{FF2B5EF4-FFF2-40B4-BE49-F238E27FC236}">
                      <a16:creationId xmlns:a16="http://schemas.microsoft.com/office/drawing/2014/main" id="{4B6D0BF8-608A-A2C1-0D19-F93548D97BFA}"/>
                    </a:ext>
                  </a:extLst>
                </p:cNvPr>
                <p:cNvSpPr/>
                <p:nvPr/>
              </p:nvSpPr>
              <p:spPr>
                <a:xfrm>
                  <a:off x="2754946" y="398848"/>
                  <a:ext cx="73137" cy="73052"/>
                </a:xfrm>
                <a:custGeom>
                  <a:avLst/>
                  <a:gdLst>
                    <a:gd name="connsiteX0" fmla="*/ 35904 w 73137"/>
                    <a:gd name="connsiteY0" fmla="*/ 57439 h 73052"/>
                    <a:gd name="connsiteX1" fmla="*/ 54520 w 73137"/>
                    <a:gd name="connsiteY1" fmla="*/ 36526 h 73052"/>
                    <a:gd name="connsiteX2" fmla="*/ 36189 w 73137"/>
                    <a:gd name="connsiteY2" fmla="*/ 15614 h 73052"/>
                    <a:gd name="connsiteX3" fmla="*/ 18142 w 73137"/>
                    <a:gd name="connsiteY3" fmla="*/ 36526 h 73052"/>
                    <a:gd name="connsiteX4" fmla="*/ 35999 w 73137"/>
                    <a:gd name="connsiteY4" fmla="*/ 57439 h 73052"/>
                    <a:gd name="connsiteX5" fmla="*/ 35999 w 73137"/>
                    <a:gd name="connsiteY5" fmla="*/ 73052 h 73052"/>
                    <a:gd name="connsiteX6" fmla="*/ 0 w 73137"/>
                    <a:gd name="connsiteY6" fmla="*/ 36526 h 73052"/>
                    <a:gd name="connsiteX7" fmla="*/ 36569 w 73137"/>
                    <a:gd name="connsiteY7" fmla="*/ 0 h 73052"/>
                    <a:gd name="connsiteX8" fmla="*/ 73137 w 73137"/>
                    <a:gd name="connsiteY8" fmla="*/ 36526 h 73052"/>
                    <a:gd name="connsiteX9" fmla="*/ 36094 w 73137"/>
                    <a:gd name="connsiteY9" fmla="*/ 73052 h 7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37" h="73052">
                      <a:moveTo>
                        <a:pt x="35904" y="57439"/>
                      </a:moveTo>
                      <a:cubicBezTo>
                        <a:pt x="45402" y="57439"/>
                        <a:pt x="54520" y="50531"/>
                        <a:pt x="54520" y="36526"/>
                      </a:cubicBezTo>
                      <a:cubicBezTo>
                        <a:pt x="54520" y="22521"/>
                        <a:pt x="45687" y="15614"/>
                        <a:pt x="36189" y="15614"/>
                      </a:cubicBezTo>
                      <a:cubicBezTo>
                        <a:pt x="26690" y="15614"/>
                        <a:pt x="18142" y="22427"/>
                        <a:pt x="18142" y="36526"/>
                      </a:cubicBezTo>
                      <a:cubicBezTo>
                        <a:pt x="18142" y="50626"/>
                        <a:pt x="26310" y="57439"/>
                        <a:pt x="35999" y="57439"/>
                      </a:cubicBezTo>
                      <a:moveTo>
                        <a:pt x="35999" y="73052"/>
                      </a:moveTo>
                      <a:cubicBezTo>
                        <a:pt x="15482" y="73052"/>
                        <a:pt x="0" y="58764"/>
                        <a:pt x="0" y="36526"/>
                      </a:cubicBezTo>
                      <a:cubicBezTo>
                        <a:pt x="0" y="14289"/>
                        <a:pt x="16052" y="0"/>
                        <a:pt x="36569" y="0"/>
                      </a:cubicBezTo>
                      <a:cubicBezTo>
                        <a:pt x="57085" y="0"/>
                        <a:pt x="73137" y="14194"/>
                        <a:pt x="73137" y="36526"/>
                      </a:cubicBezTo>
                      <a:cubicBezTo>
                        <a:pt x="73137" y="58858"/>
                        <a:pt x="56705" y="73052"/>
                        <a:pt x="36094" y="73052"/>
                      </a:cubicBezTo>
                    </a:path>
                  </a:pathLst>
                </a:custGeom>
                <a:grpFill/>
                <a:ln w="9485"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99269F92-0BCE-E4AB-5AB2-6A10438F409A}"/>
                    </a:ext>
                  </a:extLst>
                </p:cNvPr>
                <p:cNvSpPr/>
                <p:nvPr/>
              </p:nvSpPr>
              <p:spPr>
                <a:xfrm>
                  <a:off x="2841096" y="398943"/>
                  <a:ext cx="39702" cy="71916"/>
                </a:xfrm>
                <a:custGeom>
                  <a:avLst/>
                  <a:gdLst>
                    <a:gd name="connsiteX0" fmla="*/ 17952 w 39702"/>
                    <a:gd name="connsiteY0" fmla="*/ 71822 h 71916"/>
                    <a:gd name="connsiteX1" fmla="*/ 0 w 39702"/>
                    <a:gd name="connsiteY1" fmla="*/ 71822 h 71916"/>
                    <a:gd name="connsiteX2" fmla="*/ 0 w 39702"/>
                    <a:gd name="connsiteY2" fmla="*/ 1041 h 71916"/>
                    <a:gd name="connsiteX3" fmla="*/ 17952 w 39702"/>
                    <a:gd name="connsiteY3" fmla="*/ 1041 h 71916"/>
                    <a:gd name="connsiteX4" fmla="*/ 17952 w 39702"/>
                    <a:gd name="connsiteY4" fmla="*/ 12018 h 71916"/>
                    <a:gd name="connsiteX5" fmla="*/ 39703 w 39702"/>
                    <a:gd name="connsiteY5" fmla="*/ 0 h 71916"/>
                    <a:gd name="connsiteX6" fmla="*/ 39703 w 39702"/>
                    <a:gd name="connsiteY6" fmla="*/ 18831 h 71916"/>
                    <a:gd name="connsiteX7" fmla="*/ 34954 w 39702"/>
                    <a:gd name="connsiteY7" fmla="*/ 18831 h 71916"/>
                    <a:gd name="connsiteX8" fmla="*/ 17857 w 39702"/>
                    <a:gd name="connsiteY8" fmla="*/ 36621 h 71916"/>
                    <a:gd name="connsiteX9" fmla="*/ 17857 w 39702"/>
                    <a:gd name="connsiteY9" fmla="*/ 71917 h 7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02" h="71916">
                      <a:moveTo>
                        <a:pt x="17952" y="71822"/>
                      </a:moveTo>
                      <a:lnTo>
                        <a:pt x="0" y="71822"/>
                      </a:lnTo>
                      <a:lnTo>
                        <a:pt x="0" y="1041"/>
                      </a:lnTo>
                      <a:lnTo>
                        <a:pt x="17952" y="1041"/>
                      </a:lnTo>
                      <a:lnTo>
                        <a:pt x="17952" y="12018"/>
                      </a:lnTo>
                      <a:cubicBezTo>
                        <a:pt x="22416" y="4731"/>
                        <a:pt x="29825" y="0"/>
                        <a:pt x="39703" y="0"/>
                      </a:cubicBezTo>
                      <a:lnTo>
                        <a:pt x="39703" y="18831"/>
                      </a:lnTo>
                      <a:lnTo>
                        <a:pt x="34954" y="18831"/>
                      </a:lnTo>
                      <a:cubicBezTo>
                        <a:pt x="24316" y="18831"/>
                        <a:pt x="17857" y="22900"/>
                        <a:pt x="17857" y="36621"/>
                      </a:cubicBezTo>
                      <a:lnTo>
                        <a:pt x="17857" y="71917"/>
                      </a:lnTo>
                      <a:close/>
                    </a:path>
                  </a:pathLst>
                </a:custGeom>
                <a:grpFill/>
                <a:ln w="9485"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37C91E31-6EF3-E6AC-29EB-BC1F53C87569}"/>
                    </a:ext>
                  </a:extLst>
                </p:cNvPr>
                <p:cNvSpPr/>
                <p:nvPr/>
              </p:nvSpPr>
              <p:spPr>
                <a:xfrm>
                  <a:off x="2923446" y="381626"/>
                  <a:ext cx="68007" cy="89139"/>
                </a:xfrm>
                <a:custGeom>
                  <a:avLst/>
                  <a:gdLst>
                    <a:gd name="connsiteX0" fmla="*/ 35619 w 68007"/>
                    <a:gd name="connsiteY0" fmla="*/ 50531 h 89139"/>
                    <a:gd name="connsiteX1" fmla="*/ 17952 w 68007"/>
                    <a:gd name="connsiteY1" fmla="*/ 50531 h 89139"/>
                    <a:gd name="connsiteX2" fmla="*/ 17952 w 68007"/>
                    <a:gd name="connsiteY2" fmla="*/ 74566 h 89139"/>
                    <a:gd name="connsiteX3" fmla="*/ 35999 w 68007"/>
                    <a:gd name="connsiteY3" fmla="*/ 74566 h 89139"/>
                    <a:gd name="connsiteX4" fmla="*/ 49866 w 68007"/>
                    <a:gd name="connsiteY4" fmla="*/ 62833 h 89139"/>
                    <a:gd name="connsiteX5" fmla="*/ 35619 w 68007"/>
                    <a:gd name="connsiteY5" fmla="*/ 50531 h 89139"/>
                    <a:gd name="connsiteX6" fmla="*/ 34289 w 68007"/>
                    <a:gd name="connsiteY6" fmla="*/ 14383 h 89139"/>
                    <a:gd name="connsiteX7" fmla="*/ 17857 w 68007"/>
                    <a:gd name="connsiteY7" fmla="*/ 14383 h 89139"/>
                    <a:gd name="connsiteX8" fmla="*/ 17857 w 68007"/>
                    <a:gd name="connsiteY8" fmla="*/ 36715 h 89139"/>
                    <a:gd name="connsiteX9" fmla="*/ 34289 w 68007"/>
                    <a:gd name="connsiteY9" fmla="*/ 36715 h 89139"/>
                    <a:gd name="connsiteX10" fmla="*/ 47587 w 68007"/>
                    <a:gd name="connsiteY10" fmla="*/ 25644 h 89139"/>
                    <a:gd name="connsiteX11" fmla="*/ 34289 w 68007"/>
                    <a:gd name="connsiteY11" fmla="*/ 14383 h 89139"/>
                    <a:gd name="connsiteX12" fmla="*/ 38563 w 68007"/>
                    <a:gd name="connsiteY12" fmla="*/ 89139 h 89139"/>
                    <a:gd name="connsiteX13" fmla="*/ 0 w 68007"/>
                    <a:gd name="connsiteY13" fmla="*/ 89139 h 89139"/>
                    <a:gd name="connsiteX14" fmla="*/ 0 w 68007"/>
                    <a:gd name="connsiteY14" fmla="*/ 0 h 89139"/>
                    <a:gd name="connsiteX15" fmla="*/ 36948 w 68007"/>
                    <a:gd name="connsiteY15" fmla="*/ 0 h 89139"/>
                    <a:gd name="connsiteX16" fmla="*/ 66013 w 68007"/>
                    <a:gd name="connsiteY16" fmla="*/ 22994 h 89139"/>
                    <a:gd name="connsiteX17" fmla="*/ 50721 w 68007"/>
                    <a:gd name="connsiteY17" fmla="*/ 43434 h 89139"/>
                    <a:gd name="connsiteX18" fmla="*/ 68008 w 68007"/>
                    <a:gd name="connsiteY18" fmla="*/ 65009 h 89139"/>
                    <a:gd name="connsiteX19" fmla="*/ 38563 w 68007"/>
                    <a:gd name="connsiteY19" fmla="*/ 89139 h 8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007" h="89139">
                      <a:moveTo>
                        <a:pt x="35619" y="50531"/>
                      </a:moveTo>
                      <a:lnTo>
                        <a:pt x="17952" y="50531"/>
                      </a:lnTo>
                      <a:lnTo>
                        <a:pt x="17952" y="74566"/>
                      </a:lnTo>
                      <a:lnTo>
                        <a:pt x="35999" y="74566"/>
                      </a:lnTo>
                      <a:cubicBezTo>
                        <a:pt x="44737" y="74566"/>
                        <a:pt x="49866" y="70308"/>
                        <a:pt x="49866" y="62833"/>
                      </a:cubicBezTo>
                      <a:cubicBezTo>
                        <a:pt x="49866" y="55357"/>
                        <a:pt x="44357" y="50531"/>
                        <a:pt x="35619" y="50531"/>
                      </a:cubicBezTo>
                      <a:moveTo>
                        <a:pt x="34289" y="14383"/>
                      </a:moveTo>
                      <a:lnTo>
                        <a:pt x="17857" y="14383"/>
                      </a:lnTo>
                      <a:lnTo>
                        <a:pt x="17857" y="36715"/>
                      </a:lnTo>
                      <a:lnTo>
                        <a:pt x="34289" y="36715"/>
                      </a:lnTo>
                      <a:cubicBezTo>
                        <a:pt x="42742" y="36715"/>
                        <a:pt x="47587" y="32930"/>
                        <a:pt x="47587" y="25644"/>
                      </a:cubicBezTo>
                      <a:cubicBezTo>
                        <a:pt x="47587" y="18358"/>
                        <a:pt x="42742" y="14383"/>
                        <a:pt x="34289" y="14383"/>
                      </a:cubicBezTo>
                      <a:moveTo>
                        <a:pt x="38563" y="89139"/>
                      </a:moveTo>
                      <a:lnTo>
                        <a:pt x="0" y="89139"/>
                      </a:lnTo>
                      <a:lnTo>
                        <a:pt x="0" y="0"/>
                      </a:lnTo>
                      <a:lnTo>
                        <a:pt x="36948" y="0"/>
                      </a:lnTo>
                      <a:cubicBezTo>
                        <a:pt x="55660" y="0"/>
                        <a:pt x="66013" y="9747"/>
                        <a:pt x="66013" y="22994"/>
                      </a:cubicBezTo>
                      <a:cubicBezTo>
                        <a:pt x="66013" y="33877"/>
                        <a:pt x="59459" y="40595"/>
                        <a:pt x="50721" y="43434"/>
                      </a:cubicBezTo>
                      <a:cubicBezTo>
                        <a:pt x="60884" y="45232"/>
                        <a:pt x="68008" y="54505"/>
                        <a:pt x="68008" y="65009"/>
                      </a:cubicBezTo>
                      <a:cubicBezTo>
                        <a:pt x="68008" y="79203"/>
                        <a:pt x="57085" y="89139"/>
                        <a:pt x="38563" y="89139"/>
                      </a:cubicBezTo>
                    </a:path>
                  </a:pathLst>
                </a:custGeom>
                <a:grpFill/>
                <a:ln w="9485" cap="flat">
                  <a:noFill/>
                  <a:prstDash val="solid"/>
                  <a:miter/>
                </a:ln>
              </p:spPr>
              <p:txBody>
                <a:bodyPr rtlCol="0" anchor="ctr"/>
                <a:lstStyle/>
                <a:p>
                  <a:endParaRPr lang="en-US" sz="1800"/>
                </a:p>
              </p:txBody>
            </p:sp>
            <p:sp>
              <p:nvSpPr>
                <p:cNvPr id="31" name="Freeform 30">
                  <a:extLst>
                    <a:ext uri="{FF2B5EF4-FFF2-40B4-BE49-F238E27FC236}">
                      <a16:creationId xmlns:a16="http://schemas.microsoft.com/office/drawing/2014/main" id="{C7784650-15E0-1F43-63E3-B22A642EC016}"/>
                    </a:ext>
                  </a:extLst>
                </p:cNvPr>
                <p:cNvSpPr/>
                <p:nvPr/>
              </p:nvSpPr>
              <p:spPr>
                <a:xfrm>
                  <a:off x="3005131" y="399984"/>
                  <a:ext cx="67723" cy="71727"/>
                </a:xfrm>
                <a:custGeom>
                  <a:avLst/>
                  <a:gdLst>
                    <a:gd name="connsiteX0" fmla="*/ 67723 w 67723"/>
                    <a:gd name="connsiteY0" fmla="*/ 70781 h 71727"/>
                    <a:gd name="connsiteX1" fmla="*/ 49676 w 67723"/>
                    <a:gd name="connsiteY1" fmla="*/ 70781 h 71727"/>
                    <a:gd name="connsiteX2" fmla="*/ 49676 w 67723"/>
                    <a:gd name="connsiteY2" fmla="*/ 61886 h 71727"/>
                    <a:gd name="connsiteX3" fmla="*/ 28495 w 67723"/>
                    <a:gd name="connsiteY3" fmla="*/ 71728 h 71727"/>
                    <a:gd name="connsiteX4" fmla="*/ 0 w 67723"/>
                    <a:gd name="connsiteY4" fmla="*/ 41541 h 71727"/>
                    <a:gd name="connsiteX5" fmla="*/ 0 w 67723"/>
                    <a:gd name="connsiteY5" fmla="*/ 0 h 71727"/>
                    <a:gd name="connsiteX6" fmla="*/ 17952 w 67723"/>
                    <a:gd name="connsiteY6" fmla="*/ 0 h 71727"/>
                    <a:gd name="connsiteX7" fmla="*/ 17952 w 67723"/>
                    <a:gd name="connsiteY7" fmla="*/ 38987 h 71727"/>
                    <a:gd name="connsiteX8" fmla="*/ 33719 w 67723"/>
                    <a:gd name="connsiteY8" fmla="*/ 56493 h 71727"/>
                    <a:gd name="connsiteX9" fmla="*/ 49581 w 67723"/>
                    <a:gd name="connsiteY9" fmla="*/ 38987 h 71727"/>
                    <a:gd name="connsiteX10" fmla="*/ 49581 w 67723"/>
                    <a:gd name="connsiteY10" fmla="*/ 0 h 71727"/>
                    <a:gd name="connsiteX11" fmla="*/ 67628 w 67723"/>
                    <a:gd name="connsiteY11" fmla="*/ 0 h 71727"/>
                    <a:gd name="connsiteX12" fmla="*/ 67628 w 67723"/>
                    <a:gd name="connsiteY12" fmla="*/ 70781 h 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23" h="71727">
                      <a:moveTo>
                        <a:pt x="67723" y="70781"/>
                      </a:moveTo>
                      <a:lnTo>
                        <a:pt x="49676" y="70781"/>
                      </a:lnTo>
                      <a:lnTo>
                        <a:pt x="49676" y="61886"/>
                      </a:lnTo>
                      <a:cubicBezTo>
                        <a:pt x="45212" y="67943"/>
                        <a:pt x="37328" y="71728"/>
                        <a:pt x="28495" y="71728"/>
                      </a:cubicBezTo>
                      <a:cubicBezTo>
                        <a:pt x="11968" y="71728"/>
                        <a:pt x="0" y="61035"/>
                        <a:pt x="0" y="41541"/>
                      </a:cubicBezTo>
                      <a:lnTo>
                        <a:pt x="0" y="0"/>
                      </a:lnTo>
                      <a:lnTo>
                        <a:pt x="17952" y="0"/>
                      </a:lnTo>
                      <a:lnTo>
                        <a:pt x="17952" y="38987"/>
                      </a:lnTo>
                      <a:cubicBezTo>
                        <a:pt x="17952" y="50342"/>
                        <a:pt x="24221" y="56493"/>
                        <a:pt x="33719" y="56493"/>
                      </a:cubicBezTo>
                      <a:cubicBezTo>
                        <a:pt x="43217" y="56493"/>
                        <a:pt x="49581" y="50342"/>
                        <a:pt x="49581" y="38987"/>
                      </a:cubicBezTo>
                      <a:lnTo>
                        <a:pt x="49581" y="0"/>
                      </a:lnTo>
                      <a:lnTo>
                        <a:pt x="67628" y="0"/>
                      </a:lnTo>
                      <a:lnTo>
                        <a:pt x="67628" y="70781"/>
                      </a:lnTo>
                      <a:close/>
                    </a:path>
                  </a:pathLst>
                </a:custGeom>
                <a:grpFill/>
                <a:ln w="9485"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10AA97C6-7949-B940-F2BA-7AB7F4A04F22}"/>
                    </a:ext>
                  </a:extLst>
                </p:cNvPr>
                <p:cNvSpPr/>
                <p:nvPr/>
              </p:nvSpPr>
              <p:spPr>
                <a:xfrm>
                  <a:off x="3088622" y="370555"/>
                  <a:ext cx="22036" cy="100210"/>
                </a:xfrm>
                <a:custGeom>
                  <a:avLst/>
                  <a:gdLst>
                    <a:gd name="connsiteX0" fmla="*/ 1900 w 22036"/>
                    <a:gd name="connsiteY0" fmla="*/ 29429 h 100210"/>
                    <a:gd name="connsiteX1" fmla="*/ 19851 w 22036"/>
                    <a:gd name="connsiteY1" fmla="*/ 29429 h 100210"/>
                    <a:gd name="connsiteX2" fmla="*/ 19851 w 22036"/>
                    <a:gd name="connsiteY2" fmla="*/ 100210 h 100210"/>
                    <a:gd name="connsiteX3" fmla="*/ 1900 w 22036"/>
                    <a:gd name="connsiteY3" fmla="*/ 100210 h 100210"/>
                    <a:gd name="connsiteX4" fmla="*/ 1900 w 22036"/>
                    <a:gd name="connsiteY4" fmla="*/ 29429 h 100210"/>
                    <a:gd name="connsiteX5" fmla="*/ 0 w 22036"/>
                    <a:gd name="connsiteY5" fmla="*/ 10504 h 100210"/>
                    <a:gd name="connsiteX6" fmla="*/ 11018 w 22036"/>
                    <a:gd name="connsiteY6" fmla="*/ 0 h 100210"/>
                    <a:gd name="connsiteX7" fmla="*/ 22036 w 22036"/>
                    <a:gd name="connsiteY7" fmla="*/ 10504 h 100210"/>
                    <a:gd name="connsiteX8" fmla="*/ 11018 w 22036"/>
                    <a:gd name="connsiteY8" fmla="*/ 21007 h 100210"/>
                    <a:gd name="connsiteX9" fmla="*/ 0 w 22036"/>
                    <a:gd name="connsiteY9" fmla="*/ 10504 h 1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6" h="100210">
                      <a:moveTo>
                        <a:pt x="1900" y="29429"/>
                      </a:moveTo>
                      <a:lnTo>
                        <a:pt x="19851" y="29429"/>
                      </a:lnTo>
                      <a:lnTo>
                        <a:pt x="19851" y="100210"/>
                      </a:lnTo>
                      <a:lnTo>
                        <a:pt x="1900" y="100210"/>
                      </a:lnTo>
                      <a:lnTo>
                        <a:pt x="1900" y="29429"/>
                      </a:lnTo>
                      <a:close/>
                      <a:moveTo>
                        <a:pt x="0" y="10504"/>
                      </a:moveTo>
                      <a:cubicBezTo>
                        <a:pt x="0" y="4637"/>
                        <a:pt x="4654" y="0"/>
                        <a:pt x="11018" y="0"/>
                      </a:cubicBezTo>
                      <a:cubicBezTo>
                        <a:pt x="17382" y="0"/>
                        <a:pt x="22036" y="4542"/>
                        <a:pt x="22036" y="10504"/>
                      </a:cubicBezTo>
                      <a:cubicBezTo>
                        <a:pt x="22036" y="16465"/>
                        <a:pt x="17287" y="21007"/>
                        <a:pt x="11018" y="21007"/>
                      </a:cubicBezTo>
                      <a:cubicBezTo>
                        <a:pt x="4749" y="21007"/>
                        <a:pt x="0" y="16371"/>
                        <a:pt x="0" y="10504"/>
                      </a:cubicBezTo>
                    </a:path>
                  </a:pathLst>
                </a:custGeom>
                <a:grpFill/>
                <a:ln w="9485" cap="flat">
                  <a:noFill/>
                  <a:prstDash val="solid"/>
                  <a:miter/>
                </a:ln>
              </p:spPr>
              <p:txBody>
                <a:bodyPr rtlCol="0" anchor="ctr"/>
                <a:lstStyle/>
                <a:p>
                  <a:endParaRPr lang="en-US" sz="1800"/>
                </a:p>
              </p:txBody>
            </p:sp>
          </p:grpSp>
          <p:sp>
            <p:nvSpPr>
              <p:cNvPr id="33" name="Freeform 32">
                <a:extLst>
                  <a:ext uri="{FF2B5EF4-FFF2-40B4-BE49-F238E27FC236}">
                    <a16:creationId xmlns:a16="http://schemas.microsoft.com/office/drawing/2014/main" id="{2AD1AB67-EAD3-5514-CA0D-7BE2BFEFAC90}"/>
                  </a:ext>
                </a:extLst>
              </p:cNvPr>
              <p:cNvSpPr/>
              <p:nvPr/>
            </p:nvSpPr>
            <p:spPr>
              <a:xfrm>
                <a:off x="3126235" y="376232"/>
                <a:ext cx="17951" cy="94532"/>
              </a:xfrm>
              <a:custGeom>
                <a:avLst/>
                <a:gdLst>
                  <a:gd name="connsiteX0" fmla="*/ 0 w 17951"/>
                  <a:gd name="connsiteY0" fmla="*/ 0 h 94532"/>
                  <a:gd name="connsiteX1" fmla="*/ 17952 w 17951"/>
                  <a:gd name="connsiteY1" fmla="*/ 0 h 94532"/>
                  <a:gd name="connsiteX2" fmla="*/ 17952 w 17951"/>
                  <a:gd name="connsiteY2" fmla="*/ 94533 h 94532"/>
                  <a:gd name="connsiteX3" fmla="*/ 0 w 17951"/>
                  <a:gd name="connsiteY3" fmla="*/ 94533 h 94532"/>
                </a:gdLst>
                <a:ahLst/>
                <a:cxnLst>
                  <a:cxn ang="0">
                    <a:pos x="connsiteX0" y="connsiteY0"/>
                  </a:cxn>
                  <a:cxn ang="0">
                    <a:pos x="connsiteX1" y="connsiteY1"/>
                  </a:cxn>
                  <a:cxn ang="0">
                    <a:pos x="connsiteX2" y="connsiteY2"/>
                  </a:cxn>
                  <a:cxn ang="0">
                    <a:pos x="connsiteX3" y="connsiteY3"/>
                  </a:cxn>
                </a:cxnLst>
                <a:rect l="l" t="t" r="r" b="b"/>
                <a:pathLst>
                  <a:path w="17951" h="94532">
                    <a:moveTo>
                      <a:pt x="0" y="0"/>
                    </a:moveTo>
                    <a:lnTo>
                      <a:pt x="17952" y="0"/>
                    </a:lnTo>
                    <a:lnTo>
                      <a:pt x="17952" y="94533"/>
                    </a:lnTo>
                    <a:lnTo>
                      <a:pt x="0" y="94533"/>
                    </a:lnTo>
                    <a:close/>
                  </a:path>
                </a:pathLst>
              </a:custGeom>
              <a:grpFill/>
              <a:ln w="9485" cap="flat">
                <a:noFill/>
                <a:prstDash val="solid"/>
                <a:miter/>
              </a:ln>
            </p:spPr>
            <p:txBody>
              <a:bodyPr rtlCol="0" anchor="ctr"/>
              <a:lstStyle/>
              <a:p>
                <a:endParaRPr lang="en-US" sz="1800"/>
              </a:p>
            </p:txBody>
          </p:sp>
          <p:grpSp>
            <p:nvGrpSpPr>
              <p:cNvPr id="34" name="Graphic 11">
                <a:extLst>
                  <a:ext uri="{FF2B5EF4-FFF2-40B4-BE49-F238E27FC236}">
                    <a16:creationId xmlns:a16="http://schemas.microsoft.com/office/drawing/2014/main" id="{ED1314AD-0181-9836-D4D6-75DC5418380E}"/>
                  </a:ext>
                </a:extLst>
              </p:cNvPr>
              <p:cNvGrpSpPr/>
              <p:nvPr/>
            </p:nvGrpSpPr>
            <p:grpSpPr>
              <a:xfrm>
                <a:off x="3157104" y="370555"/>
                <a:ext cx="281340" cy="135033"/>
                <a:chOff x="3157104" y="370555"/>
                <a:chExt cx="281340" cy="135033"/>
              </a:xfrm>
              <a:grpFill/>
            </p:grpSpPr>
            <p:sp>
              <p:nvSpPr>
                <p:cNvPr id="35" name="Freeform 34">
                  <a:extLst>
                    <a:ext uri="{FF2B5EF4-FFF2-40B4-BE49-F238E27FC236}">
                      <a16:creationId xmlns:a16="http://schemas.microsoft.com/office/drawing/2014/main" id="{79B635FE-AEA6-D765-4FF2-D822AC51FE0C}"/>
                    </a:ext>
                  </a:extLst>
                </p:cNvPr>
                <p:cNvSpPr/>
                <p:nvPr/>
              </p:nvSpPr>
              <p:spPr>
                <a:xfrm>
                  <a:off x="3157104" y="376232"/>
                  <a:ext cx="74086" cy="95668"/>
                </a:xfrm>
                <a:custGeom>
                  <a:avLst/>
                  <a:gdLst>
                    <a:gd name="connsiteX0" fmla="*/ 37138 w 74086"/>
                    <a:gd name="connsiteY0" fmla="*/ 38324 h 95668"/>
                    <a:gd name="connsiteX1" fmla="*/ 18427 w 74086"/>
                    <a:gd name="connsiteY1" fmla="*/ 58858 h 95668"/>
                    <a:gd name="connsiteX2" fmla="*/ 37138 w 74086"/>
                    <a:gd name="connsiteY2" fmla="*/ 79960 h 95668"/>
                    <a:gd name="connsiteX3" fmla="*/ 55945 w 74086"/>
                    <a:gd name="connsiteY3" fmla="*/ 59142 h 95668"/>
                    <a:gd name="connsiteX4" fmla="*/ 37138 w 74086"/>
                    <a:gd name="connsiteY4" fmla="*/ 38324 h 95668"/>
                    <a:gd name="connsiteX5" fmla="*/ 32674 w 74086"/>
                    <a:gd name="connsiteY5" fmla="*/ 22616 h 95668"/>
                    <a:gd name="connsiteX6" fmla="*/ 55850 w 74086"/>
                    <a:gd name="connsiteY6" fmla="*/ 33593 h 95668"/>
                    <a:gd name="connsiteX7" fmla="*/ 55850 w 74086"/>
                    <a:gd name="connsiteY7" fmla="*/ 0 h 95668"/>
                    <a:gd name="connsiteX8" fmla="*/ 74087 w 74086"/>
                    <a:gd name="connsiteY8" fmla="*/ 0 h 95668"/>
                    <a:gd name="connsiteX9" fmla="*/ 74087 w 74086"/>
                    <a:gd name="connsiteY9" fmla="*/ 94533 h 95668"/>
                    <a:gd name="connsiteX10" fmla="*/ 55850 w 74086"/>
                    <a:gd name="connsiteY10" fmla="*/ 94533 h 95668"/>
                    <a:gd name="connsiteX11" fmla="*/ 55850 w 74086"/>
                    <a:gd name="connsiteY11" fmla="*/ 84029 h 95668"/>
                    <a:gd name="connsiteX12" fmla="*/ 32484 w 74086"/>
                    <a:gd name="connsiteY12" fmla="*/ 95668 h 95668"/>
                    <a:gd name="connsiteX13" fmla="*/ 0 w 74086"/>
                    <a:gd name="connsiteY13" fmla="*/ 58858 h 95668"/>
                    <a:gd name="connsiteX14" fmla="*/ 32579 w 74086"/>
                    <a:gd name="connsiteY14" fmla="*/ 22616 h 9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086" h="95668">
                      <a:moveTo>
                        <a:pt x="37138" y="38324"/>
                      </a:moveTo>
                      <a:cubicBezTo>
                        <a:pt x="27545" y="38324"/>
                        <a:pt x="18427" y="45516"/>
                        <a:pt x="18427" y="58858"/>
                      </a:cubicBezTo>
                      <a:cubicBezTo>
                        <a:pt x="18427" y="72201"/>
                        <a:pt x="27545" y="79960"/>
                        <a:pt x="37138" y="79960"/>
                      </a:cubicBezTo>
                      <a:cubicBezTo>
                        <a:pt x="46732" y="79960"/>
                        <a:pt x="55945" y="72579"/>
                        <a:pt x="55945" y="59142"/>
                      </a:cubicBezTo>
                      <a:cubicBezTo>
                        <a:pt x="55945" y="45705"/>
                        <a:pt x="47017" y="38324"/>
                        <a:pt x="37138" y="38324"/>
                      </a:cubicBezTo>
                      <a:moveTo>
                        <a:pt x="32674" y="22616"/>
                      </a:moveTo>
                      <a:cubicBezTo>
                        <a:pt x="42078" y="22616"/>
                        <a:pt x="51006" y="26969"/>
                        <a:pt x="55850" y="33593"/>
                      </a:cubicBezTo>
                      <a:lnTo>
                        <a:pt x="55850" y="0"/>
                      </a:lnTo>
                      <a:lnTo>
                        <a:pt x="74087" y="0"/>
                      </a:lnTo>
                      <a:lnTo>
                        <a:pt x="74087" y="94533"/>
                      </a:lnTo>
                      <a:lnTo>
                        <a:pt x="55850" y="94533"/>
                      </a:lnTo>
                      <a:lnTo>
                        <a:pt x="55850" y="84029"/>
                      </a:lnTo>
                      <a:cubicBezTo>
                        <a:pt x="51576" y="90558"/>
                        <a:pt x="43692" y="95668"/>
                        <a:pt x="32484" y="95668"/>
                      </a:cubicBezTo>
                      <a:cubicBezTo>
                        <a:pt x="14437" y="95668"/>
                        <a:pt x="0" y="81001"/>
                        <a:pt x="0" y="58858"/>
                      </a:cubicBezTo>
                      <a:cubicBezTo>
                        <a:pt x="0" y="36715"/>
                        <a:pt x="14343" y="22616"/>
                        <a:pt x="32579" y="22616"/>
                      </a:cubicBezTo>
                    </a:path>
                  </a:pathLst>
                </a:custGeom>
                <a:grpFill/>
                <a:ln w="9485" cap="flat">
                  <a:noFill/>
                  <a:prstDash val="solid"/>
                  <a:miter/>
                </a:ln>
              </p:spPr>
              <p:txBody>
                <a:bodyPr rtlCol="0" anchor="ctr"/>
                <a:lstStyle/>
                <a:p>
                  <a:endParaRPr lang="en-US" sz="1800"/>
                </a:p>
              </p:txBody>
            </p:sp>
            <p:sp>
              <p:nvSpPr>
                <p:cNvPr id="36" name="Freeform 35">
                  <a:extLst>
                    <a:ext uri="{FF2B5EF4-FFF2-40B4-BE49-F238E27FC236}">
                      <a16:creationId xmlns:a16="http://schemas.microsoft.com/office/drawing/2014/main" id="{8873F068-C8CE-1449-53BB-02F105AE4C65}"/>
                    </a:ext>
                  </a:extLst>
                </p:cNvPr>
                <p:cNvSpPr/>
                <p:nvPr/>
              </p:nvSpPr>
              <p:spPr>
                <a:xfrm>
                  <a:off x="3246864" y="370555"/>
                  <a:ext cx="22036" cy="100210"/>
                </a:xfrm>
                <a:custGeom>
                  <a:avLst/>
                  <a:gdLst>
                    <a:gd name="connsiteX0" fmla="*/ 1900 w 22036"/>
                    <a:gd name="connsiteY0" fmla="*/ 29429 h 100210"/>
                    <a:gd name="connsiteX1" fmla="*/ 19852 w 22036"/>
                    <a:gd name="connsiteY1" fmla="*/ 29429 h 100210"/>
                    <a:gd name="connsiteX2" fmla="*/ 19852 w 22036"/>
                    <a:gd name="connsiteY2" fmla="*/ 100210 h 100210"/>
                    <a:gd name="connsiteX3" fmla="*/ 1900 w 22036"/>
                    <a:gd name="connsiteY3" fmla="*/ 100210 h 100210"/>
                    <a:gd name="connsiteX4" fmla="*/ 1900 w 22036"/>
                    <a:gd name="connsiteY4" fmla="*/ 29429 h 100210"/>
                    <a:gd name="connsiteX5" fmla="*/ 0 w 22036"/>
                    <a:gd name="connsiteY5" fmla="*/ 10504 h 100210"/>
                    <a:gd name="connsiteX6" fmla="*/ 11018 w 22036"/>
                    <a:gd name="connsiteY6" fmla="*/ 0 h 100210"/>
                    <a:gd name="connsiteX7" fmla="*/ 22036 w 22036"/>
                    <a:gd name="connsiteY7" fmla="*/ 10504 h 100210"/>
                    <a:gd name="connsiteX8" fmla="*/ 11018 w 22036"/>
                    <a:gd name="connsiteY8" fmla="*/ 21007 h 100210"/>
                    <a:gd name="connsiteX9" fmla="*/ 0 w 22036"/>
                    <a:gd name="connsiteY9" fmla="*/ 10504 h 1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6" h="100210">
                      <a:moveTo>
                        <a:pt x="1900" y="29429"/>
                      </a:moveTo>
                      <a:lnTo>
                        <a:pt x="19852" y="29429"/>
                      </a:lnTo>
                      <a:lnTo>
                        <a:pt x="19852" y="100210"/>
                      </a:lnTo>
                      <a:lnTo>
                        <a:pt x="1900" y="100210"/>
                      </a:lnTo>
                      <a:lnTo>
                        <a:pt x="1900" y="29429"/>
                      </a:lnTo>
                      <a:close/>
                      <a:moveTo>
                        <a:pt x="0" y="10504"/>
                      </a:moveTo>
                      <a:cubicBezTo>
                        <a:pt x="0" y="4637"/>
                        <a:pt x="4654" y="0"/>
                        <a:pt x="11018" y="0"/>
                      </a:cubicBezTo>
                      <a:cubicBezTo>
                        <a:pt x="17382" y="0"/>
                        <a:pt x="22036" y="4542"/>
                        <a:pt x="22036" y="10504"/>
                      </a:cubicBezTo>
                      <a:cubicBezTo>
                        <a:pt x="22036" y="16465"/>
                        <a:pt x="17287" y="21007"/>
                        <a:pt x="11018" y="21007"/>
                      </a:cubicBezTo>
                      <a:cubicBezTo>
                        <a:pt x="4749" y="21007"/>
                        <a:pt x="0" y="16371"/>
                        <a:pt x="0" y="10504"/>
                      </a:cubicBezTo>
                    </a:path>
                  </a:pathLst>
                </a:custGeom>
                <a:grpFill/>
                <a:ln w="9485" cap="flat">
                  <a:noFill/>
                  <a:prstDash val="solid"/>
                  <a:miter/>
                </a:ln>
              </p:spPr>
              <p:txBody>
                <a:bodyPr rtlCol="0" anchor="ctr"/>
                <a:lstStyle/>
                <a:p>
                  <a:endParaRPr lang="en-US" sz="1800"/>
                </a:p>
              </p:txBody>
            </p:sp>
            <p:sp>
              <p:nvSpPr>
                <p:cNvPr id="37" name="Freeform 36">
                  <a:extLst>
                    <a:ext uri="{FF2B5EF4-FFF2-40B4-BE49-F238E27FC236}">
                      <a16:creationId xmlns:a16="http://schemas.microsoft.com/office/drawing/2014/main" id="{2103048E-041A-4598-BE8D-841BF7BEE6BB}"/>
                    </a:ext>
                  </a:extLst>
                </p:cNvPr>
                <p:cNvSpPr/>
                <p:nvPr/>
              </p:nvSpPr>
              <p:spPr>
                <a:xfrm>
                  <a:off x="3284382" y="398943"/>
                  <a:ext cx="67722" cy="71822"/>
                </a:xfrm>
                <a:custGeom>
                  <a:avLst/>
                  <a:gdLst>
                    <a:gd name="connsiteX0" fmla="*/ 49771 w 67722"/>
                    <a:gd name="connsiteY0" fmla="*/ 32741 h 71822"/>
                    <a:gd name="connsiteX1" fmla="*/ 34004 w 67722"/>
                    <a:gd name="connsiteY1" fmla="*/ 15235 h 71822"/>
                    <a:gd name="connsiteX2" fmla="*/ 17952 w 67722"/>
                    <a:gd name="connsiteY2" fmla="*/ 32741 h 71822"/>
                    <a:gd name="connsiteX3" fmla="*/ 17952 w 67722"/>
                    <a:gd name="connsiteY3" fmla="*/ 71822 h 71822"/>
                    <a:gd name="connsiteX4" fmla="*/ 0 w 67722"/>
                    <a:gd name="connsiteY4" fmla="*/ 71822 h 71822"/>
                    <a:gd name="connsiteX5" fmla="*/ 0 w 67722"/>
                    <a:gd name="connsiteY5" fmla="*/ 1041 h 71822"/>
                    <a:gd name="connsiteX6" fmla="*/ 17952 w 67722"/>
                    <a:gd name="connsiteY6" fmla="*/ 1041 h 71822"/>
                    <a:gd name="connsiteX7" fmla="*/ 17952 w 67722"/>
                    <a:gd name="connsiteY7" fmla="*/ 9841 h 71822"/>
                    <a:gd name="connsiteX8" fmla="*/ 39418 w 67722"/>
                    <a:gd name="connsiteY8" fmla="*/ 0 h 71822"/>
                    <a:gd name="connsiteX9" fmla="*/ 67723 w 67722"/>
                    <a:gd name="connsiteY9" fmla="*/ 30281 h 71822"/>
                    <a:gd name="connsiteX10" fmla="*/ 67723 w 67722"/>
                    <a:gd name="connsiteY10" fmla="*/ 71822 h 71822"/>
                    <a:gd name="connsiteX11" fmla="*/ 49771 w 67722"/>
                    <a:gd name="connsiteY11" fmla="*/ 71822 h 71822"/>
                    <a:gd name="connsiteX12" fmla="*/ 49771 w 67722"/>
                    <a:gd name="connsiteY12" fmla="*/ 32741 h 7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22" h="71822">
                      <a:moveTo>
                        <a:pt x="49771" y="32741"/>
                      </a:moveTo>
                      <a:cubicBezTo>
                        <a:pt x="49771" y="21386"/>
                        <a:pt x="43502" y="15235"/>
                        <a:pt x="34004" y="15235"/>
                      </a:cubicBezTo>
                      <a:cubicBezTo>
                        <a:pt x="24506" y="15235"/>
                        <a:pt x="17952" y="21386"/>
                        <a:pt x="17952" y="32741"/>
                      </a:cubicBezTo>
                      <a:lnTo>
                        <a:pt x="17952" y="71822"/>
                      </a:lnTo>
                      <a:lnTo>
                        <a:pt x="0" y="71822"/>
                      </a:lnTo>
                      <a:lnTo>
                        <a:pt x="0" y="1041"/>
                      </a:lnTo>
                      <a:lnTo>
                        <a:pt x="17952" y="1041"/>
                      </a:lnTo>
                      <a:lnTo>
                        <a:pt x="17952" y="9841"/>
                      </a:lnTo>
                      <a:cubicBezTo>
                        <a:pt x="22606" y="3880"/>
                        <a:pt x="30300" y="0"/>
                        <a:pt x="39418" y="0"/>
                      </a:cubicBezTo>
                      <a:cubicBezTo>
                        <a:pt x="55945" y="0"/>
                        <a:pt x="67723" y="10693"/>
                        <a:pt x="67723" y="30281"/>
                      </a:cubicBezTo>
                      <a:lnTo>
                        <a:pt x="67723" y="71822"/>
                      </a:lnTo>
                      <a:lnTo>
                        <a:pt x="49771" y="71822"/>
                      </a:lnTo>
                      <a:lnTo>
                        <a:pt x="49771" y="32741"/>
                      </a:lnTo>
                      <a:close/>
                    </a:path>
                  </a:pathLst>
                </a:custGeom>
                <a:grpFill/>
                <a:ln w="9485" cap="flat">
                  <a:noFill/>
                  <a:prstDash val="solid"/>
                  <a:miter/>
                </a:ln>
              </p:spPr>
              <p:txBody>
                <a:bodyPr rtlCol="0" anchor="ctr"/>
                <a:lstStyle/>
                <a:p>
                  <a:endParaRPr lang="en-US" sz="1800"/>
                </a:p>
              </p:txBody>
            </p:sp>
            <p:sp>
              <p:nvSpPr>
                <p:cNvPr id="38" name="Freeform 37">
                  <a:extLst>
                    <a:ext uri="{FF2B5EF4-FFF2-40B4-BE49-F238E27FC236}">
                      <a16:creationId xmlns:a16="http://schemas.microsoft.com/office/drawing/2014/main" id="{C722E2A6-0119-2EB3-03BF-86AD9A361CA2}"/>
                    </a:ext>
                  </a:extLst>
                </p:cNvPr>
                <p:cNvSpPr/>
                <p:nvPr/>
              </p:nvSpPr>
              <p:spPr>
                <a:xfrm>
                  <a:off x="3364453" y="398848"/>
                  <a:ext cx="73991" cy="106739"/>
                </a:xfrm>
                <a:custGeom>
                  <a:avLst/>
                  <a:gdLst>
                    <a:gd name="connsiteX0" fmla="*/ 37138 w 73991"/>
                    <a:gd name="connsiteY0" fmla="*/ 15708 h 106739"/>
                    <a:gd name="connsiteX1" fmla="*/ 18427 w 73991"/>
                    <a:gd name="connsiteY1" fmla="*/ 36242 h 106739"/>
                    <a:gd name="connsiteX2" fmla="*/ 37138 w 73991"/>
                    <a:gd name="connsiteY2" fmla="*/ 57344 h 106739"/>
                    <a:gd name="connsiteX3" fmla="*/ 55945 w 73991"/>
                    <a:gd name="connsiteY3" fmla="*/ 36526 h 106739"/>
                    <a:gd name="connsiteX4" fmla="*/ 37138 w 73991"/>
                    <a:gd name="connsiteY4" fmla="*/ 15708 h 106739"/>
                    <a:gd name="connsiteX5" fmla="*/ 32484 w 73991"/>
                    <a:gd name="connsiteY5" fmla="*/ 0 h 106739"/>
                    <a:gd name="connsiteX6" fmla="*/ 55945 w 73991"/>
                    <a:gd name="connsiteY6" fmla="*/ 11261 h 106739"/>
                    <a:gd name="connsiteX7" fmla="*/ 55945 w 73991"/>
                    <a:gd name="connsiteY7" fmla="*/ 1136 h 106739"/>
                    <a:gd name="connsiteX8" fmla="*/ 73992 w 73991"/>
                    <a:gd name="connsiteY8" fmla="*/ 1136 h 106739"/>
                    <a:gd name="connsiteX9" fmla="*/ 73992 w 73991"/>
                    <a:gd name="connsiteY9" fmla="*/ 72390 h 106739"/>
                    <a:gd name="connsiteX10" fmla="*/ 38848 w 73991"/>
                    <a:gd name="connsiteY10" fmla="*/ 106740 h 106739"/>
                    <a:gd name="connsiteX11" fmla="*/ 3040 w 73991"/>
                    <a:gd name="connsiteY11" fmla="*/ 80528 h 106739"/>
                    <a:gd name="connsiteX12" fmla="*/ 20896 w 73991"/>
                    <a:gd name="connsiteY12" fmla="*/ 80528 h 106739"/>
                    <a:gd name="connsiteX13" fmla="*/ 38373 w 73991"/>
                    <a:gd name="connsiteY13" fmla="*/ 91126 h 106739"/>
                    <a:gd name="connsiteX14" fmla="*/ 55945 w 73991"/>
                    <a:gd name="connsiteY14" fmla="*/ 72390 h 106739"/>
                    <a:gd name="connsiteX15" fmla="*/ 55945 w 73991"/>
                    <a:gd name="connsiteY15" fmla="*/ 61413 h 106739"/>
                    <a:gd name="connsiteX16" fmla="*/ 32484 w 73991"/>
                    <a:gd name="connsiteY16" fmla="*/ 73052 h 106739"/>
                    <a:gd name="connsiteX17" fmla="*/ 0 w 73991"/>
                    <a:gd name="connsiteY17" fmla="*/ 36242 h 106739"/>
                    <a:gd name="connsiteX18" fmla="*/ 32484 w 73991"/>
                    <a:gd name="connsiteY18" fmla="*/ 0 h 10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91" h="106739">
                      <a:moveTo>
                        <a:pt x="37138" y="15708"/>
                      </a:moveTo>
                      <a:cubicBezTo>
                        <a:pt x="27545" y="15708"/>
                        <a:pt x="18427" y="22900"/>
                        <a:pt x="18427" y="36242"/>
                      </a:cubicBezTo>
                      <a:cubicBezTo>
                        <a:pt x="18427" y="49585"/>
                        <a:pt x="27545" y="57344"/>
                        <a:pt x="37138" y="57344"/>
                      </a:cubicBezTo>
                      <a:cubicBezTo>
                        <a:pt x="46732" y="57344"/>
                        <a:pt x="55945" y="49963"/>
                        <a:pt x="55945" y="36526"/>
                      </a:cubicBezTo>
                      <a:cubicBezTo>
                        <a:pt x="55945" y="23089"/>
                        <a:pt x="46922" y="15708"/>
                        <a:pt x="37138" y="15708"/>
                      </a:cubicBezTo>
                      <a:moveTo>
                        <a:pt x="32484" y="0"/>
                      </a:moveTo>
                      <a:cubicBezTo>
                        <a:pt x="43597" y="0"/>
                        <a:pt x="51671" y="5110"/>
                        <a:pt x="55945" y="11261"/>
                      </a:cubicBezTo>
                      <a:lnTo>
                        <a:pt x="55945" y="1136"/>
                      </a:lnTo>
                      <a:lnTo>
                        <a:pt x="73992" y="1136"/>
                      </a:lnTo>
                      <a:lnTo>
                        <a:pt x="73992" y="72390"/>
                      </a:lnTo>
                      <a:cubicBezTo>
                        <a:pt x="73992" y="91505"/>
                        <a:pt x="62214" y="106740"/>
                        <a:pt x="38848" y="106740"/>
                      </a:cubicBezTo>
                      <a:cubicBezTo>
                        <a:pt x="18807" y="106740"/>
                        <a:pt x="4844" y="96804"/>
                        <a:pt x="3040" y="80528"/>
                      </a:cubicBezTo>
                      <a:lnTo>
                        <a:pt x="20896" y="80528"/>
                      </a:lnTo>
                      <a:cubicBezTo>
                        <a:pt x="22701" y="86963"/>
                        <a:pt x="29350" y="91126"/>
                        <a:pt x="38373" y="91126"/>
                      </a:cubicBezTo>
                      <a:cubicBezTo>
                        <a:pt x="48251" y="91126"/>
                        <a:pt x="55945" y="85543"/>
                        <a:pt x="55945" y="72390"/>
                      </a:cubicBezTo>
                      <a:lnTo>
                        <a:pt x="55945" y="61413"/>
                      </a:lnTo>
                      <a:cubicBezTo>
                        <a:pt x="51671" y="67564"/>
                        <a:pt x="43597" y="73052"/>
                        <a:pt x="32484" y="73052"/>
                      </a:cubicBezTo>
                      <a:cubicBezTo>
                        <a:pt x="14437" y="73052"/>
                        <a:pt x="0" y="58385"/>
                        <a:pt x="0" y="36242"/>
                      </a:cubicBezTo>
                      <a:cubicBezTo>
                        <a:pt x="0" y="14099"/>
                        <a:pt x="14343" y="0"/>
                        <a:pt x="32484" y="0"/>
                      </a:cubicBezTo>
                    </a:path>
                  </a:pathLst>
                </a:custGeom>
                <a:grpFill/>
                <a:ln w="9485" cap="flat">
                  <a:noFill/>
                  <a:prstDash val="solid"/>
                  <a:miter/>
                </a:ln>
              </p:spPr>
              <p:txBody>
                <a:bodyPr rtlCol="0" anchor="ctr"/>
                <a:lstStyle/>
                <a:p>
                  <a:endParaRPr lang="en-US" sz="1800"/>
                </a:p>
              </p:txBody>
            </p:sp>
          </p:grpSp>
        </p:grpSp>
      </p:grpSp>
      <p:sp>
        <p:nvSpPr>
          <p:cNvPr id="45" name="TextBox 44">
            <a:extLst>
              <a:ext uri="{FF2B5EF4-FFF2-40B4-BE49-F238E27FC236}">
                <a16:creationId xmlns:a16="http://schemas.microsoft.com/office/drawing/2014/main" id="{A6B62106-EB92-E9F5-7F19-4D608FF2961B}"/>
              </a:ext>
            </a:extLst>
          </p:cNvPr>
          <p:cNvSpPr txBox="1"/>
          <p:nvPr userDrawn="1"/>
        </p:nvSpPr>
        <p:spPr>
          <a:xfrm>
            <a:off x="9425059" y="6993722"/>
            <a:ext cx="3334246" cy="123111"/>
          </a:xfrm>
          <a:prstGeom prst="rect">
            <a:avLst/>
          </a:prstGeom>
          <a:noFill/>
        </p:spPr>
        <p:txBody>
          <a:bodyPr wrap="none" lIns="0" tIns="0" rIns="0" bIns="0" rtlCol="0">
            <a:spAutoFit/>
          </a:bodyPr>
          <a:lstStyle/>
          <a:p>
            <a:pPr algn="r"/>
            <a:r>
              <a:rPr lang="en-US" sz="800" dirty="0">
                <a:latin typeface="+mn-lt"/>
              </a:rPr>
              <a:t>020 7353 8415</a:t>
            </a:r>
            <a:r>
              <a:rPr lang="en-GB" sz="800" dirty="0">
                <a:effectLst/>
                <a:latin typeface="+mn-lt"/>
                <a:ea typeface="Calibri" panose="020F0502020204030204" pitchFamily="34" charset="0"/>
                <a:cs typeface="Times New Roman" panose="02020603050405020304" pitchFamily="18" charset="0"/>
              </a:rPr>
              <a:t> </a:t>
            </a:r>
            <a:r>
              <a:rPr lang="en-US" sz="800" dirty="0" err="1">
                <a:latin typeface="+mn-lt"/>
              </a:rPr>
              <a:t>clerks@ftbchambers.co.uk</a:t>
            </a:r>
            <a:r>
              <a:rPr lang="en-GB" sz="800" dirty="0">
                <a:effectLst/>
                <a:latin typeface="+mn-lt"/>
                <a:ea typeface="Calibri" panose="020F0502020204030204" pitchFamily="34" charset="0"/>
                <a:cs typeface="Times New Roman" panose="02020603050405020304" pitchFamily="18" charset="0"/>
              </a:rPr>
              <a:t> </a:t>
            </a:r>
            <a:r>
              <a:rPr lang="en-US" sz="800" b="1" dirty="0" err="1">
                <a:solidFill>
                  <a:srgbClr val="143C65"/>
                </a:solidFill>
                <a:latin typeface="+mn-lt"/>
              </a:rPr>
              <a:t>ftbchambers.co.uk</a:t>
            </a:r>
            <a:endParaRPr lang="en-US" sz="800" b="1" dirty="0">
              <a:solidFill>
                <a:srgbClr val="143C65"/>
              </a:solidFill>
              <a:latin typeface="+mn-lt"/>
            </a:endParaRPr>
          </a:p>
        </p:txBody>
      </p:sp>
      <p:cxnSp>
        <p:nvCxnSpPr>
          <p:cNvPr id="47" name="Straight Connector 46">
            <a:extLst>
              <a:ext uri="{FF2B5EF4-FFF2-40B4-BE49-F238E27FC236}">
                <a16:creationId xmlns:a16="http://schemas.microsoft.com/office/drawing/2014/main" id="{D1322113-7EF6-5C71-0B67-A4FAC3A02C67}"/>
              </a:ext>
            </a:extLst>
          </p:cNvPr>
          <p:cNvCxnSpPr>
            <a:cxnSpLocks/>
          </p:cNvCxnSpPr>
          <p:nvPr userDrawn="1"/>
        </p:nvCxnSpPr>
        <p:spPr>
          <a:xfrm>
            <a:off x="678473" y="6869214"/>
            <a:ext cx="12082433" cy="0"/>
          </a:xfrm>
          <a:prstGeom prst="line">
            <a:avLst/>
          </a:prstGeom>
          <a:ln w="12700">
            <a:solidFill>
              <a:srgbClr val="B5C1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1935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8" r:id="rId4"/>
    <p:sldLayoutId id="2147483654" r:id="rId5"/>
    <p:sldLayoutId id="2147483650" r:id="rId6"/>
    <p:sldLayoutId id="2147483656" r:id="rId7"/>
    <p:sldLayoutId id="2147483657" r:id="rId8"/>
    <p:sldLayoutId id="2147483659" r:id="rId9"/>
  </p:sldLayoutIdLst>
  <p:hf sldNum="0" hdr="0" dt="0"/>
  <p:txStyles>
    <p:titleStyle>
      <a:lvl1pPr algn="l" defTabSz="801929" rtl="0" eaLnBrk="1" latinLnBrk="0" hangingPunct="1">
        <a:lnSpc>
          <a:spcPct val="100000"/>
        </a:lnSpc>
        <a:spcBef>
          <a:spcPct val="0"/>
        </a:spcBef>
        <a:buNone/>
        <a:defRPr sz="2200" b="1" kern="1200">
          <a:solidFill>
            <a:srgbClr val="B5C135"/>
          </a:solidFill>
          <a:latin typeface="+mj-lt"/>
          <a:ea typeface="+mj-ea"/>
          <a:cs typeface="+mj-cs"/>
        </a:defRPr>
      </a:lvl1pPr>
    </p:titleStyle>
    <p:bodyStyle>
      <a:lvl1pPr marL="0" indent="0" algn="l" defTabSz="801929"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1pPr>
      <a:lvl2pPr marL="0" indent="0" algn="l" defTabSz="801929"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2pPr>
      <a:lvl3pPr marL="0" indent="0" algn="l" defTabSz="801929"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3pPr>
      <a:lvl4pPr marL="0" indent="0" algn="l" defTabSz="801929"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4pPr>
      <a:lvl5pPr marL="0" indent="0" algn="l" defTabSz="801929"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0" userDrawn="1">
          <p15:clr>
            <a:srgbClr val="F26B43"/>
          </p15:clr>
        </p15:guide>
        <p15:guide id="2" pos="427" userDrawn="1">
          <p15:clr>
            <a:srgbClr val="F26B43"/>
          </p15:clr>
        </p15:guide>
        <p15:guide id="4" pos="803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3C790E4D-CD1B-B28C-1AE6-7C1E508C7A2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979375" y="1285875"/>
            <a:ext cx="9479436" cy="5518150"/>
          </a:xfrm>
        </p:spPr>
      </p:pic>
      <p:sp>
        <p:nvSpPr>
          <p:cNvPr id="2" name="Footer Placeholder 1">
            <a:extLst>
              <a:ext uri="{FF2B5EF4-FFF2-40B4-BE49-F238E27FC236}">
                <a16:creationId xmlns:a16="http://schemas.microsoft.com/office/drawing/2014/main" id="{302A4C7A-CB25-B0B0-F8C5-F491133B6697}"/>
              </a:ext>
            </a:extLst>
          </p:cNvPr>
          <p:cNvSpPr>
            <a:spLocks noGrp="1"/>
          </p:cNvSpPr>
          <p:nvPr>
            <p:ph type="ftr" sz="quarter" idx="11"/>
          </p:nvPr>
        </p:nvSpPr>
        <p:spPr/>
        <p:txBody>
          <a:bodyPr/>
          <a:lstStyle/>
          <a:p>
            <a:r>
              <a:rPr lang="en-US"/>
              <a:t>Francis Taylor Building</a:t>
            </a:r>
          </a:p>
        </p:txBody>
      </p:sp>
      <p:sp>
        <p:nvSpPr>
          <p:cNvPr id="3" name="Text Placeholder 2">
            <a:extLst>
              <a:ext uri="{FF2B5EF4-FFF2-40B4-BE49-F238E27FC236}">
                <a16:creationId xmlns:a16="http://schemas.microsoft.com/office/drawing/2014/main" id="{28EA6A49-33AD-F3EF-B1B8-7E35D5D7CD1D}"/>
              </a:ext>
            </a:extLst>
          </p:cNvPr>
          <p:cNvSpPr>
            <a:spLocks noGrp="1"/>
          </p:cNvSpPr>
          <p:nvPr>
            <p:ph type="body" sz="quarter" idx="12"/>
          </p:nvPr>
        </p:nvSpPr>
        <p:spPr/>
        <p:txBody>
          <a:bodyPr/>
          <a:lstStyle/>
          <a:p>
            <a:pPr algn="l"/>
            <a:r>
              <a:rPr lang="en-GB" b="1" i="0" dirty="0">
                <a:solidFill>
                  <a:srgbClr val="1A3760"/>
                </a:solidFill>
                <a:effectLst/>
                <a:latin typeface="poppins" panose="00000500000000000000" pitchFamily="2" charset="0"/>
              </a:rPr>
              <a:t>Enforcement of Conditions </a:t>
            </a:r>
          </a:p>
          <a:p>
            <a:pPr algn="l"/>
            <a:endParaRPr lang="en-GB" dirty="0">
              <a:solidFill>
                <a:srgbClr val="1A3760"/>
              </a:solidFill>
              <a:latin typeface="poppins" panose="00000500000000000000" pitchFamily="2" charset="0"/>
            </a:endParaRPr>
          </a:p>
          <a:p>
            <a:pPr algn="l"/>
            <a:r>
              <a:rPr lang="en-GB" b="1" i="0" dirty="0">
                <a:solidFill>
                  <a:srgbClr val="1A3760"/>
                </a:solidFill>
                <a:effectLst/>
                <a:latin typeface="poppins" panose="00000500000000000000" pitchFamily="2" charset="0"/>
              </a:rPr>
              <a:t>RTPI Planning Enforcement Conference</a:t>
            </a:r>
          </a:p>
          <a:p>
            <a:pPr lvl="1"/>
            <a:r>
              <a:rPr lang="en-GB" dirty="0"/>
              <a:t>24 April 2025</a:t>
            </a:r>
            <a:endParaRPr lang="en-US" dirty="0"/>
          </a:p>
        </p:txBody>
      </p:sp>
      <p:pic>
        <p:nvPicPr>
          <p:cNvPr id="27" name="Picture Placeholder 26">
            <a:extLst>
              <a:ext uri="{FF2B5EF4-FFF2-40B4-BE49-F238E27FC236}">
                <a16:creationId xmlns:a16="http://schemas.microsoft.com/office/drawing/2014/main" id="{7B3E3950-F5B4-90F6-DD2B-37D74DA0BEE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7844632" y="2892288"/>
            <a:ext cx="2570400" cy="2570400"/>
          </a:xfrm>
        </p:spPr>
      </p:pic>
    </p:spTree>
    <p:extLst>
      <p:ext uri="{BB962C8B-B14F-4D97-AF65-F5344CB8AC3E}">
        <p14:creationId xmlns:p14="http://schemas.microsoft.com/office/powerpoint/2010/main" val="995751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7C3DF-2111-FAD4-921A-B7BAC9CDA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83901-C441-D043-5F7F-67E0C72099A0}"/>
              </a:ext>
            </a:extLst>
          </p:cNvPr>
          <p:cNvSpPr>
            <a:spLocks noGrp="1"/>
          </p:cNvSpPr>
          <p:nvPr>
            <p:ph type="title"/>
          </p:nvPr>
        </p:nvSpPr>
        <p:spPr/>
        <p:txBody>
          <a:bodyPr/>
          <a:lstStyle/>
          <a:p>
            <a:r>
              <a:rPr lang="en-GB" dirty="0"/>
              <a:t>The conditions </a:t>
            </a:r>
            <a:endParaRPr lang="en-US" dirty="0"/>
          </a:p>
        </p:txBody>
      </p:sp>
      <p:sp>
        <p:nvSpPr>
          <p:cNvPr id="3" name="Content Placeholder 2">
            <a:extLst>
              <a:ext uri="{FF2B5EF4-FFF2-40B4-BE49-F238E27FC236}">
                <a16:creationId xmlns:a16="http://schemas.microsoft.com/office/drawing/2014/main" id="{EC48679D-55EA-A497-104C-C96C65D34D1B}"/>
              </a:ext>
            </a:extLst>
          </p:cNvPr>
          <p:cNvSpPr>
            <a:spLocks noGrp="1"/>
          </p:cNvSpPr>
          <p:nvPr>
            <p:ph idx="1"/>
          </p:nvPr>
        </p:nvSpPr>
        <p:spPr/>
        <p:txBody>
          <a:bodyPr>
            <a:normAutofit/>
          </a:bodyPr>
          <a:lstStyle/>
          <a:p>
            <a:pPr marL="342900" indent="-342900" algn="just">
              <a:buFont typeface="Arial" panose="020B0604020202020204" pitchFamily="34" charset="0"/>
              <a:buChar char="•"/>
            </a:pPr>
            <a:r>
              <a:rPr lang="en-GB" dirty="0"/>
              <a:t>Wide ranging in their scope - require significant changes to the development, e.g. replacement of the external cladding, changes to the roof treatment and inclusion of air cooling systems as well as fire safety related improvement works, etc</a:t>
            </a:r>
          </a:p>
          <a:p>
            <a:pPr marL="342900" indent="-342900" algn="just">
              <a:buFont typeface="Arial" panose="020B0604020202020204" pitchFamily="34" charset="0"/>
              <a:buChar char="•"/>
            </a:pPr>
            <a:r>
              <a:rPr lang="en-GB" dirty="0"/>
              <a:t>If any of those conditions are not complied with, the sanction will be that the Appellant will have to comply with the requirements of the upheld Enforcement Notice and remove the development</a:t>
            </a:r>
          </a:p>
          <a:p>
            <a:pPr marL="342900" indent="-342900" algn="just">
              <a:buFont typeface="Arial" panose="020B0604020202020204" pitchFamily="34" charset="0"/>
              <a:buChar char="•"/>
            </a:pPr>
            <a:r>
              <a:rPr lang="en-GB" dirty="0"/>
              <a:t>Inspector described this approach as keeping the “ultimate sanction”, i.e. demolition and remediation, in place – aim is to ensure the Appellant implements the planning permission in accordance with the conditions </a:t>
            </a:r>
          </a:p>
        </p:txBody>
      </p:sp>
      <p:sp>
        <p:nvSpPr>
          <p:cNvPr id="4" name="Footer Placeholder 3">
            <a:extLst>
              <a:ext uri="{FF2B5EF4-FFF2-40B4-BE49-F238E27FC236}">
                <a16:creationId xmlns:a16="http://schemas.microsoft.com/office/drawing/2014/main" id="{024794D6-DA7D-0150-079B-C583C5868526}"/>
              </a:ext>
            </a:extLst>
          </p:cNvPr>
          <p:cNvSpPr>
            <a:spLocks noGrp="1"/>
          </p:cNvSpPr>
          <p:nvPr>
            <p:ph type="ftr" sz="quarter" idx="11"/>
          </p:nvPr>
        </p:nvSpPr>
        <p:spPr/>
        <p:txBody>
          <a:bodyPr/>
          <a:lstStyle/>
          <a:p>
            <a:r>
              <a:rPr lang="en-US"/>
              <a:t>Francis Taylor Building</a:t>
            </a:r>
          </a:p>
        </p:txBody>
      </p:sp>
    </p:spTree>
    <p:extLst>
      <p:ext uri="{BB962C8B-B14F-4D97-AF65-F5344CB8AC3E}">
        <p14:creationId xmlns:p14="http://schemas.microsoft.com/office/powerpoint/2010/main" val="1662918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B5A45-00E9-2F71-4AE3-B73C21D66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16BBC-D71C-E2D0-D3E5-61B543DC607C}"/>
              </a:ext>
            </a:extLst>
          </p:cNvPr>
          <p:cNvSpPr>
            <a:spLocks noGrp="1"/>
          </p:cNvSpPr>
          <p:nvPr>
            <p:ph type="title"/>
          </p:nvPr>
        </p:nvSpPr>
        <p:spPr/>
        <p:txBody>
          <a:bodyPr/>
          <a:lstStyle/>
          <a:p>
            <a:r>
              <a:rPr lang="en-GB" dirty="0"/>
              <a:t>Example of one of the conditions </a:t>
            </a:r>
            <a:endParaRPr lang="en-US" dirty="0"/>
          </a:p>
        </p:txBody>
      </p:sp>
      <p:sp>
        <p:nvSpPr>
          <p:cNvPr id="3" name="Content Placeholder 2">
            <a:extLst>
              <a:ext uri="{FF2B5EF4-FFF2-40B4-BE49-F238E27FC236}">
                <a16:creationId xmlns:a16="http://schemas.microsoft.com/office/drawing/2014/main" id="{D09E626E-9D5E-31C4-092B-7BA10BD5BADF}"/>
              </a:ext>
            </a:extLst>
          </p:cNvPr>
          <p:cNvSpPr>
            <a:spLocks noGrp="1"/>
          </p:cNvSpPr>
          <p:nvPr>
            <p:ph idx="1"/>
          </p:nvPr>
        </p:nvSpPr>
        <p:spPr/>
        <p:txBody>
          <a:bodyPr>
            <a:normAutofit fontScale="70000" lnSpcReduction="20000"/>
          </a:bodyPr>
          <a:lstStyle/>
          <a:p>
            <a:pPr marL="342900" indent="-342900" algn="just">
              <a:buFont typeface="Arial" panose="020B0604020202020204" pitchFamily="34" charset="0"/>
              <a:buChar char="•"/>
            </a:pPr>
            <a:r>
              <a:rPr lang="en-GB" dirty="0"/>
              <a:t>Condition Four:</a:t>
            </a:r>
          </a:p>
          <a:p>
            <a:pPr marL="342900" indent="-342900" algn="just">
              <a:buFont typeface="Arial" panose="020B0604020202020204" pitchFamily="34" charset="0"/>
              <a:buChar char="•"/>
            </a:pPr>
            <a:r>
              <a:rPr lang="en-GB" dirty="0"/>
              <a:t>The development hereby permitted </a:t>
            </a:r>
            <a:r>
              <a:rPr lang="en-GB" b="1" dirty="0"/>
              <a:t>shall cease its residential and commercial uses and all requirements of the upheld enforcement notice shall be carried out within 36 months of the date of failure to meet any one of the requirements set out in (a) to (d) below</a:t>
            </a:r>
            <a:r>
              <a:rPr lang="en-GB" dirty="0"/>
              <a:t>: </a:t>
            </a:r>
          </a:p>
          <a:p>
            <a:pPr marL="342900" lvl="2" indent="-342900" algn="just">
              <a:buFont typeface="Arial" panose="020B0604020202020204" pitchFamily="34" charset="0"/>
              <a:buChar char="•"/>
            </a:pPr>
            <a:r>
              <a:rPr lang="en-GB" dirty="0"/>
              <a:t>a. Within 3 months of the date of this decision details of facing materials and finishes to be used on the proposed elements, including samples and manufacturer’s specifications and, other than materials for landscaping works pursuant to condition 18, shall have been submitted for the written approval of the Local Planning Authority. </a:t>
            </a:r>
          </a:p>
          <a:p>
            <a:pPr marL="342900" lvl="2" indent="-342900" algn="just">
              <a:buFont typeface="Arial" panose="020B0604020202020204" pitchFamily="34" charset="0"/>
              <a:buChar char="•"/>
            </a:pPr>
            <a:r>
              <a:rPr lang="en-GB" dirty="0"/>
              <a:t>b. If within 9 months of the date of this decision the Local Planning Authority refuse to approve the details or fail to give a decision within the prescribed period an appeal shall have been made to, and accepted as valid by, the Secretary of State. </a:t>
            </a:r>
          </a:p>
          <a:p>
            <a:pPr marL="342900" lvl="2" indent="-342900" algn="just">
              <a:buFont typeface="Arial" panose="020B0604020202020204" pitchFamily="34" charset="0"/>
              <a:buChar char="•"/>
            </a:pPr>
            <a:r>
              <a:rPr lang="en-GB" dirty="0"/>
              <a:t>c. If an appeal is made in pursuance of (b) above, that appeal shall have been finally determined and the submitted details shall have been approved by the Secretary of State. </a:t>
            </a:r>
          </a:p>
          <a:p>
            <a:pPr marL="342900" lvl="2" indent="-342900" algn="just">
              <a:buFont typeface="Arial" panose="020B0604020202020204" pitchFamily="34" charset="0"/>
              <a:buChar char="•"/>
            </a:pPr>
            <a:r>
              <a:rPr lang="en-GB" dirty="0"/>
              <a:t>d. The approved details shall have been carried out and completed in accordance with the approved timetable.</a:t>
            </a:r>
          </a:p>
          <a:p>
            <a:pPr marL="0" indent="0" algn="just">
              <a:buNone/>
            </a:pPr>
            <a:endParaRPr lang="en-GB" dirty="0"/>
          </a:p>
        </p:txBody>
      </p:sp>
      <p:sp>
        <p:nvSpPr>
          <p:cNvPr id="4" name="Footer Placeholder 3">
            <a:extLst>
              <a:ext uri="{FF2B5EF4-FFF2-40B4-BE49-F238E27FC236}">
                <a16:creationId xmlns:a16="http://schemas.microsoft.com/office/drawing/2014/main" id="{9ED67278-9FB9-4CD3-EB9A-C4579155DFDC}"/>
              </a:ext>
            </a:extLst>
          </p:cNvPr>
          <p:cNvSpPr>
            <a:spLocks noGrp="1"/>
          </p:cNvSpPr>
          <p:nvPr>
            <p:ph type="ftr" sz="quarter" idx="11"/>
          </p:nvPr>
        </p:nvSpPr>
        <p:spPr/>
        <p:txBody>
          <a:bodyPr/>
          <a:lstStyle/>
          <a:p>
            <a:r>
              <a:rPr lang="en-US"/>
              <a:t>Francis Taylor Building</a:t>
            </a:r>
          </a:p>
        </p:txBody>
      </p:sp>
    </p:spTree>
    <p:extLst>
      <p:ext uri="{BB962C8B-B14F-4D97-AF65-F5344CB8AC3E}">
        <p14:creationId xmlns:p14="http://schemas.microsoft.com/office/powerpoint/2010/main" val="1284734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A0DC18-ADB4-A221-BE74-5DCEE782C9A1}"/>
              </a:ext>
            </a:extLst>
          </p:cNvPr>
          <p:cNvSpPr>
            <a:spLocks noGrp="1"/>
          </p:cNvSpPr>
          <p:nvPr>
            <p:ph type="ftr" sz="quarter" idx="11"/>
          </p:nvPr>
        </p:nvSpPr>
        <p:spPr/>
        <p:txBody>
          <a:bodyPr/>
          <a:lstStyle/>
          <a:p>
            <a:r>
              <a:rPr lang="en-US"/>
              <a:t>Francis Taylor Building</a:t>
            </a:r>
          </a:p>
        </p:txBody>
      </p:sp>
      <p:sp>
        <p:nvSpPr>
          <p:cNvPr id="5" name="Text Placeholder 4">
            <a:extLst>
              <a:ext uri="{FF2B5EF4-FFF2-40B4-BE49-F238E27FC236}">
                <a16:creationId xmlns:a16="http://schemas.microsoft.com/office/drawing/2014/main" id="{52150E0F-360D-F544-77DD-0A591579F135}"/>
              </a:ext>
            </a:extLst>
          </p:cNvPr>
          <p:cNvSpPr>
            <a:spLocks noGrp="1"/>
          </p:cNvSpPr>
          <p:nvPr>
            <p:ph type="body" sz="quarter" idx="13"/>
          </p:nvPr>
        </p:nvSpPr>
        <p:spPr>
          <a:xfrm>
            <a:off x="2015849" y="2031417"/>
            <a:ext cx="9388540" cy="2372632"/>
          </a:xfrm>
        </p:spPr>
        <p:txBody>
          <a:bodyPr>
            <a:normAutofit/>
          </a:bodyPr>
          <a:lstStyle/>
          <a:p>
            <a:r>
              <a:rPr lang="en-US" sz="1400" b="1" dirty="0"/>
              <a:t>DISCLAIMER NOTICE </a:t>
            </a:r>
            <a:r>
              <a:rPr lang="en-GB" sz="1400" dirty="0"/>
              <a:t>The oral presentation including answers given in any question and answer session (“the presentation”) and this accompanying paper are intended for general purposes only and should not be viewed as a comprehensive summary of the subject matters covered. Nothing said in the presentation or contained in this paper constitutes legal or other professional advice and no warranty is given nor liability accepted for the contents of the presentation or the accompanying paper. Craig Howell Williams, Mark O'Brien O'Reilly and Francis Taylor Building will not accept responsibility for any loss suffered as a consequence of reliance on information contained in the presentation or paper. We are happy to provide specific legal advice by way of formal instructions.</a:t>
            </a:r>
            <a:endParaRPr lang="en-US" sz="1400" dirty="0"/>
          </a:p>
        </p:txBody>
      </p:sp>
    </p:spTree>
    <p:extLst>
      <p:ext uri="{BB962C8B-B14F-4D97-AF65-F5344CB8AC3E}">
        <p14:creationId xmlns:p14="http://schemas.microsoft.com/office/powerpoint/2010/main" val="4116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C07FD0-F4DB-CDD0-DE42-88C9A3DBC77B}"/>
              </a:ext>
            </a:extLst>
          </p:cNvPr>
          <p:cNvSpPr>
            <a:spLocks noGrp="1"/>
          </p:cNvSpPr>
          <p:nvPr>
            <p:ph type="ftr" sz="quarter" idx="11"/>
          </p:nvPr>
        </p:nvSpPr>
        <p:spPr/>
        <p:txBody>
          <a:bodyPr/>
          <a:lstStyle/>
          <a:p>
            <a:r>
              <a:rPr lang="en-US"/>
              <a:t>Francis Taylor Building</a:t>
            </a:r>
          </a:p>
        </p:txBody>
      </p:sp>
      <p:sp>
        <p:nvSpPr>
          <p:cNvPr id="3" name="Text Placeholder 2">
            <a:extLst>
              <a:ext uri="{FF2B5EF4-FFF2-40B4-BE49-F238E27FC236}">
                <a16:creationId xmlns:a16="http://schemas.microsoft.com/office/drawing/2014/main" id="{3D877C40-2416-EDB1-4CEE-050886A1EB90}"/>
              </a:ext>
            </a:extLst>
          </p:cNvPr>
          <p:cNvSpPr>
            <a:spLocks noGrp="1"/>
          </p:cNvSpPr>
          <p:nvPr>
            <p:ph type="body" sz="quarter" idx="12"/>
          </p:nvPr>
        </p:nvSpPr>
        <p:spPr/>
        <p:txBody>
          <a:bodyPr/>
          <a:lstStyle/>
          <a:p>
            <a:pPr lvl="1"/>
            <a:r>
              <a:rPr lang="en-GB" dirty="0"/>
              <a:t>Meet the speaker</a:t>
            </a:r>
          </a:p>
        </p:txBody>
      </p:sp>
      <p:sp>
        <p:nvSpPr>
          <p:cNvPr id="4" name="Text Placeholder 3">
            <a:extLst>
              <a:ext uri="{FF2B5EF4-FFF2-40B4-BE49-F238E27FC236}">
                <a16:creationId xmlns:a16="http://schemas.microsoft.com/office/drawing/2014/main" id="{25E368FF-A9D0-AAD4-18FC-103989BE8269}"/>
              </a:ext>
            </a:extLst>
          </p:cNvPr>
          <p:cNvSpPr>
            <a:spLocks noGrp="1"/>
          </p:cNvSpPr>
          <p:nvPr>
            <p:ph type="body" sz="quarter" idx="13"/>
          </p:nvPr>
        </p:nvSpPr>
        <p:spPr>
          <a:xfrm>
            <a:off x="1913730" y="6011918"/>
            <a:ext cx="2257200" cy="207180"/>
          </a:xfrm>
        </p:spPr>
        <p:txBody>
          <a:bodyPr/>
          <a:lstStyle/>
          <a:p>
            <a:r>
              <a:rPr lang="en-GB" dirty="0"/>
              <a:t>Mark O’Brien O’Reilly</a:t>
            </a:r>
            <a:endParaRPr lang="en-US" dirty="0"/>
          </a:p>
          <a:p>
            <a:pPr lvl="0"/>
            <a:endParaRPr lang="en-US" dirty="0"/>
          </a:p>
        </p:txBody>
      </p:sp>
      <p:sp>
        <p:nvSpPr>
          <p:cNvPr id="8" name="Text Placeholder 7">
            <a:extLst>
              <a:ext uri="{FF2B5EF4-FFF2-40B4-BE49-F238E27FC236}">
                <a16:creationId xmlns:a16="http://schemas.microsoft.com/office/drawing/2014/main" id="{F7243591-B8EC-D0EE-B436-B9961B5FFBDC}"/>
              </a:ext>
            </a:extLst>
          </p:cNvPr>
          <p:cNvSpPr>
            <a:spLocks noGrp="1"/>
          </p:cNvSpPr>
          <p:nvPr>
            <p:ph type="body" sz="quarter" idx="17"/>
          </p:nvPr>
        </p:nvSpPr>
        <p:spPr>
          <a:xfrm>
            <a:off x="1913731" y="6391826"/>
            <a:ext cx="4722381" cy="278297"/>
          </a:xfrm>
        </p:spPr>
        <p:txBody>
          <a:bodyPr>
            <a:normAutofit/>
          </a:bodyPr>
          <a:lstStyle/>
          <a:p>
            <a:pPr lvl="0"/>
            <a:r>
              <a:rPr lang="en-GB" dirty="0"/>
              <a:t>Barrister at Francis Taylor Building</a:t>
            </a:r>
            <a:endParaRPr lang="en-US" dirty="0"/>
          </a:p>
        </p:txBody>
      </p:sp>
      <p:pic>
        <p:nvPicPr>
          <p:cNvPr id="11" name="Picture Placeholder 6">
            <a:extLst>
              <a:ext uri="{FF2B5EF4-FFF2-40B4-BE49-F238E27FC236}">
                <a16:creationId xmlns:a16="http://schemas.microsoft.com/office/drawing/2014/main" id="{351A288C-CC54-66B7-F130-775204838120}"/>
              </a:ext>
            </a:extLst>
          </p:cNvPr>
          <p:cNvPicPr>
            <a:picLocks noGrp="1" noChangeAspect="1"/>
          </p:cNvPicPr>
          <p:nvPr>
            <p:ph type="pic" sz="quarter" idx="18"/>
          </p:nvPr>
        </p:nvPicPr>
        <p:blipFill>
          <a:blip r:embed="rId2"/>
          <a:srcRect l="236" r="236"/>
          <a:stretch/>
        </p:blipFill>
        <p:spPr>
          <a:xfrm>
            <a:off x="1913730" y="4422278"/>
            <a:ext cx="2257200" cy="1508400"/>
          </a:xfrm>
        </p:spPr>
      </p:pic>
    </p:spTree>
    <p:extLst>
      <p:ext uri="{BB962C8B-B14F-4D97-AF65-F5344CB8AC3E}">
        <p14:creationId xmlns:p14="http://schemas.microsoft.com/office/powerpoint/2010/main" val="99682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498A1-5E7F-F95F-8D8D-91C292085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53696-2019-3C82-E40F-5E2E36EABD72}"/>
              </a:ext>
            </a:extLst>
          </p:cNvPr>
          <p:cNvSpPr>
            <a:spLocks noGrp="1"/>
          </p:cNvSpPr>
          <p:nvPr>
            <p:ph type="title"/>
          </p:nvPr>
        </p:nvSpPr>
        <p:spPr/>
        <p:txBody>
          <a:bodyPr>
            <a:normAutofit fontScale="90000"/>
          </a:bodyPr>
          <a:lstStyle/>
          <a:p>
            <a:pPr algn="just"/>
            <a:r>
              <a:rPr lang="en-GB" dirty="0"/>
              <a:t>Interplay between a BCN and an EN - </a:t>
            </a:r>
            <a:r>
              <a:rPr lang="en-GB" i="1" dirty="0"/>
              <a:t>R (Liquid Leisure Ltd) v Royal Borough of Windsor and Maidenhead </a:t>
            </a:r>
            <a:r>
              <a:rPr lang="en-GB" dirty="0"/>
              <a:t>[2022] EWHC 1493 (Admin)</a:t>
            </a:r>
            <a:endParaRPr lang="en-US" dirty="0"/>
          </a:p>
        </p:txBody>
      </p:sp>
      <p:sp>
        <p:nvSpPr>
          <p:cNvPr id="3" name="Content Placeholder 2">
            <a:extLst>
              <a:ext uri="{FF2B5EF4-FFF2-40B4-BE49-F238E27FC236}">
                <a16:creationId xmlns:a16="http://schemas.microsoft.com/office/drawing/2014/main" id="{7226939C-D471-0540-BE93-1FB13172D196}"/>
              </a:ext>
            </a:extLst>
          </p:cNvPr>
          <p:cNvSpPr>
            <a:spLocks noGrp="1"/>
          </p:cNvSpPr>
          <p:nvPr>
            <p:ph idx="1"/>
          </p:nvPr>
        </p:nvSpPr>
        <p:spPr>
          <a:xfrm>
            <a:off x="1913730" y="3069021"/>
            <a:ext cx="9612000" cy="3409566"/>
          </a:xfrm>
        </p:spPr>
        <p:txBody>
          <a:bodyPr>
            <a:normAutofit lnSpcReduction="10000"/>
          </a:bodyPr>
          <a:lstStyle/>
          <a:p>
            <a:pPr marL="342900" indent="-342900" algn="just">
              <a:buFont typeface="Arial" panose="020B0604020202020204" pitchFamily="34" charset="0"/>
              <a:buChar char="•"/>
            </a:pPr>
            <a:r>
              <a:rPr lang="en-GB" dirty="0"/>
              <a:t>Green Belt site – PP granted to use the lake for waterskiing and windsurfing, and to install a clubhouse and boathouse</a:t>
            </a:r>
          </a:p>
          <a:p>
            <a:pPr marL="342900" indent="-342900" algn="just">
              <a:buFont typeface="Arial" panose="020B0604020202020204" pitchFamily="34" charset="0"/>
              <a:buChar char="•"/>
            </a:pPr>
            <a:r>
              <a:rPr lang="en-GB" dirty="0"/>
              <a:t>Other structures erected on the site – LPA issued an EN in late 2020 targeting a material change of use from waterskiing and windsurfing to a theme park with open water swimming and aqua jungle climbing</a:t>
            </a:r>
          </a:p>
          <a:p>
            <a:pPr marL="342900" indent="-342900" algn="just">
              <a:buFont typeface="Arial" panose="020B0604020202020204" pitchFamily="34" charset="0"/>
              <a:buChar char="•"/>
            </a:pPr>
            <a:r>
              <a:rPr lang="en-GB" dirty="0"/>
              <a:t>Whilst EN appeal in progress, LPA also issued a BCN alleging a breach of planning permission arising from buildings on the site without permission - the BCN overlapped with elements of the enforcement notice</a:t>
            </a:r>
          </a:p>
        </p:txBody>
      </p:sp>
      <p:sp>
        <p:nvSpPr>
          <p:cNvPr id="4" name="Footer Placeholder 3">
            <a:extLst>
              <a:ext uri="{FF2B5EF4-FFF2-40B4-BE49-F238E27FC236}">
                <a16:creationId xmlns:a16="http://schemas.microsoft.com/office/drawing/2014/main" id="{1F0E1654-A439-8234-2C7C-E33C10ECC47D}"/>
              </a:ext>
            </a:extLst>
          </p:cNvPr>
          <p:cNvSpPr>
            <a:spLocks noGrp="1"/>
          </p:cNvSpPr>
          <p:nvPr>
            <p:ph type="ftr" sz="quarter" idx="11"/>
          </p:nvPr>
        </p:nvSpPr>
        <p:spPr/>
        <p:txBody>
          <a:bodyPr/>
          <a:lstStyle/>
          <a:p>
            <a:r>
              <a:rPr lang="en-US"/>
              <a:t>Francis Taylor Building</a:t>
            </a:r>
          </a:p>
        </p:txBody>
      </p:sp>
    </p:spTree>
    <p:extLst>
      <p:ext uri="{BB962C8B-B14F-4D97-AF65-F5344CB8AC3E}">
        <p14:creationId xmlns:p14="http://schemas.microsoft.com/office/powerpoint/2010/main" val="93849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640F0-E7FE-8DFD-D79F-32FD0BF2D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0FAB7-F561-224B-07CB-F4D8F9568E50}"/>
              </a:ext>
            </a:extLst>
          </p:cNvPr>
          <p:cNvSpPr>
            <a:spLocks noGrp="1"/>
          </p:cNvSpPr>
          <p:nvPr>
            <p:ph type="title"/>
          </p:nvPr>
        </p:nvSpPr>
        <p:spPr/>
        <p:txBody>
          <a:bodyPr>
            <a:normAutofit fontScale="90000"/>
          </a:bodyPr>
          <a:lstStyle/>
          <a:p>
            <a:pPr algn="just"/>
            <a:r>
              <a:rPr lang="en-GB" dirty="0"/>
              <a:t>Interplay between a BCN and an EN - </a:t>
            </a:r>
            <a:r>
              <a:rPr lang="en-GB" i="1" dirty="0"/>
              <a:t>R (Liquid Leisure Ltd) v Royal Borough of Windsor and Maidenhead </a:t>
            </a:r>
            <a:r>
              <a:rPr lang="en-GB" dirty="0"/>
              <a:t>[2022] EWHC 1493 (Admin)</a:t>
            </a:r>
            <a:endParaRPr lang="en-US" dirty="0"/>
          </a:p>
        </p:txBody>
      </p:sp>
      <p:sp>
        <p:nvSpPr>
          <p:cNvPr id="3" name="Content Placeholder 2">
            <a:extLst>
              <a:ext uri="{FF2B5EF4-FFF2-40B4-BE49-F238E27FC236}">
                <a16:creationId xmlns:a16="http://schemas.microsoft.com/office/drawing/2014/main" id="{498921B5-2EBE-4724-142D-684F2234B1B2}"/>
              </a:ext>
            </a:extLst>
          </p:cNvPr>
          <p:cNvSpPr>
            <a:spLocks noGrp="1"/>
          </p:cNvSpPr>
          <p:nvPr>
            <p:ph idx="1"/>
          </p:nvPr>
        </p:nvSpPr>
        <p:spPr>
          <a:xfrm>
            <a:off x="1913730" y="3069021"/>
            <a:ext cx="9612000" cy="3409566"/>
          </a:xfrm>
        </p:spPr>
        <p:txBody>
          <a:bodyPr>
            <a:normAutofit fontScale="92500" lnSpcReduction="10000"/>
          </a:bodyPr>
          <a:lstStyle/>
          <a:p>
            <a:pPr marL="342900" indent="-342900" algn="just">
              <a:buFont typeface="Arial" panose="020B0604020202020204" pitchFamily="34" charset="0"/>
              <a:buChar char="•"/>
            </a:pPr>
            <a:r>
              <a:rPr lang="en-GB" dirty="0"/>
              <a:t>Why did that matter? No right of appeal against the BCN so took effect whereas EN did not take effect until appeal determined </a:t>
            </a:r>
          </a:p>
          <a:p>
            <a:pPr marL="342900" indent="-342900" algn="just">
              <a:buFont typeface="Arial" panose="020B0604020202020204" pitchFamily="34" charset="0"/>
              <a:buChar char="•"/>
            </a:pPr>
            <a:r>
              <a:rPr lang="en-GB" dirty="0"/>
              <a:t>Developer challenged the BCN by way of Judicial Review in the High Court - alleged, inter alia, that decision to issue the BCN was unreasonable and an abuse of statutory powers</a:t>
            </a:r>
          </a:p>
          <a:p>
            <a:pPr marL="342900" indent="-342900" algn="just">
              <a:buFont typeface="Arial" panose="020B0604020202020204" pitchFamily="34" charset="0"/>
              <a:buChar char="•"/>
            </a:pPr>
            <a:r>
              <a:rPr lang="en-GB" dirty="0"/>
              <a:t>High Court held that LPAs had a wide discretion and that the statutory scheme did not make ENs and BCNs mutually exclusive </a:t>
            </a:r>
          </a:p>
          <a:p>
            <a:pPr marL="342900" indent="-342900" algn="just">
              <a:buFont typeface="Arial" panose="020B0604020202020204" pitchFamily="34" charset="0"/>
              <a:buChar char="•"/>
            </a:pPr>
            <a:r>
              <a:rPr lang="en-GB" dirty="0"/>
              <a:t>There was a risk for the LPA that the Appeal Inspector might not accept its argument re the operational development being integral to the MCU such that it could be removed even though four years had passed</a:t>
            </a:r>
          </a:p>
        </p:txBody>
      </p:sp>
      <p:sp>
        <p:nvSpPr>
          <p:cNvPr id="4" name="Footer Placeholder 3">
            <a:extLst>
              <a:ext uri="{FF2B5EF4-FFF2-40B4-BE49-F238E27FC236}">
                <a16:creationId xmlns:a16="http://schemas.microsoft.com/office/drawing/2014/main" id="{FDE9D9F1-85FA-14B9-01D6-B94EEBEEE6D2}"/>
              </a:ext>
            </a:extLst>
          </p:cNvPr>
          <p:cNvSpPr>
            <a:spLocks noGrp="1"/>
          </p:cNvSpPr>
          <p:nvPr>
            <p:ph type="ftr" sz="quarter" idx="11"/>
          </p:nvPr>
        </p:nvSpPr>
        <p:spPr/>
        <p:txBody>
          <a:bodyPr/>
          <a:lstStyle/>
          <a:p>
            <a:r>
              <a:rPr lang="en-US"/>
              <a:t>Francis Taylor Building</a:t>
            </a:r>
          </a:p>
        </p:txBody>
      </p:sp>
    </p:spTree>
    <p:extLst>
      <p:ext uri="{BB962C8B-B14F-4D97-AF65-F5344CB8AC3E}">
        <p14:creationId xmlns:p14="http://schemas.microsoft.com/office/powerpoint/2010/main" val="117157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70DA1-9AD8-9677-8192-E9BACC075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EDE48-1894-1CE2-A4A4-9ADF2525DF23}"/>
              </a:ext>
            </a:extLst>
          </p:cNvPr>
          <p:cNvSpPr>
            <a:spLocks noGrp="1"/>
          </p:cNvSpPr>
          <p:nvPr>
            <p:ph type="title"/>
          </p:nvPr>
        </p:nvSpPr>
        <p:spPr/>
        <p:txBody>
          <a:bodyPr>
            <a:normAutofit fontScale="90000"/>
          </a:bodyPr>
          <a:lstStyle/>
          <a:p>
            <a:pPr algn="just"/>
            <a:r>
              <a:rPr lang="en-GB" dirty="0"/>
              <a:t>Interplay between a BCN and an EN - </a:t>
            </a:r>
            <a:r>
              <a:rPr lang="en-GB" i="1" dirty="0"/>
              <a:t>R (Liquid Leisure Ltd) v Royal Borough of Windsor and Maidenhead </a:t>
            </a:r>
            <a:r>
              <a:rPr lang="en-GB" dirty="0"/>
              <a:t>[2022] EWHC 1493 (Admin)</a:t>
            </a:r>
            <a:endParaRPr lang="en-US" dirty="0"/>
          </a:p>
        </p:txBody>
      </p:sp>
      <p:sp>
        <p:nvSpPr>
          <p:cNvPr id="3" name="Content Placeholder 2">
            <a:extLst>
              <a:ext uri="{FF2B5EF4-FFF2-40B4-BE49-F238E27FC236}">
                <a16:creationId xmlns:a16="http://schemas.microsoft.com/office/drawing/2014/main" id="{FB7B1708-F03A-3BB8-549E-B8F26AA30639}"/>
              </a:ext>
            </a:extLst>
          </p:cNvPr>
          <p:cNvSpPr>
            <a:spLocks noGrp="1"/>
          </p:cNvSpPr>
          <p:nvPr>
            <p:ph idx="1"/>
          </p:nvPr>
        </p:nvSpPr>
        <p:spPr>
          <a:xfrm>
            <a:off x="1913730" y="3069021"/>
            <a:ext cx="9612000" cy="3409566"/>
          </a:xfrm>
        </p:spPr>
        <p:txBody>
          <a:bodyPr>
            <a:normAutofit lnSpcReduction="10000"/>
          </a:bodyPr>
          <a:lstStyle/>
          <a:p>
            <a:pPr marL="342900" indent="-342900" algn="just">
              <a:buFont typeface="Arial" panose="020B0604020202020204" pitchFamily="34" charset="0"/>
              <a:buChar char="•"/>
            </a:pPr>
            <a:r>
              <a:rPr lang="en-GB" dirty="0"/>
              <a:t>In light of the risk that it might become immune, the BCN was issued so as to engage section 171B(3) – fall-back position for the LPA to prevent the unauthorised operational development becoming immune </a:t>
            </a:r>
          </a:p>
          <a:p>
            <a:pPr marL="342900" indent="-342900" algn="just">
              <a:buFont typeface="Arial" panose="020B0604020202020204" pitchFamily="34" charset="0"/>
              <a:buChar char="•"/>
            </a:pPr>
            <a:r>
              <a:rPr lang="en-GB" dirty="0"/>
              <a:t>High Court said the LPA was entitled to use its powers to achieve effective enforcement and was not required to reduce overlap between the BCN and enforcement notice, or to defer issuing the BCN until after the enforcement notice appeal</a:t>
            </a:r>
          </a:p>
          <a:p>
            <a:pPr marL="342900" indent="-342900" algn="just">
              <a:buFont typeface="Arial" panose="020B0604020202020204" pitchFamily="34" charset="0"/>
              <a:buChar char="•"/>
            </a:pPr>
            <a:r>
              <a:rPr lang="en-GB" dirty="0"/>
              <a:t>Fairness required, however, that compliance date for the BCN should be after the hearing of the EN appeal</a:t>
            </a:r>
          </a:p>
        </p:txBody>
      </p:sp>
      <p:sp>
        <p:nvSpPr>
          <p:cNvPr id="4" name="Footer Placeholder 3">
            <a:extLst>
              <a:ext uri="{FF2B5EF4-FFF2-40B4-BE49-F238E27FC236}">
                <a16:creationId xmlns:a16="http://schemas.microsoft.com/office/drawing/2014/main" id="{731055BC-17E7-461B-BE87-72E967EC9DE8}"/>
              </a:ext>
            </a:extLst>
          </p:cNvPr>
          <p:cNvSpPr>
            <a:spLocks noGrp="1"/>
          </p:cNvSpPr>
          <p:nvPr>
            <p:ph type="ftr" sz="quarter" idx="11"/>
          </p:nvPr>
        </p:nvSpPr>
        <p:spPr/>
        <p:txBody>
          <a:bodyPr/>
          <a:lstStyle/>
          <a:p>
            <a:r>
              <a:rPr lang="en-US"/>
              <a:t>Francis Taylor Building</a:t>
            </a:r>
          </a:p>
        </p:txBody>
      </p:sp>
    </p:spTree>
    <p:extLst>
      <p:ext uri="{BB962C8B-B14F-4D97-AF65-F5344CB8AC3E}">
        <p14:creationId xmlns:p14="http://schemas.microsoft.com/office/powerpoint/2010/main" val="286174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58600-60BA-FA79-4F67-B7BB57BDD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5767E-4DDD-007B-D96C-BE8D587257F1}"/>
              </a:ext>
            </a:extLst>
          </p:cNvPr>
          <p:cNvSpPr>
            <a:spLocks noGrp="1"/>
          </p:cNvSpPr>
          <p:nvPr>
            <p:ph type="title"/>
          </p:nvPr>
        </p:nvSpPr>
        <p:spPr/>
        <p:txBody>
          <a:bodyPr>
            <a:normAutofit/>
          </a:bodyPr>
          <a:lstStyle/>
          <a:p>
            <a:pPr algn="just"/>
            <a:r>
              <a:rPr lang="en-GB" dirty="0"/>
              <a:t>Mast Quay Phase II and the use of conditions in a ground (a) appeal</a:t>
            </a:r>
            <a:endParaRPr lang="en-US" dirty="0"/>
          </a:p>
        </p:txBody>
      </p:sp>
      <p:sp>
        <p:nvSpPr>
          <p:cNvPr id="3" name="Content Placeholder 2">
            <a:extLst>
              <a:ext uri="{FF2B5EF4-FFF2-40B4-BE49-F238E27FC236}">
                <a16:creationId xmlns:a16="http://schemas.microsoft.com/office/drawing/2014/main" id="{BC74805D-4BDB-B5E5-BBF1-FB68B98224DA}"/>
              </a:ext>
            </a:extLst>
          </p:cNvPr>
          <p:cNvSpPr>
            <a:spLocks noGrp="1"/>
          </p:cNvSpPr>
          <p:nvPr>
            <p:ph idx="1"/>
          </p:nvPr>
        </p:nvSpPr>
        <p:spPr/>
        <p:txBody>
          <a:bodyPr>
            <a:normAutofit/>
          </a:bodyPr>
          <a:lstStyle/>
          <a:p>
            <a:pPr marL="342900" indent="-342900" algn="just">
              <a:buFont typeface="Arial" panose="020B0604020202020204" pitchFamily="34" charset="0"/>
              <a:buChar char="•"/>
            </a:pPr>
            <a:r>
              <a:rPr lang="en-GB" dirty="0"/>
              <a:t>Mast Quay Phase II – 204 residential units (one 15 storey tower block and a second 23 storey tower block with link tiered 11, 9 and 6 storeys along with associated </a:t>
            </a:r>
            <a:r>
              <a:rPr lang="en-GB" dirty="0" err="1"/>
              <a:t>devl</a:t>
            </a:r>
            <a:r>
              <a:rPr lang="en-GB" dirty="0"/>
              <a:t>) in Woolwich </a:t>
            </a:r>
          </a:p>
          <a:p>
            <a:pPr marL="342900" indent="-342900" algn="just">
              <a:buFont typeface="Arial" panose="020B0604020202020204" pitchFamily="34" charset="0"/>
              <a:buChar char="•"/>
            </a:pPr>
            <a:r>
              <a:rPr lang="en-GB" dirty="0"/>
              <a:t>Two previous grants of planning permission – one grant of planning permission for a development in March 2012 and a subsequent s73 planning permission in April 2015</a:t>
            </a:r>
          </a:p>
          <a:p>
            <a:pPr marL="342900" indent="-342900" algn="just">
              <a:buFont typeface="Arial" panose="020B0604020202020204" pitchFamily="34" charset="0"/>
              <a:buChar char="•"/>
            </a:pPr>
            <a:r>
              <a:rPr lang="en-GB" dirty="0"/>
              <a:t>Constructed development did not resemble the approved plans - significant deterioration in the quality of the development </a:t>
            </a:r>
          </a:p>
        </p:txBody>
      </p:sp>
      <p:sp>
        <p:nvSpPr>
          <p:cNvPr id="4" name="Footer Placeholder 3">
            <a:extLst>
              <a:ext uri="{FF2B5EF4-FFF2-40B4-BE49-F238E27FC236}">
                <a16:creationId xmlns:a16="http://schemas.microsoft.com/office/drawing/2014/main" id="{D9A91EAF-B5DD-D2E5-4640-84D4F48A5041}"/>
              </a:ext>
            </a:extLst>
          </p:cNvPr>
          <p:cNvSpPr>
            <a:spLocks noGrp="1"/>
          </p:cNvSpPr>
          <p:nvPr>
            <p:ph type="ftr" sz="quarter" idx="11"/>
          </p:nvPr>
        </p:nvSpPr>
        <p:spPr/>
        <p:txBody>
          <a:bodyPr/>
          <a:lstStyle/>
          <a:p>
            <a:r>
              <a:rPr lang="en-US"/>
              <a:t>Francis Taylor Building</a:t>
            </a:r>
          </a:p>
        </p:txBody>
      </p:sp>
    </p:spTree>
    <p:extLst>
      <p:ext uri="{BB962C8B-B14F-4D97-AF65-F5344CB8AC3E}">
        <p14:creationId xmlns:p14="http://schemas.microsoft.com/office/powerpoint/2010/main" val="1133737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39A3-335E-4ACD-5609-D6F3081D9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B9C4F-6B37-589D-C8F1-D60975B9137B}"/>
              </a:ext>
            </a:extLst>
          </p:cNvPr>
          <p:cNvSpPr>
            <a:spLocks noGrp="1"/>
          </p:cNvSpPr>
          <p:nvPr>
            <p:ph type="title"/>
          </p:nvPr>
        </p:nvSpPr>
        <p:spPr/>
        <p:txBody>
          <a:bodyPr/>
          <a:lstStyle/>
          <a:p>
            <a:r>
              <a:rPr lang="en-GB" dirty="0"/>
              <a:t>Identifying the breach of planning control</a:t>
            </a:r>
            <a:endParaRPr lang="en-US" dirty="0"/>
          </a:p>
        </p:txBody>
      </p:sp>
      <p:sp>
        <p:nvSpPr>
          <p:cNvPr id="3" name="Content Placeholder 2">
            <a:extLst>
              <a:ext uri="{FF2B5EF4-FFF2-40B4-BE49-F238E27FC236}">
                <a16:creationId xmlns:a16="http://schemas.microsoft.com/office/drawing/2014/main" id="{96E9746F-CB1E-A967-08F7-0F7EA2D00314}"/>
              </a:ext>
            </a:extLst>
          </p:cNvPr>
          <p:cNvSpPr>
            <a:spLocks noGrp="1"/>
          </p:cNvSpPr>
          <p:nvPr>
            <p:ph idx="1"/>
          </p:nvPr>
        </p:nvSpPr>
        <p:spPr/>
        <p:txBody>
          <a:bodyPr>
            <a:normAutofit lnSpcReduction="10000"/>
          </a:bodyPr>
          <a:lstStyle/>
          <a:p>
            <a:pPr marL="342900" indent="-342900" algn="just">
              <a:buFont typeface="Arial" panose="020B0604020202020204" pitchFamily="34" charset="0"/>
              <a:buChar char="•"/>
            </a:pPr>
            <a:r>
              <a:rPr lang="en-GB" dirty="0"/>
              <a:t>What was the breach of planning control? The whole development in its entirety or the individual deviations from the approved scheme? Or a breach of condition in respect of approved plans?</a:t>
            </a:r>
          </a:p>
          <a:p>
            <a:pPr marL="342900" indent="-342900" algn="just">
              <a:buFont typeface="Arial" panose="020B0604020202020204" pitchFamily="34" charset="0"/>
              <a:buChar char="•"/>
            </a:pPr>
            <a:r>
              <a:rPr lang="en-GB" dirty="0"/>
              <a:t>Required consideration of caselaw like </a:t>
            </a:r>
            <a:r>
              <a:rPr lang="en-GB" i="1" dirty="0"/>
              <a:t>Commercial Land Ltd v Secretary of State for Transport, Local Government and the Regions </a:t>
            </a:r>
            <a:r>
              <a:rPr lang="en-GB" dirty="0"/>
              <a:t>[2002] EWHC 1264 (Admin)</a:t>
            </a:r>
          </a:p>
          <a:p>
            <a:pPr marL="342900" indent="-342900" algn="just">
              <a:buFont typeface="Arial" panose="020B0604020202020204" pitchFamily="34" charset="0"/>
              <a:buChar char="•"/>
            </a:pPr>
            <a:r>
              <a:rPr lang="en-GB" dirty="0"/>
              <a:t>EN (September 2023) said that the development, when considered objectively and as a whole, was so materially different from the development which had been authorised by the previous grants of planning permission that it did not constitute the lawful implementation of either of those permissions - the whole of the development was unlawful as it was constructed without planning permission</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444BEA8E-0F7E-B777-0E9D-EB879A5DFDD0}"/>
              </a:ext>
            </a:extLst>
          </p:cNvPr>
          <p:cNvSpPr>
            <a:spLocks noGrp="1"/>
          </p:cNvSpPr>
          <p:nvPr>
            <p:ph type="ftr" sz="quarter" idx="11"/>
          </p:nvPr>
        </p:nvSpPr>
        <p:spPr/>
        <p:txBody>
          <a:bodyPr/>
          <a:lstStyle/>
          <a:p>
            <a:r>
              <a:rPr lang="en-US"/>
              <a:t>Francis Taylor Building</a:t>
            </a:r>
          </a:p>
        </p:txBody>
      </p:sp>
    </p:spTree>
    <p:extLst>
      <p:ext uri="{BB962C8B-B14F-4D97-AF65-F5344CB8AC3E}">
        <p14:creationId xmlns:p14="http://schemas.microsoft.com/office/powerpoint/2010/main" val="204617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1B5B7-220E-46AF-F485-9A17640B5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BE507-605B-8139-1436-76FC3CDF3714}"/>
              </a:ext>
            </a:extLst>
          </p:cNvPr>
          <p:cNvSpPr>
            <a:spLocks noGrp="1"/>
          </p:cNvSpPr>
          <p:nvPr>
            <p:ph type="title"/>
          </p:nvPr>
        </p:nvSpPr>
        <p:spPr/>
        <p:txBody>
          <a:bodyPr/>
          <a:lstStyle/>
          <a:p>
            <a:r>
              <a:rPr lang="en-GB" dirty="0"/>
              <a:t>The EN appeal</a:t>
            </a:r>
            <a:endParaRPr lang="en-US" dirty="0"/>
          </a:p>
        </p:txBody>
      </p:sp>
      <p:sp>
        <p:nvSpPr>
          <p:cNvPr id="3" name="Content Placeholder 2">
            <a:extLst>
              <a:ext uri="{FF2B5EF4-FFF2-40B4-BE49-F238E27FC236}">
                <a16:creationId xmlns:a16="http://schemas.microsoft.com/office/drawing/2014/main" id="{8358E5E8-280F-4210-BCE1-65986B5433D6}"/>
              </a:ext>
            </a:extLst>
          </p:cNvPr>
          <p:cNvSpPr>
            <a:spLocks noGrp="1"/>
          </p:cNvSpPr>
          <p:nvPr>
            <p:ph idx="1"/>
          </p:nvPr>
        </p:nvSpPr>
        <p:spPr/>
        <p:txBody>
          <a:bodyPr/>
          <a:lstStyle/>
          <a:p>
            <a:pPr marL="342900" indent="-342900" algn="just">
              <a:buFont typeface="Arial" panose="020B0604020202020204" pitchFamily="34" charset="0"/>
              <a:buChar char="•"/>
            </a:pPr>
            <a:r>
              <a:rPr lang="en-GB" dirty="0"/>
              <a:t>By the time of the appeal, it was common ground with the Appellant that the entirety of the development was unlawful as neither permission had been lawfully implemented</a:t>
            </a:r>
          </a:p>
          <a:p>
            <a:pPr marL="342900" indent="-342900" algn="just">
              <a:buFont typeface="Arial" panose="020B0604020202020204" pitchFamily="34" charset="0"/>
              <a:buChar char="•"/>
            </a:pPr>
            <a:r>
              <a:rPr lang="en-GB" dirty="0"/>
              <a:t>Appeal initially made on grounds (a), (b), (c), (f) and (g)</a:t>
            </a:r>
          </a:p>
          <a:p>
            <a:pPr marL="342900" indent="-342900" algn="just">
              <a:buFont typeface="Arial" panose="020B0604020202020204" pitchFamily="34" charset="0"/>
              <a:buChar char="•"/>
            </a:pPr>
            <a:r>
              <a:rPr lang="en-GB" dirty="0"/>
              <a:t>The effect of the ground (a) appeal was that the Inspector had to determine, therefore, a deemed application for planning permission</a:t>
            </a:r>
          </a:p>
          <a:p>
            <a:pPr marL="342900" indent="-342900" algn="just">
              <a:buFont typeface="Arial" panose="020B0604020202020204" pitchFamily="34" charset="0"/>
              <a:buChar char="•"/>
            </a:pPr>
            <a:r>
              <a:rPr lang="en-GB" dirty="0"/>
              <a:t>It was this ground that the appeal became focussed on</a:t>
            </a:r>
          </a:p>
        </p:txBody>
      </p:sp>
      <p:sp>
        <p:nvSpPr>
          <p:cNvPr id="4" name="Footer Placeholder 3">
            <a:extLst>
              <a:ext uri="{FF2B5EF4-FFF2-40B4-BE49-F238E27FC236}">
                <a16:creationId xmlns:a16="http://schemas.microsoft.com/office/drawing/2014/main" id="{B46E06BD-D3D0-E3FE-7CB5-C3DD12C59F66}"/>
              </a:ext>
            </a:extLst>
          </p:cNvPr>
          <p:cNvSpPr>
            <a:spLocks noGrp="1"/>
          </p:cNvSpPr>
          <p:nvPr>
            <p:ph type="ftr" sz="quarter" idx="11"/>
          </p:nvPr>
        </p:nvSpPr>
        <p:spPr/>
        <p:txBody>
          <a:bodyPr/>
          <a:lstStyle/>
          <a:p>
            <a:r>
              <a:rPr lang="en-US"/>
              <a:t>Francis Taylor Building</a:t>
            </a:r>
          </a:p>
        </p:txBody>
      </p:sp>
    </p:spTree>
    <p:extLst>
      <p:ext uri="{BB962C8B-B14F-4D97-AF65-F5344CB8AC3E}">
        <p14:creationId xmlns:p14="http://schemas.microsoft.com/office/powerpoint/2010/main" val="382862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89F05-DD8E-8C0F-EBEF-D2C2AC4817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F8505-B028-76DE-452D-2CF83052EBBF}"/>
              </a:ext>
            </a:extLst>
          </p:cNvPr>
          <p:cNvSpPr>
            <a:spLocks noGrp="1"/>
          </p:cNvSpPr>
          <p:nvPr>
            <p:ph type="title"/>
          </p:nvPr>
        </p:nvSpPr>
        <p:spPr/>
        <p:txBody>
          <a:bodyPr/>
          <a:lstStyle/>
          <a:p>
            <a:r>
              <a:rPr lang="en-GB" dirty="0"/>
              <a:t>The ground (a) appeal and the decision </a:t>
            </a:r>
            <a:endParaRPr lang="en-US" dirty="0"/>
          </a:p>
        </p:txBody>
      </p:sp>
      <p:sp>
        <p:nvSpPr>
          <p:cNvPr id="3" name="Content Placeholder 2">
            <a:extLst>
              <a:ext uri="{FF2B5EF4-FFF2-40B4-BE49-F238E27FC236}">
                <a16:creationId xmlns:a16="http://schemas.microsoft.com/office/drawing/2014/main" id="{5F64E102-F37E-6CAA-3CAD-758778CE3365}"/>
              </a:ext>
            </a:extLst>
          </p:cNvPr>
          <p:cNvSpPr>
            <a:spLocks noGrp="1"/>
          </p:cNvSpPr>
          <p:nvPr>
            <p:ph idx="1"/>
          </p:nvPr>
        </p:nvSpPr>
        <p:spPr/>
        <p:txBody>
          <a:bodyPr>
            <a:normAutofit/>
          </a:bodyPr>
          <a:lstStyle/>
          <a:p>
            <a:pPr marL="342900" indent="-342900" algn="just">
              <a:buFont typeface="Arial" panose="020B0604020202020204" pitchFamily="34" charset="0"/>
              <a:buChar char="•"/>
            </a:pPr>
            <a:r>
              <a:rPr lang="en-GB" dirty="0"/>
              <a:t>Ground (a) appeal included significant changes to the development which the Appellant called “Optional Enhancements” and “Outstanding Proposals” (expanded during the inquiry)</a:t>
            </a:r>
          </a:p>
          <a:p>
            <a:pPr marL="342900" indent="-342900" algn="just">
              <a:buFont typeface="Arial" panose="020B0604020202020204" pitchFamily="34" charset="0"/>
              <a:buChar char="•"/>
            </a:pPr>
            <a:r>
              <a:rPr lang="en-GB" dirty="0"/>
              <a:t>In his DL (9 January 2025), the Inspector said that it was an important planning principle that if a concern could be overcome by a condition, planning permission should not be withheld</a:t>
            </a:r>
          </a:p>
          <a:p>
            <a:pPr marL="342900" indent="-342900" algn="just">
              <a:buFont typeface="Arial" panose="020B0604020202020204" pitchFamily="34" charset="0"/>
              <a:buChar char="•"/>
            </a:pPr>
            <a:r>
              <a:rPr lang="en-GB" dirty="0"/>
              <a:t>Concluded that planning permission could be granted on the ground (a) appeal if it were made subject to 50 conditions to ensure the modification of the unlawful development and provide necessary mitigation</a:t>
            </a:r>
          </a:p>
          <a:p>
            <a:pPr marL="342900" indent="-342900" algn="just">
              <a:buFont typeface="Arial" panose="020B0604020202020204" pitchFamily="34" charset="0"/>
              <a:buChar char="•"/>
            </a:pPr>
            <a:endParaRPr lang="en-GB" dirty="0"/>
          </a:p>
          <a:p>
            <a:pPr marL="0" indent="0" algn="just">
              <a:buNone/>
            </a:pPr>
            <a:endParaRPr lang="en-GB" dirty="0"/>
          </a:p>
          <a:p>
            <a:pPr marL="0" indent="0" algn="just">
              <a:buNone/>
            </a:pPr>
            <a:endParaRPr lang="en-GB" dirty="0"/>
          </a:p>
        </p:txBody>
      </p:sp>
      <p:sp>
        <p:nvSpPr>
          <p:cNvPr id="4" name="Footer Placeholder 3">
            <a:extLst>
              <a:ext uri="{FF2B5EF4-FFF2-40B4-BE49-F238E27FC236}">
                <a16:creationId xmlns:a16="http://schemas.microsoft.com/office/drawing/2014/main" id="{3FA966DB-AF83-1640-E8F3-3EFDD1C6DEF4}"/>
              </a:ext>
            </a:extLst>
          </p:cNvPr>
          <p:cNvSpPr>
            <a:spLocks noGrp="1"/>
          </p:cNvSpPr>
          <p:nvPr>
            <p:ph type="ftr" sz="quarter" idx="11"/>
          </p:nvPr>
        </p:nvSpPr>
        <p:spPr/>
        <p:txBody>
          <a:bodyPr/>
          <a:lstStyle/>
          <a:p>
            <a:r>
              <a:rPr lang="en-US"/>
              <a:t>Francis Taylor Building</a:t>
            </a:r>
          </a:p>
        </p:txBody>
      </p:sp>
    </p:spTree>
    <p:extLst>
      <p:ext uri="{BB962C8B-B14F-4D97-AF65-F5344CB8AC3E}">
        <p14:creationId xmlns:p14="http://schemas.microsoft.com/office/powerpoint/2010/main" val="1642420872"/>
      </p:ext>
    </p:extLst>
  </p:cSld>
  <p:clrMapOvr>
    <a:masterClrMapping/>
  </p:clrMapOvr>
</p:sld>
</file>

<file path=ppt/theme/theme1.xml><?xml version="1.0" encoding="utf-8"?>
<a:theme xmlns:a="http://schemas.openxmlformats.org/drawingml/2006/main" name="Office Theme">
  <a:themeElements>
    <a:clrScheme name="Custom 39">
      <a:dk1>
        <a:srgbClr val="747474"/>
      </a:dk1>
      <a:lt1>
        <a:srgbClr val="FFFFFF"/>
      </a:lt1>
      <a:dk2>
        <a:srgbClr val="000000"/>
      </a:dk2>
      <a:lt2>
        <a:srgbClr val="E7E6E6"/>
      </a:lt2>
      <a:accent1>
        <a:srgbClr val="B4C034"/>
      </a:accent1>
      <a:accent2>
        <a:srgbClr val="143C65"/>
      </a:accent2>
      <a:accent3>
        <a:srgbClr val="757373"/>
      </a:accent3>
      <a:accent4>
        <a:srgbClr val="DADFA0"/>
      </a:accent4>
      <a:accent5>
        <a:srgbClr val="8B9DB3"/>
      </a:accent5>
      <a:accent6>
        <a:srgbClr val="BAB8B8"/>
      </a:accent6>
      <a:hlink>
        <a:srgbClr val="747474"/>
      </a:hlink>
      <a:folHlink>
        <a:srgbClr val="143B65"/>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TB_A4L_PPT_Template.potx" id="{B536FC09-758A-4A3A-BD37-7185551EDDD6}" vid="{45F6FEDD-0BE0-4388-8A37-F0D6000924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EE8C7EBCA3CF4BA91B024AD90EFFE6" ma:contentTypeVersion="13" ma:contentTypeDescription="Create a new document." ma:contentTypeScope="" ma:versionID="26ebede65f1241c2caecba649e22c02a">
  <xsd:schema xmlns:xsd="http://www.w3.org/2001/XMLSchema" xmlns:xs="http://www.w3.org/2001/XMLSchema" xmlns:p="http://schemas.microsoft.com/office/2006/metadata/properties" xmlns:ns2="446f96b5-a4c9-4705-ad94-36c8ebcdb537" xmlns:ns3="7835c7d8-267d-473b-b9d3-6570713258c7" targetNamespace="http://schemas.microsoft.com/office/2006/metadata/properties" ma:root="true" ma:fieldsID="773182acc493efc40d3ee4459ae08c82" ns2:_="" ns3:_="">
    <xsd:import namespace="446f96b5-a4c9-4705-ad94-36c8ebcdb537"/>
    <xsd:import namespace="7835c7d8-267d-473b-b9d3-6570713258c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f96b5-a4c9-4705-ad94-36c8ebcdb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8c155d2-d769-42c7-a61f-a8f7d1895d8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35c7d8-267d-473b-b9d3-6570713258c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0ca50cf-71b9-413c-a0d5-433502e64075}" ma:internalName="TaxCatchAll" ma:showField="CatchAllData" ma:web="7835c7d8-267d-473b-b9d3-657071325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46f96b5-a4c9-4705-ad94-36c8ebcdb537">
      <Terms xmlns="http://schemas.microsoft.com/office/infopath/2007/PartnerControls"/>
    </lcf76f155ced4ddcb4097134ff3c332f>
    <TaxCatchAll xmlns="7835c7d8-267d-473b-b9d3-6570713258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F63F46-285D-4316-A3C4-87E9FEFC5A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6f96b5-a4c9-4705-ad94-36c8ebcdb537"/>
    <ds:schemaRef ds:uri="7835c7d8-267d-473b-b9d3-657071325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DA54B9-8152-4EEC-8413-73BA35AA9709}">
  <ds:schemaRefs>
    <ds:schemaRef ds:uri="http://schemas.microsoft.com/office/2006/metadata/properties"/>
    <ds:schemaRef ds:uri="http://schemas.microsoft.com/office/infopath/2007/PartnerControls"/>
    <ds:schemaRef ds:uri="446f96b5-a4c9-4705-ad94-36c8ebcdb537"/>
    <ds:schemaRef ds:uri="7835c7d8-267d-473b-b9d3-6570713258c7"/>
  </ds:schemaRefs>
</ds:datastoreItem>
</file>

<file path=customXml/itemProps3.xml><?xml version="1.0" encoding="utf-8"?>
<ds:datastoreItem xmlns:ds="http://schemas.openxmlformats.org/officeDocument/2006/customXml" ds:itemID="{15E926EE-86AB-4318-9182-4EB7C5F9E7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FTB Planning_A4L_PPT_Template</Template>
  <TotalTime>702</TotalTime>
  <Words>1339</Words>
  <Application>Microsoft Office PowerPoint</Application>
  <PresentationFormat>Custom</PresentationFormat>
  <Paragraphs>62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poppins</vt:lpstr>
      <vt:lpstr>Verdana</vt:lpstr>
      <vt:lpstr>Office Theme</vt:lpstr>
      <vt:lpstr>PowerPoint Presentation</vt:lpstr>
      <vt:lpstr>PowerPoint Presentation</vt:lpstr>
      <vt:lpstr>Interplay between a BCN and an EN - R (Liquid Leisure Ltd) v Royal Borough of Windsor and Maidenhead [2022] EWHC 1493 (Admin)</vt:lpstr>
      <vt:lpstr>Interplay between a BCN and an EN - R (Liquid Leisure Ltd) v Royal Borough of Windsor and Maidenhead [2022] EWHC 1493 (Admin)</vt:lpstr>
      <vt:lpstr>Interplay between a BCN and an EN - R (Liquid Leisure Ltd) v Royal Borough of Windsor and Maidenhead [2022] EWHC 1493 (Admin)</vt:lpstr>
      <vt:lpstr>Mast Quay Phase II and the use of conditions in a ground (a) appeal</vt:lpstr>
      <vt:lpstr>Identifying the breach of planning control</vt:lpstr>
      <vt:lpstr>The EN appeal</vt:lpstr>
      <vt:lpstr>The ground (a) appeal and the decision </vt:lpstr>
      <vt:lpstr>The conditions </vt:lpstr>
      <vt:lpstr>Example of one of the conditions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Christina Demetriou</dc:creator>
  <cp:lastModifiedBy>Rakshika Roy</cp:lastModifiedBy>
  <cp:revision>10</cp:revision>
  <dcterms:created xsi:type="dcterms:W3CDTF">2025-04-17T08:26:59Z</dcterms:created>
  <dcterms:modified xsi:type="dcterms:W3CDTF">2025-05-11T08:21:07Z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0x0101003FEE8C7EBCA3CF4BA91B024AD90EFFE6</vt:lpwstr>
  </property>
  <property fmtid="{D5CDD505-2E9C-101B-9397-08002B2CF9AE}" pid="3" name="MediaServiceImageTags">
    <vt:lpwstr/>
  </property>
</Properties>
</file>