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80" r:id="rId5"/>
    <p:sldId id="306" r:id="rId6"/>
    <p:sldId id="309" r:id="rId7"/>
    <p:sldId id="312" r:id="rId8"/>
    <p:sldId id="314" r:id="rId9"/>
    <p:sldId id="308" r:id="rId10"/>
    <p:sldId id="313" r:id="rId11"/>
    <p:sldId id="297" r:id="rId12"/>
    <p:sldId id="31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RhHbXpPTRE/GjM+kr7fJng==" hashData="p7FgAPoAAAooXzu1HYPxJ7F8+SyEa7R1RdHCvG7uxU5bo3szfqmxi47NbdG4/uLNFirtUkS+taXj+86V31xuIA=="/>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25E"/>
    <a:srgbClr val="333366"/>
    <a:srgbClr val="535453"/>
    <a:srgbClr val="40611F"/>
    <a:srgbClr val="BF4A1D"/>
    <a:srgbClr val="932A72"/>
    <a:srgbClr val="205083"/>
    <a:srgbClr val="85292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9B282CF-FE93-4A03-8697-63823C72EBB2}" v="6" dt="2025-04-21T18:34:28.0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8" autoAdjust="0"/>
    <p:restoredTop sz="94660"/>
  </p:normalViewPr>
  <p:slideViewPr>
    <p:cSldViewPr snapToGrid="0">
      <p:cViewPr varScale="1">
        <p:scale>
          <a:sx n="59" d="100"/>
          <a:sy n="59" d="100"/>
        </p:scale>
        <p:origin x="888"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erratt, Claire" userId="3b7bcf8d-e709-4761-8d10-6008539f1bcc" providerId="ADAL" clId="{79B282CF-FE93-4A03-8697-63823C72EBB2}"/>
    <pc:docChg chg="undo custSel addSld delSld modSld sldOrd">
      <pc:chgData name="Sherratt, Claire" userId="3b7bcf8d-e709-4761-8d10-6008539f1bcc" providerId="ADAL" clId="{79B282CF-FE93-4A03-8697-63823C72EBB2}" dt="2025-04-22T07:24:39.782" v="9462" actId="113"/>
      <pc:docMkLst>
        <pc:docMk/>
      </pc:docMkLst>
      <pc:sldChg chg="modSp del mod">
        <pc:chgData name="Sherratt, Claire" userId="3b7bcf8d-e709-4761-8d10-6008539f1bcc" providerId="ADAL" clId="{79B282CF-FE93-4A03-8697-63823C72EBB2}" dt="2025-04-21T18:22:04.537" v="8520" actId="47"/>
        <pc:sldMkLst>
          <pc:docMk/>
          <pc:sldMk cId="4250446943" sldId="263"/>
        </pc:sldMkLst>
        <pc:spChg chg="mod">
          <ac:chgData name="Sherratt, Claire" userId="3b7bcf8d-e709-4761-8d10-6008539f1bcc" providerId="ADAL" clId="{79B282CF-FE93-4A03-8697-63823C72EBB2}" dt="2025-04-21T18:21:53.359" v="8506" actId="6549"/>
          <ac:spMkLst>
            <pc:docMk/>
            <pc:sldMk cId="4250446943" sldId="263"/>
            <ac:spMk id="3" creationId="{87686E0D-6947-69F0-849C-74B3617D7B25}"/>
          </ac:spMkLst>
        </pc:spChg>
        <pc:spChg chg="mod">
          <ac:chgData name="Sherratt, Claire" userId="3b7bcf8d-e709-4761-8d10-6008539f1bcc" providerId="ADAL" clId="{79B282CF-FE93-4A03-8697-63823C72EBB2}" dt="2025-04-21T18:21:58.394" v="8519" actId="20577"/>
          <ac:spMkLst>
            <pc:docMk/>
            <pc:sldMk cId="4250446943" sldId="263"/>
            <ac:spMk id="4" creationId="{FBC8ED43-9DED-CF25-4750-1718D905BCB4}"/>
          </ac:spMkLst>
        </pc:spChg>
      </pc:sldChg>
      <pc:sldChg chg="modSp mod">
        <pc:chgData name="Sherratt, Claire" userId="3b7bcf8d-e709-4761-8d10-6008539f1bcc" providerId="ADAL" clId="{79B282CF-FE93-4A03-8697-63823C72EBB2}" dt="2025-04-22T07:02:31.351" v="8803" actId="6549"/>
        <pc:sldMkLst>
          <pc:docMk/>
          <pc:sldMk cId="2137857140" sldId="280"/>
        </pc:sldMkLst>
        <pc:spChg chg="mod">
          <ac:chgData name="Sherratt, Claire" userId="3b7bcf8d-e709-4761-8d10-6008539f1bcc" providerId="ADAL" clId="{79B282CF-FE93-4A03-8697-63823C72EBB2}" dt="2025-04-22T07:02:18.649" v="8774" actId="20577"/>
          <ac:spMkLst>
            <pc:docMk/>
            <pc:sldMk cId="2137857140" sldId="280"/>
            <ac:spMk id="2" creationId="{6CBCB9AF-E317-791F-8EE1-54633BB4F317}"/>
          </ac:spMkLst>
        </pc:spChg>
        <pc:spChg chg="mod">
          <ac:chgData name="Sherratt, Claire" userId="3b7bcf8d-e709-4761-8d10-6008539f1bcc" providerId="ADAL" clId="{79B282CF-FE93-4A03-8697-63823C72EBB2}" dt="2025-04-22T07:02:31.351" v="8803" actId="6549"/>
          <ac:spMkLst>
            <pc:docMk/>
            <pc:sldMk cId="2137857140" sldId="280"/>
            <ac:spMk id="3" creationId="{6C7A2514-BC9E-66D4-EE46-83D58084468C}"/>
          </ac:spMkLst>
        </pc:spChg>
      </pc:sldChg>
      <pc:sldChg chg="modSp del mod">
        <pc:chgData name="Sherratt, Claire" userId="3b7bcf8d-e709-4761-8d10-6008539f1bcc" providerId="ADAL" clId="{79B282CF-FE93-4A03-8697-63823C72EBB2}" dt="2025-04-21T18:02:12.433" v="6794" actId="47"/>
        <pc:sldMkLst>
          <pc:docMk/>
          <pc:sldMk cId="1442604522" sldId="282"/>
        </pc:sldMkLst>
        <pc:spChg chg="mod">
          <ac:chgData name="Sherratt, Claire" userId="3b7bcf8d-e709-4761-8d10-6008539f1bcc" providerId="ADAL" clId="{79B282CF-FE93-4A03-8697-63823C72EBB2}" dt="2025-04-21T12:00:02.840" v="202" actId="6549"/>
          <ac:spMkLst>
            <pc:docMk/>
            <pc:sldMk cId="1442604522" sldId="282"/>
            <ac:spMk id="11" creationId="{847D8DAC-E64C-6FBE-953E-F581222FED1B}"/>
          </ac:spMkLst>
        </pc:spChg>
      </pc:sldChg>
      <pc:sldChg chg="del">
        <pc:chgData name="Sherratt, Claire" userId="3b7bcf8d-e709-4761-8d10-6008539f1bcc" providerId="ADAL" clId="{79B282CF-FE93-4A03-8697-63823C72EBB2}" dt="2025-04-21T18:02:16.536" v="6796" actId="47"/>
        <pc:sldMkLst>
          <pc:docMk/>
          <pc:sldMk cId="2870091276" sldId="283"/>
        </pc:sldMkLst>
      </pc:sldChg>
      <pc:sldChg chg="del">
        <pc:chgData name="Sherratt, Claire" userId="3b7bcf8d-e709-4761-8d10-6008539f1bcc" providerId="ADAL" clId="{79B282CF-FE93-4A03-8697-63823C72EBB2}" dt="2025-04-21T18:02:18.585" v="6797" actId="47"/>
        <pc:sldMkLst>
          <pc:docMk/>
          <pc:sldMk cId="1591678831" sldId="284"/>
        </pc:sldMkLst>
      </pc:sldChg>
      <pc:sldChg chg="del">
        <pc:chgData name="Sherratt, Claire" userId="3b7bcf8d-e709-4761-8d10-6008539f1bcc" providerId="ADAL" clId="{79B282CF-FE93-4A03-8697-63823C72EBB2}" dt="2025-04-21T18:02:14.597" v="6795" actId="47"/>
        <pc:sldMkLst>
          <pc:docMk/>
          <pc:sldMk cId="2160026913" sldId="293"/>
        </pc:sldMkLst>
      </pc:sldChg>
      <pc:sldChg chg="del">
        <pc:chgData name="Sherratt, Claire" userId="3b7bcf8d-e709-4761-8d10-6008539f1bcc" providerId="ADAL" clId="{79B282CF-FE93-4A03-8697-63823C72EBB2}" dt="2025-04-21T18:02:25.686" v="6800" actId="47"/>
        <pc:sldMkLst>
          <pc:docMk/>
          <pc:sldMk cId="26842290" sldId="294"/>
        </pc:sldMkLst>
      </pc:sldChg>
      <pc:sldChg chg="del">
        <pc:chgData name="Sherratt, Claire" userId="3b7bcf8d-e709-4761-8d10-6008539f1bcc" providerId="ADAL" clId="{79B282CF-FE93-4A03-8697-63823C72EBB2}" dt="2025-04-21T18:02:27.684" v="6801" actId="47"/>
        <pc:sldMkLst>
          <pc:docMk/>
          <pc:sldMk cId="3454356790" sldId="295"/>
        </pc:sldMkLst>
      </pc:sldChg>
      <pc:sldChg chg="del">
        <pc:chgData name="Sherratt, Claire" userId="3b7bcf8d-e709-4761-8d10-6008539f1bcc" providerId="ADAL" clId="{79B282CF-FE93-4A03-8697-63823C72EBB2}" dt="2025-04-21T18:02:29.981" v="6803" actId="47"/>
        <pc:sldMkLst>
          <pc:docMk/>
          <pc:sldMk cId="280213928" sldId="296"/>
        </pc:sldMkLst>
      </pc:sldChg>
      <pc:sldChg chg="modSp mod">
        <pc:chgData name="Sherratt, Claire" userId="3b7bcf8d-e709-4761-8d10-6008539f1bcc" providerId="ADAL" clId="{79B282CF-FE93-4A03-8697-63823C72EBB2}" dt="2025-04-22T07:24:39.782" v="9462" actId="113"/>
        <pc:sldMkLst>
          <pc:docMk/>
          <pc:sldMk cId="4255675788" sldId="297"/>
        </pc:sldMkLst>
        <pc:spChg chg="mod">
          <ac:chgData name="Sherratt, Claire" userId="3b7bcf8d-e709-4761-8d10-6008539f1bcc" providerId="ADAL" clId="{79B282CF-FE93-4A03-8697-63823C72EBB2}" dt="2025-04-21T18:18:33.321" v="8378" actId="20577"/>
          <ac:spMkLst>
            <pc:docMk/>
            <pc:sldMk cId="4255675788" sldId="297"/>
            <ac:spMk id="2" creationId="{2023B587-01BE-D343-A728-E2FE386EEB84}"/>
          </ac:spMkLst>
        </pc:spChg>
        <pc:spChg chg="mod">
          <ac:chgData name="Sherratt, Claire" userId="3b7bcf8d-e709-4761-8d10-6008539f1bcc" providerId="ADAL" clId="{79B282CF-FE93-4A03-8697-63823C72EBB2}" dt="2025-04-21T18:04:40.523" v="7024" actId="6549"/>
          <ac:spMkLst>
            <pc:docMk/>
            <pc:sldMk cId="4255675788" sldId="297"/>
            <ac:spMk id="3" creationId="{C38E17F3-17AA-E22E-E4B5-55438DB5DE8D}"/>
          </ac:spMkLst>
        </pc:spChg>
        <pc:spChg chg="mod">
          <ac:chgData name="Sherratt, Claire" userId="3b7bcf8d-e709-4761-8d10-6008539f1bcc" providerId="ADAL" clId="{79B282CF-FE93-4A03-8697-63823C72EBB2}" dt="2025-04-22T07:24:35.575" v="9461" actId="113"/>
          <ac:spMkLst>
            <pc:docMk/>
            <pc:sldMk cId="4255675788" sldId="297"/>
            <ac:spMk id="4" creationId="{4C3F025C-5A50-4C37-5362-F5799E25AE13}"/>
          </ac:spMkLst>
        </pc:spChg>
        <pc:spChg chg="mod">
          <ac:chgData name="Sherratt, Claire" userId="3b7bcf8d-e709-4761-8d10-6008539f1bcc" providerId="ADAL" clId="{79B282CF-FE93-4A03-8697-63823C72EBB2}" dt="2025-04-21T18:10:27.371" v="7623" actId="20577"/>
          <ac:spMkLst>
            <pc:docMk/>
            <pc:sldMk cId="4255675788" sldId="297"/>
            <ac:spMk id="5" creationId="{DB6083E7-99AE-F3C8-B06F-BA27CB2CB42E}"/>
          </ac:spMkLst>
        </pc:spChg>
        <pc:spChg chg="mod">
          <ac:chgData name="Sherratt, Claire" userId="3b7bcf8d-e709-4761-8d10-6008539f1bcc" providerId="ADAL" clId="{79B282CF-FE93-4A03-8697-63823C72EBB2}" dt="2025-04-21T18:25:14.190" v="8751" actId="6549"/>
          <ac:spMkLst>
            <pc:docMk/>
            <pc:sldMk cId="4255675788" sldId="297"/>
            <ac:spMk id="6" creationId="{26F068D7-8D91-A39F-2F65-2E6C458C8318}"/>
          </ac:spMkLst>
        </pc:spChg>
        <pc:spChg chg="mod">
          <ac:chgData name="Sherratt, Claire" userId="3b7bcf8d-e709-4761-8d10-6008539f1bcc" providerId="ADAL" clId="{79B282CF-FE93-4A03-8697-63823C72EBB2}" dt="2025-04-21T18:07:58.908" v="7327" actId="6549"/>
          <ac:spMkLst>
            <pc:docMk/>
            <pc:sldMk cId="4255675788" sldId="297"/>
            <ac:spMk id="7" creationId="{C571BBFD-F255-374C-618A-D2780FB0A6BC}"/>
          </ac:spMkLst>
        </pc:spChg>
        <pc:spChg chg="mod">
          <ac:chgData name="Sherratt, Claire" userId="3b7bcf8d-e709-4761-8d10-6008539f1bcc" providerId="ADAL" clId="{79B282CF-FE93-4A03-8697-63823C72EBB2}" dt="2025-04-22T07:24:39.782" v="9462" actId="113"/>
          <ac:spMkLst>
            <pc:docMk/>
            <pc:sldMk cId="4255675788" sldId="297"/>
            <ac:spMk id="8" creationId="{5651711E-A75A-2989-EAA0-3BF3156D759C}"/>
          </ac:spMkLst>
        </pc:spChg>
        <pc:spChg chg="mod">
          <ac:chgData name="Sherratt, Claire" userId="3b7bcf8d-e709-4761-8d10-6008539f1bcc" providerId="ADAL" clId="{79B282CF-FE93-4A03-8697-63823C72EBB2}" dt="2025-04-21T18:14:33.773" v="7957" actId="6549"/>
          <ac:spMkLst>
            <pc:docMk/>
            <pc:sldMk cId="4255675788" sldId="297"/>
            <ac:spMk id="9" creationId="{143E040F-BA11-3C66-EA5E-2D8C6CBB64C9}"/>
          </ac:spMkLst>
        </pc:spChg>
        <pc:spChg chg="mod">
          <ac:chgData name="Sherratt, Claire" userId="3b7bcf8d-e709-4761-8d10-6008539f1bcc" providerId="ADAL" clId="{79B282CF-FE93-4A03-8697-63823C72EBB2}" dt="2025-04-21T18:21:02.177" v="8485" actId="20577"/>
          <ac:spMkLst>
            <pc:docMk/>
            <pc:sldMk cId="4255675788" sldId="297"/>
            <ac:spMk id="10" creationId="{CE050BAB-32B0-FB1B-4777-A0E10F3EC5E1}"/>
          </ac:spMkLst>
        </pc:spChg>
        <pc:spChg chg="mod">
          <ac:chgData name="Sherratt, Claire" userId="3b7bcf8d-e709-4761-8d10-6008539f1bcc" providerId="ADAL" clId="{79B282CF-FE93-4A03-8697-63823C72EBB2}" dt="2025-04-21T18:20:47.993" v="8461" actId="6549"/>
          <ac:spMkLst>
            <pc:docMk/>
            <pc:sldMk cId="4255675788" sldId="297"/>
            <ac:spMk id="11" creationId="{5C4612F4-0F92-D28B-5F39-13792E1723D1}"/>
          </ac:spMkLst>
        </pc:spChg>
      </pc:sldChg>
      <pc:sldChg chg="modSp del mod">
        <pc:chgData name="Sherratt, Claire" userId="3b7bcf8d-e709-4761-8d10-6008539f1bcc" providerId="ADAL" clId="{79B282CF-FE93-4A03-8697-63823C72EBB2}" dt="2025-04-21T18:21:25.465" v="8486" actId="47"/>
        <pc:sldMkLst>
          <pc:docMk/>
          <pc:sldMk cId="2050318840" sldId="298"/>
        </pc:sldMkLst>
        <pc:spChg chg="mod">
          <ac:chgData name="Sherratt, Claire" userId="3b7bcf8d-e709-4761-8d10-6008539f1bcc" providerId="ADAL" clId="{79B282CF-FE93-4A03-8697-63823C72EBB2}" dt="2025-04-21T18:03:37.997" v="6888" actId="20577"/>
          <ac:spMkLst>
            <pc:docMk/>
            <pc:sldMk cId="2050318840" sldId="298"/>
            <ac:spMk id="2" creationId="{5E131359-435F-CBF1-5BBE-C03CBF025230}"/>
          </ac:spMkLst>
        </pc:spChg>
        <pc:spChg chg="mod">
          <ac:chgData name="Sherratt, Claire" userId="3b7bcf8d-e709-4761-8d10-6008539f1bcc" providerId="ADAL" clId="{79B282CF-FE93-4A03-8697-63823C72EBB2}" dt="2025-04-21T18:04:05.632" v="6997" actId="6549"/>
          <ac:spMkLst>
            <pc:docMk/>
            <pc:sldMk cId="2050318840" sldId="298"/>
            <ac:spMk id="3" creationId="{B4CAAF1F-C424-BB0A-5C1F-AE6EC9706EB1}"/>
          </ac:spMkLst>
        </pc:spChg>
        <pc:spChg chg="mod">
          <ac:chgData name="Sherratt, Claire" userId="3b7bcf8d-e709-4761-8d10-6008539f1bcc" providerId="ADAL" clId="{79B282CF-FE93-4A03-8697-63823C72EBB2}" dt="2025-04-21T18:03:10.202" v="6857" actId="6549"/>
          <ac:spMkLst>
            <pc:docMk/>
            <pc:sldMk cId="2050318840" sldId="298"/>
            <ac:spMk id="6" creationId="{B2828507-1687-BC2E-6473-567639FFE619}"/>
          </ac:spMkLst>
        </pc:spChg>
      </pc:sldChg>
      <pc:sldChg chg="del">
        <pc:chgData name="Sherratt, Claire" userId="3b7bcf8d-e709-4761-8d10-6008539f1bcc" providerId="ADAL" clId="{79B282CF-FE93-4A03-8697-63823C72EBB2}" dt="2025-04-21T18:21:33.822" v="8488" actId="47"/>
        <pc:sldMkLst>
          <pc:docMk/>
          <pc:sldMk cId="1166732472" sldId="299"/>
        </pc:sldMkLst>
      </pc:sldChg>
      <pc:sldChg chg="del">
        <pc:chgData name="Sherratt, Claire" userId="3b7bcf8d-e709-4761-8d10-6008539f1bcc" providerId="ADAL" clId="{79B282CF-FE93-4A03-8697-63823C72EBB2}" dt="2025-04-21T18:21:36.893" v="8489" actId="47"/>
        <pc:sldMkLst>
          <pc:docMk/>
          <pc:sldMk cId="1893889788" sldId="300"/>
        </pc:sldMkLst>
      </pc:sldChg>
      <pc:sldChg chg="del">
        <pc:chgData name="Sherratt, Claire" userId="3b7bcf8d-e709-4761-8d10-6008539f1bcc" providerId="ADAL" clId="{79B282CF-FE93-4A03-8697-63823C72EBB2}" dt="2025-04-21T18:21:38.100" v="8490" actId="47"/>
        <pc:sldMkLst>
          <pc:docMk/>
          <pc:sldMk cId="1683664212" sldId="301"/>
        </pc:sldMkLst>
      </pc:sldChg>
      <pc:sldChg chg="del">
        <pc:chgData name="Sherratt, Claire" userId="3b7bcf8d-e709-4761-8d10-6008539f1bcc" providerId="ADAL" clId="{79B282CF-FE93-4A03-8697-63823C72EBB2}" dt="2025-04-21T18:02:28.311" v="6802" actId="47"/>
        <pc:sldMkLst>
          <pc:docMk/>
          <pc:sldMk cId="4285452763" sldId="302"/>
        </pc:sldMkLst>
      </pc:sldChg>
      <pc:sldChg chg="del">
        <pc:chgData name="Sherratt, Claire" userId="3b7bcf8d-e709-4761-8d10-6008539f1bcc" providerId="ADAL" clId="{79B282CF-FE93-4A03-8697-63823C72EBB2}" dt="2025-04-21T18:21:31.086" v="8487" actId="47"/>
        <pc:sldMkLst>
          <pc:docMk/>
          <pc:sldMk cId="2244060923" sldId="303"/>
        </pc:sldMkLst>
      </pc:sldChg>
      <pc:sldChg chg="del">
        <pc:chgData name="Sherratt, Claire" userId="3b7bcf8d-e709-4761-8d10-6008539f1bcc" providerId="ADAL" clId="{79B282CF-FE93-4A03-8697-63823C72EBB2}" dt="2025-04-21T18:02:21.677" v="6799" actId="47"/>
        <pc:sldMkLst>
          <pc:docMk/>
          <pc:sldMk cId="1062679220" sldId="304"/>
        </pc:sldMkLst>
      </pc:sldChg>
      <pc:sldChg chg="del">
        <pc:chgData name="Sherratt, Claire" userId="3b7bcf8d-e709-4761-8d10-6008539f1bcc" providerId="ADAL" clId="{79B282CF-FE93-4A03-8697-63823C72EBB2}" dt="2025-04-21T18:02:20.603" v="6798" actId="47"/>
        <pc:sldMkLst>
          <pc:docMk/>
          <pc:sldMk cId="1625875193" sldId="305"/>
        </pc:sldMkLst>
      </pc:sldChg>
      <pc:sldChg chg="modSp new mod">
        <pc:chgData name="Sherratt, Claire" userId="3b7bcf8d-e709-4761-8d10-6008539f1bcc" providerId="ADAL" clId="{79B282CF-FE93-4A03-8697-63823C72EBB2}" dt="2025-04-22T07:03:22.062" v="8826" actId="20577"/>
        <pc:sldMkLst>
          <pc:docMk/>
          <pc:sldMk cId="3290848819" sldId="306"/>
        </pc:sldMkLst>
        <pc:spChg chg="mod">
          <ac:chgData name="Sherratt, Claire" userId="3b7bcf8d-e709-4761-8d10-6008539f1bcc" providerId="ADAL" clId="{79B282CF-FE93-4A03-8697-63823C72EBB2}" dt="2025-04-21T12:05:04.662" v="580" actId="6549"/>
          <ac:spMkLst>
            <pc:docMk/>
            <pc:sldMk cId="3290848819" sldId="306"/>
            <ac:spMk id="2" creationId="{1071DF82-933A-5FA0-F24B-963D1DEDBDE2}"/>
          </ac:spMkLst>
        </pc:spChg>
        <pc:spChg chg="mod">
          <ac:chgData name="Sherratt, Claire" userId="3b7bcf8d-e709-4761-8d10-6008539f1bcc" providerId="ADAL" clId="{79B282CF-FE93-4A03-8697-63823C72EBB2}" dt="2025-04-22T07:03:22.062" v="8826" actId="20577"/>
          <ac:spMkLst>
            <pc:docMk/>
            <pc:sldMk cId="3290848819" sldId="306"/>
            <ac:spMk id="4" creationId="{E3467175-6A55-FDC0-4508-130779865F24}"/>
          </ac:spMkLst>
        </pc:spChg>
      </pc:sldChg>
      <pc:sldChg chg="modSp new del mod">
        <pc:chgData name="Sherratt, Claire" userId="3b7bcf8d-e709-4761-8d10-6008539f1bcc" providerId="ADAL" clId="{79B282CF-FE93-4A03-8697-63823C72EBB2}" dt="2025-04-21T18:02:10.434" v="6793" actId="47"/>
        <pc:sldMkLst>
          <pc:docMk/>
          <pc:sldMk cId="2246335530" sldId="307"/>
        </pc:sldMkLst>
        <pc:spChg chg="mod">
          <ac:chgData name="Sherratt, Claire" userId="3b7bcf8d-e709-4761-8d10-6008539f1bcc" providerId="ADAL" clId="{79B282CF-FE93-4A03-8697-63823C72EBB2}" dt="2025-04-21T16:51:26.594" v="5644" actId="6549"/>
          <ac:spMkLst>
            <pc:docMk/>
            <pc:sldMk cId="2246335530" sldId="307"/>
            <ac:spMk id="8" creationId="{EDFBDA8E-A0A6-2934-F6D4-357D8382B61B}"/>
          </ac:spMkLst>
        </pc:spChg>
      </pc:sldChg>
      <pc:sldChg chg="modSp new mod ord">
        <pc:chgData name="Sherratt, Claire" userId="3b7bcf8d-e709-4761-8d10-6008539f1bcc" providerId="ADAL" clId="{79B282CF-FE93-4A03-8697-63823C72EBB2}" dt="2025-04-22T07:22:13.964" v="9422" actId="5793"/>
        <pc:sldMkLst>
          <pc:docMk/>
          <pc:sldMk cId="3863747611" sldId="308"/>
        </pc:sldMkLst>
        <pc:spChg chg="mod">
          <ac:chgData name="Sherratt, Claire" userId="3b7bcf8d-e709-4761-8d10-6008539f1bcc" providerId="ADAL" clId="{79B282CF-FE93-4A03-8697-63823C72EBB2}" dt="2025-04-22T07:20:48.614" v="9289" actId="6549"/>
          <ac:spMkLst>
            <pc:docMk/>
            <pc:sldMk cId="3863747611" sldId="308"/>
            <ac:spMk id="2" creationId="{DD97DB44-0D83-1E10-37F7-C9E32E7A6A7B}"/>
          </ac:spMkLst>
        </pc:spChg>
        <pc:spChg chg="mod">
          <ac:chgData name="Sherratt, Claire" userId="3b7bcf8d-e709-4761-8d10-6008539f1bcc" providerId="ADAL" clId="{79B282CF-FE93-4A03-8697-63823C72EBB2}" dt="2025-04-21T17:57:20.016" v="6678" actId="20577"/>
          <ac:spMkLst>
            <pc:docMk/>
            <pc:sldMk cId="3863747611" sldId="308"/>
            <ac:spMk id="3" creationId="{8BF24E44-16D5-42DE-FF9D-507212F618B5}"/>
          </ac:spMkLst>
        </pc:spChg>
        <pc:spChg chg="mod">
          <ac:chgData name="Sherratt, Claire" userId="3b7bcf8d-e709-4761-8d10-6008539f1bcc" providerId="ADAL" clId="{79B282CF-FE93-4A03-8697-63823C72EBB2}" dt="2025-04-22T07:16:44.591" v="9057" actId="14100"/>
          <ac:spMkLst>
            <pc:docMk/>
            <pc:sldMk cId="3863747611" sldId="308"/>
            <ac:spMk id="4" creationId="{101036F4-F7DF-E0CE-EA46-F76850C05593}"/>
          </ac:spMkLst>
        </pc:spChg>
        <pc:spChg chg="mod">
          <ac:chgData name="Sherratt, Claire" userId="3b7bcf8d-e709-4761-8d10-6008539f1bcc" providerId="ADAL" clId="{79B282CF-FE93-4A03-8697-63823C72EBB2}" dt="2025-04-22T07:13:55.436" v="8858" actId="6549"/>
          <ac:spMkLst>
            <pc:docMk/>
            <pc:sldMk cId="3863747611" sldId="308"/>
            <ac:spMk id="5" creationId="{6F473017-E0F2-CE03-B783-331030AA9472}"/>
          </ac:spMkLst>
        </pc:spChg>
        <pc:spChg chg="mod">
          <ac:chgData name="Sherratt, Claire" userId="3b7bcf8d-e709-4761-8d10-6008539f1bcc" providerId="ADAL" clId="{79B282CF-FE93-4A03-8697-63823C72EBB2}" dt="2025-04-22T07:22:13.964" v="9422" actId="5793"/>
          <ac:spMkLst>
            <pc:docMk/>
            <pc:sldMk cId="3863747611" sldId="308"/>
            <ac:spMk id="6" creationId="{B150E496-7AFA-6BA9-A7A0-B2CFEDF59119}"/>
          </ac:spMkLst>
        </pc:spChg>
        <pc:spChg chg="mod">
          <ac:chgData name="Sherratt, Claire" userId="3b7bcf8d-e709-4761-8d10-6008539f1bcc" providerId="ADAL" clId="{79B282CF-FE93-4A03-8697-63823C72EBB2}" dt="2025-04-21T16:44:19.849" v="5282" actId="20577"/>
          <ac:spMkLst>
            <pc:docMk/>
            <pc:sldMk cId="3863747611" sldId="308"/>
            <ac:spMk id="7" creationId="{6029DC75-2335-A353-88ED-798FBA9982D2}"/>
          </ac:spMkLst>
        </pc:spChg>
        <pc:spChg chg="mod">
          <ac:chgData name="Sherratt, Claire" userId="3b7bcf8d-e709-4761-8d10-6008539f1bcc" providerId="ADAL" clId="{79B282CF-FE93-4A03-8697-63823C72EBB2}" dt="2025-04-21T16:42:36.688" v="5217" actId="20577"/>
          <ac:spMkLst>
            <pc:docMk/>
            <pc:sldMk cId="3863747611" sldId="308"/>
            <ac:spMk id="8" creationId="{D212DC25-3FB8-9A2F-182C-A94AB457F8B9}"/>
          </ac:spMkLst>
        </pc:spChg>
        <pc:spChg chg="mod">
          <ac:chgData name="Sherratt, Claire" userId="3b7bcf8d-e709-4761-8d10-6008539f1bcc" providerId="ADAL" clId="{79B282CF-FE93-4A03-8697-63823C72EBB2}" dt="2025-04-21T16:41:52.636" v="5213" actId="6549"/>
          <ac:spMkLst>
            <pc:docMk/>
            <pc:sldMk cId="3863747611" sldId="308"/>
            <ac:spMk id="9" creationId="{BA10D268-8F4C-EE77-EC24-330B9534E874}"/>
          </ac:spMkLst>
        </pc:spChg>
        <pc:spChg chg="mod">
          <ac:chgData name="Sherratt, Claire" userId="3b7bcf8d-e709-4761-8d10-6008539f1bcc" providerId="ADAL" clId="{79B282CF-FE93-4A03-8697-63823C72EBB2}" dt="2025-04-21T18:34:42.138" v="8757" actId="2"/>
          <ac:spMkLst>
            <pc:docMk/>
            <pc:sldMk cId="3863747611" sldId="308"/>
            <ac:spMk id="10" creationId="{D23BC805-E53B-1A01-FD02-1C816F9318F3}"/>
          </ac:spMkLst>
        </pc:spChg>
        <pc:spChg chg="mod">
          <ac:chgData name="Sherratt, Claire" userId="3b7bcf8d-e709-4761-8d10-6008539f1bcc" providerId="ADAL" clId="{79B282CF-FE93-4A03-8697-63823C72EBB2}" dt="2025-04-21T16:41:33.793" v="5165" actId="6549"/>
          <ac:spMkLst>
            <pc:docMk/>
            <pc:sldMk cId="3863747611" sldId="308"/>
            <ac:spMk id="11" creationId="{4FE83BEB-6D2B-635B-4DF8-04FF4E384619}"/>
          </ac:spMkLst>
        </pc:spChg>
      </pc:sldChg>
      <pc:sldChg chg="modSp new mod">
        <pc:chgData name="Sherratt, Claire" userId="3b7bcf8d-e709-4761-8d10-6008539f1bcc" providerId="ADAL" clId="{79B282CF-FE93-4A03-8697-63823C72EBB2}" dt="2025-04-21T17:38:02.779" v="6362" actId="6549"/>
        <pc:sldMkLst>
          <pc:docMk/>
          <pc:sldMk cId="3777132475" sldId="309"/>
        </pc:sldMkLst>
        <pc:spChg chg="mod">
          <ac:chgData name="Sherratt, Claire" userId="3b7bcf8d-e709-4761-8d10-6008539f1bcc" providerId="ADAL" clId="{79B282CF-FE93-4A03-8697-63823C72EBB2}" dt="2025-04-21T15:50:36.326" v="3011" actId="6549"/>
          <ac:spMkLst>
            <pc:docMk/>
            <pc:sldMk cId="3777132475" sldId="309"/>
            <ac:spMk id="2" creationId="{4E264075-F02A-1CBA-F88F-879B4674B1C2}"/>
          </ac:spMkLst>
        </pc:spChg>
        <pc:spChg chg="mod">
          <ac:chgData name="Sherratt, Claire" userId="3b7bcf8d-e709-4761-8d10-6008539f1bcc" providerId="ADAL" clId="{79B282CF-FE93-4A03-8697-63823C72EBB2}" dt="2025-04-21T12:34:35.922" v="887" actId="20577"/>
          <ac:spMkLst>
            <pc:docMk/>
            <pc:sldMk cId="3777132475" sldId="309"/>
            <ac:spMk id="3" creationId="{FFA04308-C6D5-E590-F587-31BFCD2F13CB}"/>
          </ac:spMkLst>
        </pc:spChg>
        <pc:spChg chg="mod">
          <ac:chgData name="Sherratt, Claire" userId="3b7bcf8d-e709-4761-8d10-6008539f1bcc" providerId="ADAL" clId="{79B282CF-FE93-4A03-8697-63823C72EBB2}" dt="2025-04-21T17:38:02.779" v="6362" actId="6549"/>
          <ac:spMkLst>
            <pc:docMk/>
            <pc:sldMk cId="3777132475" sldId="309"/>
            <ac:spMk id="4" creationId="{2E1A0098-B2C5-0FD6-F5FF-C42D0ED507B3}"/>
          </ac:spMkLst>
        </pc:spChg>
      </pc:sldChg>
      <pc:sldChg chg="modSp add del mod">
        <pc:chgData name="Sherratt, Claire" userId="3b7bcf8d-e709-4761-8d10-6008539f1bcc" providerId="ADAL" clId="{79B282CF-FE93-4A03-8697-63823C72EBB2}" dt="2025-04-21T18:02:07.586" v="6792" actId="47"/>
        <pc:sldMkLst>
          <pc:docMk/>
          <pc:sldMk cId="1307662793" sldId="310"/>
        </pc:sldMkLst>
        <pc:spChg chg="mod">
          <ac:chgData name="Sherratt, Claire" userId="3b7bcf8d-e709-4761-8d10-6008539f1bcc" providerId="ADAL" clId="{79B282CF-FE93-4A03-8697-63823C72EBB2}" dt="2025-04-21T13:00:12.605" v="2481" actId="21"/>
          <ac:spMkLst>
            <pc:docMk/>
            <pc:sldMk cId="1307662793" sldId="310"/>
            <ac:spMk id="4" creationId="{101036F4-F7DF-E0CE-EA46-F76850C05593}"/>
          </ac:spMkLst>
        </pc:spChg>
      </pc:sldChg>
      <pc:sldChg chg="modSp add del mod">
        <pc:chgData name="Sherratt, Claire" userId="3b7bcf8d-e709-4761-8d10-6008539f1bcc" providerId="ADAL" clId="{79B282CF-FE93-4A03-8697-63823C72EBB2}" dt="2025-04-21T18:02:02.844" v="6791" actId="47"/>
        <pc:sldMkLst>
          <pc:docMk/>
          <pc:sldMk cId="1317837103" sldId="311"/>
        </pc:sldMkLst>
        <pc:spChg chg="mod">
          <ac:chgData name="Sherratt, Claire" userId="3b7bcf8d-e709-4761-8d10-6008539f1bcc" providerId="ADAL" clId="{79B282CF-FE93-4A03-8697-63823C72EBB2}" dt="2025-04-21T12:57:48.511" v="2330" actId="20577"/>
          <ac:spMkLst>
            <pc:docMk/>
            <pc:sldMk cId="1317837103" sldId="311"/>
            <ac:spMk id="3" creationId="{8BF24E44-16D5-42DE-FF9D-507212F618B5}"/>
          </ac:spMkLst>
        </pc:spChg>
        <pc:spChg chg="mod">
          <ac:chgData name="Sherratt, Claire" userId="3b7bcf8d-e709-4761-8d10-6008539f1bcc" providerId="ADAL" clId="{79B282CF-FE93-4A03-8697-63823C72EBB2}" dt="2025-04-21T13:00:32.888" v="2483" actId="20577"/>
          <ac:spMkLst>
            <pc:docMk/>
            <pc:sldMk cId="1317837103" sldId="311"/>
            <ac:spMk id="4" creationId="{101036F4-F7DF-E0CE-EA46-F76850C05593}"/>
          </ac:spMkLst>
        </pc:spChg>
        <pc:spChg chg="mod">
          <ac:chgData name="Sherratt, Claire" userId="3b7bcf8d-e709-4761-8d10-6008539f1bcc" providerId="ADAL" clId="{79B282CF-FE93-4A03-8697-63823C72EBB2}" dt="2025-04-21T12:59:53.106" v="2480" actId="20577"/>
          <ac:spMkLst>
            <pc:docMk/>
            <pc:sldMk cId="1317837103" sldId="311"/>
            <ac:spMk id="5" creationId="{6F473017-E0F2-CE03-B783-331030AA9472}"/>
          </ac:spMkLst>
        </pc:spChg>
        <pc:spChg chg="mod">
          <ac:chgData name="Sherratt, Claire" userId="3b7bcf8d-e709-4761-8d10-6008539f1bcc" providerId="ADAL" clId="{79B282CF-FE93-4A03-8697-63823C72EBB2}" dt="2025-04-21T12:57:28.274" v="2317" actId="6549"/>
          <ac:spMkLst>
            <pc:docMk/>
            <pc:sldMk cId="1317837103" sldId="311"/>
            <ac:spMk id="6" creationId="{B150E496-7AFA-6BA9-A7A0-B2CFEDF59119}"/>
          </ac:spMkLst>
        </pc:spChg>
        <pc:spChg chg="mod">
          <ac:chgData name="Sherratt, Claire" userId="3b7bcf8d-e709-4761-8d10-6008539f1bcc" providerId="ADAL" clId="{79B282CF-FE93-4A03-8697-63823C72EBB2}" dt="2025-04-21T12:57:32.555" v="2318" actId="6549"/>
          <ac:spMkLst>
            <pc:docMk/>
            <pc:sldMk cId="1317837103" sldId="311"/>
            <ac:spMk id="7" creationId="{6029DC75-2335-A353-88ED-798FBA9982D2}"/>
          </ac:spMkLst>
        </pc:spChg>
        <pc:spChg chg="mod">
          <ac:chgData name="Sherratt, Claire" userId="3b7bcf8d-e709-4761-8d10-6008539f1bcc" providerId="ADAL" clId="{79B282CF-FE93-4A03-8697-63823C72EBB2}" dt="2025-04-21T12:59:26.921" v="2470" actId="20577"/>
          <ac:spMkLst>
            <pc:docMk/>
            <pc:sldMk cId="1317837103" sldId="311"/>
            <ac:spMk id="8" creationId="{D212DC25-3FB8-9A2F-182C-A94AB457F8B9}"/>
          </ac:spMkLst>
        </pc:spChg>
        <pc:spChg chg="mod">
          <ac:chgData name="Sherratt, Claire" userId="3b7bcf8d-e709-4761-8d10-6008539f1bcc" providerId="ADAL" clId="{79B282CF-FE93-4A03-8697-63823C72EBB2}" dt="2025-04-21T12:57:14.751" v="2314" actId="20577"/>
          <ac:spMkLst>
            <pc:docMk/>
            <pc:sldMk cId="1317837103" sldId="311"/>
            <ac:spMk id="9" creationId="{BA10D268-8F4C-EE77-EC24-330B9534E874}"/>
          </ac:spMkLst>
        </pc:spChg>
      </pc:sldChg>
      <pc:sldChg chg="modSp new mod ord">
        <pc:chgData name="Sherratt, Claire" userId="3b7bcf8d-e709-4761-8d10-6008539f1bcc" providerId="ADAL" clId="{79B282CF-FE93-4A03-8697-63823C72EBB2}" dt="2025-04-22T07:06:19.256" v="8827" actId="20577"/>
        <pc:sldMkLst>
          <pc:docMk/>
          <pc:sldMk cId="244426369" sldId="312"/>
        </pc:sldMkLst>
        <pc:spChg chg="mod">
          <ac:chgData name="Sherratt, Claire" userId="3b7bcf8d-e709-4761-8d10-6008539f1bcc" providerId="ADAL" clId="{79B282CF-FE93-4A03-8697-63823C72EBB2}" dt="2025-04-21T13:06:18.521" v="2775" actId="313"/>
          <ac:spMkLst>
            <pc:docMk/>
            <pc:sldMk cId="244426369" sldId="312"/>
            <ac:spMk id="2" creationId="{B7D8E1A0-0838-1CB7-702C-AF00D34ED1DF}"/>
          </ac:spMkLst>
        </pc:spChg>
        <pc:spChg chg="mod">
          <ac:chgData name="Sherratt, Claire" userId="3b7bcf8d-e709-4761-8d10-6008539f1bcc" providerId="ADAL" clId="{79B282CF-FE93-4A03-8697-63823C72EBB2}" dt="2025-04-21T13:05:05.817" v="2676" actId="20577"/>
          <ac:spMkLst>
            <pc:docMk/>
            <pc:sldMk cId="244426369" sldId="312"/>
            <ac:spMk id="3" creationId="{39351C66-B4B5-4298-160A-626CDF997140}"/>
          </ac:spMkLst>
        </pc:spChg>
        <pc:spChg chg="mod">
          <ac:chgData name="Sherratt, Claire" userId="3b7bcf8d-e709-4761-8d10-6008539f1bcc" providerId="ADAL" clId="{79B282CF-FE93-4A03-8697-63823C72EBB2}" dt="2025-04-22T07:06:19.256" v="8827" actId="20577"/>
          <ac:spMkLst>
            <pc:docMk/>
            <pc:sldMk cId="244426369" sldId="312"/>
            <ac:spMk id="4" creationId="{1DDE41E4-1C02-AACE-8413-688C4051F1D9}"/>
          </ac:spMkLst>
        </pc:spChg>
      </pc:sldChg>
      <pc:sldChg chg="addSp delSp modSp new mod">
        <pc:chgData name="Sherratt, Claire" userId="3b7bcf8d-e709-4761-8d10-6008539f1bcc" providerId="ADAL" clId="{79B282CF-FE93-4A03-8697-63823C72EBB2}" dt="2025-04-22T07:23:43.445" v="9424" actId="20577"/>
        <pc:sldMkLst>
          <pc:docMk/>
          <pc:sldMk cId="526094894" sldId="313"/>
        </pc:sldMkLst>
        <pc:spChg chg="del mod">
          <ac:chgData name="Sherratt, Claire" userId="3b7bcf8d-e709-4761-8d10-6008539f1bcc" providerId="ADAL" clId="{79B282CF-FE93-4A03-8697-63823C72EBB2}" dt="2025-04-21T16:09:35.146" v="3406" actId="478"/>
          <ac:spMkLst>
            <pc:docMk/>
            <pc:sldMk cId="526094894" sldId="313"/>
            <ac:spMk id="2" creationId="{B9596732-E8FA-078B-913D-52C60D59D3F8}"/>
          </ac:spMkLst>
        </pc:spChg>
        <pc:spChg chg="mod">
          <ac:chgData name="Sherratt, Claire" userId="3b7bcf8d-e709-4761-8d10-6008539f1bcc" providerId="ADAL" clId="{79B282CF-FE93-4A03-8697-63823C72EBB2}" dt="2025-04-21T16:12:02.523" v="3547" actId="255"/>
          <ac:spMkLst>
            <pc:docMk/>
            <pc:sldMk cId="526094894" sldId="313"/>
            <ac:spMk id="3" creationId="{E32E0DDE-9D94-F39C-AE4A-7E5473937138}"/>
          </ac:spMkLst>
        </pc:spChg>
        <pc:spChg chg="del">
          <ac:chgData name="Sherratt, Claire" userId="3b7bcf8d-e709-4761-8d10-6008539f1bcc" providerId="ADAL" clId="{79B282CF-FE93-4A03-8697-63823C72EBB2}" dt="2025-04-21T18:33:47.272" v="8756" actId="931"/>
          <ac:spMkLst>
            <pc:docMk/>
            <pc:sldMk cId="526094894" sldId="313"/>
            <ac:spMk id="4" creationId="{1E8D83CF-29FF-EDC2-51C2-55073720E0E5}"/>
          </ac:spMkLst>
        </pc:spChg>
        <pc:spChg chg="mod">
          <ac:chgData name="Sherratt, Claire" userId="3b7bcf8d-e709-4761-8d10-6008539f1bcc" providerId="ADAL" clId="{79B282CF-FE93-4A03-8697-63823C72EBB2}" dt="2025-04-21T16:15:57.708" v="3883" actId="20577"/>
          <ac:spMkLst>
            <pc:docMk/>
            <pc:sldMk cId="526094894" sldId="313"/>
            <ac:spMk id="5" creationId="{42E8BBAD-AD10-1C0E-4DCC-9C38C721A5F0}"/>
          </ac:spMkLst>
        </pc:spChg>
        <pc:spChg chg="mod">
          <ac:chgData name="Sherratt, Claire" userId="3b7bcf8d-e709-4761-8d10-6008539f1bcc" providerId="ADAL" clId="{79B282CF-FE93-4A03-8697-63823C72EBB2}" dt="2025-04-21T16:15:45.941" v="3866" actId="6549"/>
          <ac:spMkLst>
            <pc:docMk/>
            <pc:sldMk cId="526094894" sldId="313"/>
            <ac:spMk id="6" creationId="{E65FA5CB-D36D-5372-E6E6-1CC1CBF7AB8E}"/>
          </ac:spMkLst>
        </pc:spChg>
        <pc:spChg chg="mod">
          <ac:chgData name="Sherratt, Claire" userId="3b7bcf8d-e709-4761-8d10-6008539f1bcc" providerId="ADAL" clId="{79B282CF-FE93-4A03-8697-63823C72EBB2}" dt="2025-04-22T07:23:29.121" v="9423" actId="20577"/>
          <ac:spMkLst>
            <pc:docMk/>
            <pc:sldMk cId="526094894" sldId="313"/>
            <ac:spMk id="7" creationId="{E5880789-F91E-C749-BAB9-D511B282B48C}"/>
          </ac:spMkLst>
        </pc:spChg>
        <pc:spChg chg="mod">
          <ac:chgData name="Sherratt, Claire" userId="3b7bcf8d-e709-4761-8d10-6008539f1bcc" providerId="ADAL" clId="{79B282CF-FE93-4A03-8697-63823C72EBB2}" dt="2025-04-21T16:13:24.291" v="3598" actId="255"/>
          <ac:spMkLst>
            <pc:docMk/>
            <pc:sldMk cId="526094894" sldId="313"/>
            <ac:spMk id="8" creationId="{556DC800-A383-EF03-FE69-B8C862118DD0}"/>
          </ac:spMkLst>
        </pc:spChg>
        <pc:spChg chg="del">
          <ac:chgData name="Sherratt, Claire" userId="3b7bcf8d-e709-4761-8d10-6008539f1bcc" providerId="ADAL" clId="{79B282CF-FE93-4A03-8697-63823C72EBB2}" dt="2025-04-21T18:33:24.559" v="8755" actId="931"/>
          <ac:spMkLst>
            <pc:docMk/>
            <pc:sldMk cId="526094894" sldId="313"/>
            <ac:spMk id="9" creationId="{3A3451CF-90E2-155A-B860-4A0B369337CF}"/>
          </ac:spMkLst>
        </pc:spChg>
        <pc:spChg chg="mod">
          <ac:chgData name="Sherratt, Claire" userId="3b7bcf8d-e709-4761-8d10-6008539f1bcc" providerId="ADAL" clId="{79B282CF-FE93-4A03-8697-63823C72EBB2}" dt="2025-04-21T18:00:36.049" v="6738" actId="20577"/>
          <ac:spMkLst>
            <pc:docMk/>
            <pc:sldMk cId="526094894" sldId="313"/>
            <ac:spMk id="10" creationId="{259CDADB-B9BE-EA0F-37EF-4D08C1816D06}"/>
          </ac:spMkLst>
        </pc:spChg>
        <pc:spChg chg="mod">
          <ac:chgData name="Sherratt, Claire" userId="3b7bcf8d-e709-4761-8d10-6008539f1bcc" providerId="ADAL" clId="{79B282CF-FE93-4A03-8697-63823C72EBB2}" dt="2025-04-21T16:13:30.691" v="3599" actId="255"/>
          <ac:spMkLst>
            <pc:docMk/>
            <pc:sldMk cId="526094894" sldId="313"/>
            <ac:spMk id="11" creationId="{50B9DC69-082F-E3A0-AFA5-ABBB6A004922}"/>
          </ac:spMkLst>
        </pc:spChg>
        <pc:spChg chg="del">
          <ac:chgData name="Sherratt, Claire" userId="3b7bcf8d-e709-4761-8d10-6008539f1bcc" providerId="ADAL" clId="{79B282CF-FE93-4A03-8697-63823C72EBB2}" dt="2025-04-21T18:33:02.442" v="8754" actId="931"/>
          <ac:spMkLst>
            <pc:docMk/>
            <pc:sldMk cId="526094894" sldId="313"/>
            <ac:spMk id="12" creationId="{037509A6-3B39-5CA3-01CD-45666D4346DF}"/>
          </ac:spMkLst>
        </pc:spChg>
        <pc:spChg chg="mod">
          <ac:chgData name="Sherratt, Claire" userId="3b7bcf8d-e709-4761-8d10-6008539f1bcc" providerId="ADAL" clId="{79B282CF-FE93-4A03-8697-63823C72EBB2}" dt="2025-04-22T07:23:43.445" v="9424" actId="20577"/>
          <ac:spMkLst>
            <pc:docMk/>
            <pc:sldMk cId="526094894" sldId="313"/>
            <ac:spMk id="13" creationId="{9D441C95-A696-BB5C-1E12-F18B6985A628}"/>
          </ac:spMkLst>
        </pc:spChg>
        <pc:spChg chg="mod">
          <ac:chgData name="Sherratt, Claire" userId="3b7bcf8d-e709-4761-8d10-6008539f1bcc" providerId="ADAL" clId="{79B282CF-FE93-4A03-8697-63823C72EBB2}" dt="2025-04-21T16:13:36.330" v="3600" actId="255"/>
          <ac:spMkLst>
            <pc:docMk/>
            <pc:sldMk cId="526094894" sldId="313"/>
            <ac:spMk id="14" creationId="{1136110F-374A-B505-4DEF-F615F86399A3}"/>
          </ac:spMkLst>
        </pc:spChg>
        <pc:spChg chg="del">
          <ac:chgData name="Sherratt, Claire" userId="3b7bcf8d-e709-4761-8d10-6008539f1bcc" providerId="ADAL" clId="{79B282CF-FE93-4A03-8697-63823C72EBB2}" dt="2025-04-21T18:32:15.851" v="8753" actId="931"/>
          <ac:spMkLst>
            <pc:docMk/>
            <pc:sldMk cId="526094894" sldId="313"/>
            <ac:spMk id="15" creationId="{E2707D63-2518-8A6A-FAEC-7DE216A5FA3B}"/>
          </ac:spMkLst>
        </pc:spChg>
        <pc:spChg chg="mod">
          <ac:chgData name="Sherratt, Claire" userId="3b7bcf8d-e709-4761-8d10-6008539f1bcc" providerId="ADAL" clId="{79B282CF-FE93-4A03-8697-63823C72EBB2}" dt="2025-04-21T17:54:02.196" v="6650" actId="6549"/>
          <ac:spMkLst>
            <pc:docMk/>
            <pc:sldMk cId="526094894" sldId="313"/>
            <ac:spMk id="16" creationId="{7CBCDE27-ABBF-1428-D650-AC2306D03455}"/>
          </ac:spMkLst>
        </pc:spChg>
        <pc:spChg chg="mod">
          <ac:chgData name="Sherratt, Claire" userId="3b7bcf8d-e709-4761-8d10-6008539f1bcc" providerId="ADAL" clId="{79B282CF-FE93-4A03-8697-63823C72EBB2}" dt="2025-04-21T16:13:43.135" v="3601" actId="255"/>
          <ac:spMkLst>
            <pc:docMk/>
            <pc:sldMk cId="526094894" sldId="313"/>
            <ac:spMk id="17" creationId="{07AA565A-1EA3-F3D5-9EF2-85F568F4534C}"/>
          </ac:spMkLst>
        </pc:spChg>
        <pc:spChg chg="del">
          <ac:chgData name="Sherratt, Claire" userId="3b7bcf8d-e709-4761-8d10-6008539f1bcc" providerId="ADAL" clId="{79B282CF-FE93-4A03-8697-63823C72EBB2}" dt="2025-04-21T18:31:45.119" v="8752" actId="931"/>
          <ac:spMkLst>
            <pc:docMk/>
            <pc:sldMk cId="526094894" sldId="313"/>
            <ac:spMk id="18" creationId="{8293EF71-67FD-D420-8DAA-9A6CD52CC21D}"/>
          </ac:spMkLst>
        </pc:spChg>
        <pc:spChg chg="add mod">
          <ac:chgData name="Sherratt, Claire" userId="3b7bcf8d-e709-4761-8d10-6008539f1bcc" providerId="ADAL" clId="{79B282CF-FE93-4A03-8697-63823C72EBB2}" dt="2025-04-21T17:40:35.804" v="6463" actId="6549"/>
          <ac:spMkLst>
            <pc:docMk/>
            <pc:sldMk cId="526094894" sldId="313"/>
            <ac:spMk id="20" creationId="{351F33CB-6348-80B3-26EA-46975566962F}"/>
          </ac:spMkLst>
        </pc:spChg>
        <pc:picChg chg="add mod">
          <ac:chgData name="Sherratt, Claire" userId="3b7bcf8d-e709-4761-8d10-6008539f1bcc" providerId="ADAL" clId="{79B282CF-FE93-4A03-8697-63823C72EBB2}" dt="2025-04-21T18:31:45.119" v="8752" actId="931"/>
          <ac:picMkLst>
            <pc:docMk/>
            <pc:sldMk cId="526094894" sldId="313"/>
            <ac:picMk id="22" creationId="{D6642016-1B82-CC9D-D95C-982B7D308776}"/>
          </ac:picMkLst>
        </pc:picChg>
        <pc:picChg chg="add mod">
          <ac:chgData name="Sherratt, Claire" userId="3b7bcf8d-e709-4761-8d10-6008539f1bcc" providerId="ADAL" clId="{79B282CF-FE93-4A03-8697-63823C72EBB2}" dt="2025-04-21T18:32:15.851" v="8753" actId="931"/>
          <ac:picMkLst>
            <pc:docMk/>
            <pc:sldMk cId="526094894" sldId="313"/>
            <ac:picMk id="24" creationId="{71E3EE57-3B63-5BBF-F944-06297FEC614E}"/>
          </ac:picMkLst>
        </pc:picChg>
        <pc:picChg chg="add mod">
          <ac:chgData name="Sherratt, Claire" userId="3b7bcf8d-e709-4761-8d10-6008539f1bcc" providerId="ADAL" clId="{79B282CF-FE93-4A03-8697-63823C72EBB2}" dt="2025-04-21T18:33:02.442" v="8754" actId="931"/>
          <ac:picMkLst>
            <pc:docMk/>
            <pc:sldMk cId="526094894" sldId="313"/>
            <ac:picMk id="26" creationId="{D6538D94-A99A-F2A8-D6A9-B5C2C0D64A80}"/>
          </ac:picMkLst>
        </pc:picChg>
        <pc:picChg chg="add mod">
          <ac:chgData name="Sherratt, Claire" userId="3b7bcf8d-e709-4761-8d10-6008539f1bcc" providerId="ADAL" clId="{79B282CF-FE93-4A03-8697-63823C72EBB2}" dt="2025-04-21T18:33:24.559" v="8755" actId="931"/>
          <ac:picMkLst>
            <pc:docMk/>
            <pc:sldMk cId="526094894" sldId="313"/>
            <ac:picMk id="28" creationId="{773EF400-4A73-66B4-DF1C-D5B4D98B2981}"/>
          </ac:picMkLst>
        </pc:picChg>
        <pc:picChg chg="add mod">
          <ac:chgData name="Sherratt, Claire" userId="3b7bcf8d-e709-4761-8d10-6008539f1bcc" providerId="ADAL" clId="{79B282CF-FE93-4A03-8697-63823C72EBB2}" dt="2025-04-21T18:33:47.272" v="8756" actId="931"/>
          <ac:picMkLst>
            <pc:docMk/>
            <pc:sldMk cId="526094894" sldId="313"/>
            <ac:picMk id="30" creationId="{6C273B9F-93A8-0F9B-26FE-53D066DFF089}"/>
          </ac:picMkLst>
        </pc:picChg>
      </pc:sldChg>
      <pc:sldChg chg="modSp new mod">
        <pc:chgData name="Sherratt, Claire" userId="3b7bcf8d-e709-4761-8d10-6008539f1bcc" providerId="ADAL" clId="{79B282CF-FE93-4A03-8697-63823C72EBB2}" dt="2025-04-21T17:39:42.241" v="6455" actId="14100"/>
        <pc:sldMkLst>
          <pc:docMk/>
          <pc:sldMk cId="137872382" sldId="314"/>
        </pc:sldMkLst>
        <pc:spChg chg="mod">
          <ac:chgData name="Sherratt, Claire" userId="3b7bcf8d-e709-4761-8d10-6008539f1bcc" providerId="ADAL" clId="{79B282CF-FE93-4A03-8697-63823C72EBB2}" dt="2025-04-21T16:04:13.159" v="3171" actId="20577"/>
          <ac:spMkLst>
            <pc:docMk/>
            <pc:sldMk cId="137872382" sldId="314"/>
            <ac:spMk id="2" creationId="{E6A8ED58-1A0D-3078-4B38-62FA579D86E7}"/>
          </ac:spMkLst>
        </pc:spChg>
        <pc:spChg chg="mod">
          <ac:chgData name="Sherratt, Claire" userId="3b7bcf8d-e709-4761-8d10-6008539f1bcc" providerId="ADAL" clId="{79B282CF-FE93-4A03-8697-63823C72EBB2}" dt="2025-04-21T16:58:21.515" v="5699" actId="14100"/>
          <ac:spMkLst>
            <pc:docMk/>
            <pc:sldMk cId="137872382" sldId="314"/>
            <ac:spMk id="3" creationId="{18128ACF-9967-DBC3-45DB-C1028E2D90EC}"/>
          </ac:spMkLst>
        </pc:spChg>
        <pc:spChg chg="mod">
          <ac:chgData name="Sherratt, Claire" userId="3b7bcf8d-e709-4761-8d10-6008539f1bcc" providerId="ADAL" clId="{79B282CF-FE93-4A03-8697-63823C72EBB2}" dt="2025-04-21T17:39:42.241" v="6455" actId="14100"/>
          <ac:spMkLst>
            <pc:docMk/>
            <pc:sldMk cId="137872382" sldId="314"/>
            <ac:spMk id="4" creationId="{2EC767C3-2A49-618E-7C3A-6BE6AE299133}"/>
          </ac:spMkLst>
        </pc:spChg>
      </pc:sldChg>
      <pc:sldChg chg="new">
        <pc:chgData name="Sherratt, Claire" userId="3b7bcf8d-e709-4761-8d10-6008539f1bcc" providerId="ADAL" clId="{79B282CF-FE93-4A03-8697-63823C72EBB2}" dt="2025-04-21T18:22:12.156" v="8521" actId="680"/>
        <pc:sldMkLst>
          <pc:docMk/>
          <pc:sldMk cId="531737820" sldId="315"/>
        </pc:sldMkLst>
      </pc:sldChg>
      <pc:sldChg chg="addSp modSp new del mod">
        <pc:chgData name="Sherratt, Claire" userId="3b7bcf8d-e709-4761-8d10-6008539f1bcc" providerId="ADAL" clId="{79B282CF-FE93-4A03-8697-63823C72EBB2}" dt="2025-04-21T16:09:17.255" v="3405" actId="47"/>
        <pc:sldMkLst>
          <pc:docMk/>
          <pc:sldMk cId="3621338035" sldId="315"/>
        </pc:sldMkLst>
        <pc:spChg chg="add mod">
          <ac:chgData name="Sherratt, Claire" userId="3b7bcf8d-e709-4761-8d10-6008539f1bcc" providerId="ADAL" clId="{79B282CF-FE93-4A03-8697-63823C72EBB2}" dt="2025-04-21T15:59:40.226" v="3040" actId="21"/>
          <ac:spMkLst>
            <pc:docMk/>
            <pc:sldMk cId="3621338035" sldId="315"/>
            <ac:spMk id="8" creationId="{4A071E9A-F928-D028-B4D9-8E690979374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7262FA-D05B-4C93-898B-56F3D26AC011}" type="datetimeFigureOut">
              <a:rPr lang="en-GB" smtClean="0"/>
              <a:t>09/05/2025</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C305E4-4598-4FCA-A092-51A56FC4F791}" type="slidenum">
              <a:rPr lang="en-GB" smtClean="0"/>
              <a:t>‹#›</a:t>
            </a:fld>
            <a:endParaRPr lang="en-GB" dirty="0"/>
          </a:p>
        </p:txBody>
      </p:sp>
    </p:spTree>
    <p:extLst>
      <p:ext uri="{BB962C8B-B14F-4D97-AF65-F5344CB8AC3E}">
        <p14:creationId xmlns:p14="http://schemas.microsoft.com/office/powerpoint/2010/main" val="971342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BA86227-5C0F-81C0-0265-714993E6D983}"/>
              </a:ext>
            </a:extLst>
          </p:cNvPr>
          <p:cNvSpPr>
            <a:spLocks noGrp="1" noRot="1" noMove="1" noResize="1" noEditPoints="1" noAdjustHandles="1" noChangeArrowheads="1" noChangeShapeType="1"/>
          </p:cNvSpPr>
          <p:nvPr userDrawn="1"/>
        </p:nvSpPr>
        <p:spPr>
          <a:xfrm>
            <a:off x="0" y="1394624"/>
            <a:ext cx="12192000" cy="5463376"/>
          </a:xfrm>
          <a:prstGeom prst="rect">
            <a:avLst/>
          </a:prstGeom>
          <a:solidFill>
            <a:srgbClr val="0062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Text Placeholder 14">
            <a:extLst>
              <a:ext uri="{FF2B5EF4-FFF2-40B4-BE49-F238E27FC236}">
                <a16:creationId xmlns:a16="http://schemas.microsoft.com/office/drawing/2014/main" id="{A24EF032-67A5-383B-A2F6-164155C82D44}"/>
              </a:ext>
            </a:extLst>
          </p:cNvPr>
          <p:cNvSpPr>
            <a:spLocks noGrp="1" noRot="1" noMove="1" noResize="1" noEditPoints="1" noAdjustHandles="1" noChangeArrowheads="1" noChangeShapeType="1"/>
          </p:cNvSpPr>
          <p:nvPr>
            <p:ph type="body" sz="quarter" idx="10" hasCustomPrompt="1"/>
          </p:nvPr>
        </p:nvSpPr>
        <p:spPr>
          <a:xfrm>
            <a:off x="2122636" y="4595631"/>
            <a:ext cx="7946728" cy="332399"/>
          </a:xfrm>
          <a:prstGeom prst="rect">
            <a:avLst/>
          </a:prstGeom>
        </p:spPr>
        <p:txBody>
          <a:bodyPr lIns="0" tIns="0" rIns="0" bIns="0">
            <a:spAutoFit/>
          </a:bodyPr>
          <a:lstStyle>
            <a:lvl1pPr marL="0" indent="0" algn="ctr">
              <a:buNone/>
              <a:defRPr sz="2400" b="0">
                <a:solidFill>
                  <a:schemeClr val="bg1"/>
                </a:solidFill>
                <a:latin typeface="Arial" panose="020B0604020202020204" pitchFamily="34" charset="0"/>
                <a:cs typeface="Arial" panose="020B0604020202020204" pitchFamily="34" charset="0"/>
              </a:defRPr>
            </a:lvl1pPr>
          </a:lstStyle>
          <a:p>
            <a:pPr lvl="0"/>
            <a:r>
              <a:rPr lang="en-US" dirty="0"/>
              <a:t>Team – X Month 2023</a:t>
            </a:r>
          </a:p>
        </p:txBody>
      </p:sp>
      <p:sp>
        <p:nvSpPr>
          <p:cNvPr id="5" name="Title Placeholder 2">
            <a:extLst>
              <a:ext uri="{FF2B5EF4-FFF2-40B4-BE49-F238E27FC236}">
                <a16:creationId xmlns:a16="http://schemas.microsoft.com/office/drawing/2014/main" id="{C5D17A20-EF02-88BA-B0D8-AEC31AF2FA19}"/>
              </a:ext>
            </a:extLst>
          </p:cNvPr>
          <p:cNvSpPr>
            <a:spLocks noGrp="1" noRot="1" noMove="1" noResize="1" noEditPoints="1" noAdjustHandles="1" noChangeArrowheads="1" noChangeShapeType="1"/>
          </p:cNvSpPr>
          <p:nvPr>
            <p:ph type="title" hasCustomPrompt="1"/>
          </p:nvPr>
        </p:nvSpPr>
        <p:spPr>
          <a:xfrm>
            <a:off x="2122636" y="3429000"/>
            <a:ext cx="7946728" cy="914096"/>
          </a:xfrm>
          <a:prstGeom prst="rect">
            <a:avLst/>
          </a:prstGeom>
        </p:spPr>
        <p:txBody>
          <a:bodyPr vert="horz" lIns="0" tIns="0" rIns="0" bIns="0" rtlCol="0" anchor="b" anchorCtr="0">
            <a:spAutoFit/>
          </a:bodyPr>
          <a:lstStyle>
            <a:lvl1pPr algn="ctr">
              <a:defRPr sz="6600" b="1">
                <a:solidFill>
                  <a:schemeClr val="bg1"/>
                </a:solidFill>
                <a:latin typeface="Arial" panose="020B0604020202020204" pitchFamily="34" charset="0"/>
                <a:cs typeface="Arial" panose="020B0604020202020204" pitchFamily="34" charset="0"/>
              </a:defRPr>
            </a:lvl1pPr>
          </a:lstStyle>
          <a:p>
            <a:r>
              <a:rPr lang="en-US" dirty="0"/>
              <a:t>Presentation title</a:t>
            </a:r>
            <a:endParaRPr lang="en-GB" dirty="0"/>
          </a:p>
        </p:txBody>
      </p:sp>
    </p:spTree>
    <p:extLst>
      <p:ext uri="{BB962C8B-B14F-4D97-AF65-F5344CB8AC3E}">
        <p14:creationId xmlns:p14="http://schemas.microsoft.com/office/powerpoint/2010/main" val="1629106015"/>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Example icon and text 1">
    <p:spTree>
      <p:nvGrpSpPr>
        <p:cNvPr id="1" name=""/>
        <p:cNvGrpSpPr/>
        <p:nvPr/>
      </p:nvGrpSpPr>
      <p:grpSpPr>
        <a:xfrm>
          <a:off x="0" y="0"/>
          <a:ext cx="0" cy="0"/>
          <a:chOff x="0" y="0"/>
          <a:chExt cx="0" cy="0"/>
        </a:xfrm>
      </p:grpSpPr>
      <p:sp>
        <p:nvSpPr>
          <p:cNvPr id="45" name="Slide Number Placeholder 5">
            <a:extLst>
              <a:ext uri="{FF2B5EF4-FFF2-40B4-BE49-F238E27FC236}">
                <a16:creationId xmlns:a16="http://schemas.microsoft.com/office/drawing/2014/main" id="{B9C17506-8579-8975-52FC-81F63B6B15FF}"/>
              </a:ext>
            </a:extLst>
          </p:cNvPr>
          <p:cNvSpPr>
            <a:spLocks noGrp="1" noRot="1" noMove="1" noResize="1" noEditPoints="1" noAdjustHandles="1" noChangeArrowheads="1" noChangeShapeType="1"/>
          </p:cNvSpPr>
          <p:nvPr>
            <p:ph type="sldNum" sz="quarter" idx="4"/>
          </p:nvPr>
        </p:nvSpPr>
        <p:spPr>
          <a:xfrm>
            <a:off x="11398249" y="6565990"/>
            <a:ext cx="567415" cy="184666"/>
          </a:xfrm>
          <a:prstGeom prst="rect">
            <a:avLst/>
          </a:prstGeom>
        </p:spPr>
        <p:txBody>
          <a:bodyPr vert="horz" wrap="square" lIns="0" tIns="0" rIns="0" bIns="0" rtlCol="0" anchor="ctr">
            <a:spAutoFit/>
          </a:bodyPr>
          <a:lstStyle>
            <a:lvl1pPr algn="r">
              <a:defRPr sz="1200">
                <a:solidFill>
                  <a:schemeClr val="bg2">
                    <a:lumMod val="75000"/>
                  </a:schemeClr>
                </a:solidFill>
              </a:defRPr>
            </a:lvl1pPr>
          </a:lstStyle>
          <a:p>
            <a:fld id="{318356DC-334E-1146-8C47-B0DA3BCDFCC3}" type="slidenum">
              <a:rPr lang="en-US" smtClean="0"/>
              <a:pPr/>
              <a:t>‹#›</a:t>
            </a:fld>
            <a:endParaRPr lang="en-US" dirty="0"/>
          </a:p>
        </p:txBody>
      </p:sp>
      <p:cxnSp>
        <p:nvCxnSpPr>
          <p:cNvPr id="11" name="Straight Connector 1">
            <a:extLst>
              <a:ext uri="{FF2B5EF4-FFF2-40B4-BE49-F238E27FC236}">
                <a16:creationId xmlns:a16="http://schemas.microsoft.com/office/drawing/2014/main" id="{1033842E-FE73-A8AE-3074-E0DD4F678CC3}"/>
              </a:ext>
            </a:extLst>
          </p:cNvPr>
          <p:cNvCxnSpPr>
            <a:cxnSpLocks/>
          </p:cNvCxnSpPr>
          <p:nvPr userDrawn="1"/>
        </p:nvCxnSpPr>
        <p:spPr>
          <a:xfrm>
            <a:off x="367200" y="2557632"/>
            <a:ext cx="11340000" cy="0"/>
          </a:xfrm>
          <a:prstGeom prst="line">
            <a:avLst/>
          </a:prstGeom>
          <a:ln w="9525">
            <a:solidFill>
              <a:schemeClr val="tx2"/>
            </a:solidFill>
            <a:prstDash val="sysDash"/>
          </a:ln>
        </p:spPr>
        <p:style>
          <a:lnRef idx="1">
            <a:schemeClr val="accent1"/>
          </a:lnRef>
          <a:fillRef idx="0">
            <a:schemeClr val="accent1"/>
          </a:fillRef>
          <a:effectRef idx="0">
            <a:schemeClr val="accent1"/>
          </a:effectRef>
          <a:fontRef idx="minor">
            <a:schemeClr val="tx1"/>
          </a:fontRef>
        </p:style>
      </p:cxnSp>
      <p:sp>
        <p:nvSpPr>
          <p:cNvPr id="29" name="Text Placeholder 2">
            <a:extLst>
              <a:ext uri="{FF2B5EF4-FFF2-40B4-BE49-F238E27FC236}">
                <a16:creationId xmlns:a16="http://schemas.microsoft.com/office/drawing/2014/main" id="{25BD43C2-5E65-024F-F2D7-1623C84E025D}"/>
              </a:ext>
            </a:extLst>
          </p:cNvPr>
          <p:cNvSpPr>
            <a:spLocks noGrp="1"/>
          </p:cNvSpPr>
          <p:nvPr>
            <p:ph type="body" sz="quarter" idx="20"/>
          </p:nvPr>
        </p:nvSpPr>
        <p:spPr>
          <a:xfrm>
            <a:off x="3255662" y="1873288"/>
            <a:ext cx="7996521" cy="215444"/>
          </a:xfrm>
          <a:prstGeom prst="rect">
            <a:avLst/>
          </a:prstGeom>
        </p:spPr>
        <p:txBody>
          <a:bodyPr wrap="square" lIns="0" tIns="0" rIns="0" bIns="0" anchor="ctr" anchorCtr="0">
            <a:spAutoFit/>
          </a:bodyPr>
          <a:lstStyle>
            <a:lvl1pPr marL="284400" indent="-284400">
              <a:lnSpc>
                <a:spcPct val="100000"/>
              </a:lnSpc>
              <a:spcBef>
                <a:spcPts val="0"/>
              </a:spcBef>
              <a:spcAft>
                <a:spcPts val="1200"/>
              </a:spcAft>
              <a:defRPr lang="en-US" sz="1400" kern="1200" dirty="0">
                <a:solidFill>
                  <a:schemeClr val="tx1"/>
                </a:solidFill>
                <a:latin typeface="Arial" panose="020B0604020202020204" pitchFamily="34" charset="0"/>
                <a:ea typeface="+mn-ea"/>
                <a:cs typeface="Arial" panose="020B0604020202020204" pitchFamily="34" charset="0"/>
              </a:defRPr>
            </a:lvl1pPr>
            <a:lvl2pPr>
              <a:defRPr lang="en-GB" sz="1400" kern="1200" dirty="0" smtClean="0">
                <a:solidFill>
                  <a:schemeClr val="tx1"/>
                </a:solidFill>
                <a:latin typeface="+mn-lt"/>
                <a:ea typeface="+mn-ea"/>
                <a:cs typeface="+mn-cs"/>
              </a:defRPr>
            </a:lvl2pPr>
            <a:lvl3pPr>
              <a:defRPr lang="en-GB" sz="1400" kern="1200" dirty="0" smtClean="0">
                <a:solidFill>
                  <a:schemeClr val="tx1"/>
                </a:solidFill>
                <a:latin typeface="+mn-lt"/>
                <a:ea typeface="+mn-ea"/>
                <a:cs typeface="+mn-cs"/>
              </a:defRPr>
            </a:lvl3pPr>
            <a:lvl4pPr>
              <a:defRPr lang="en-GB" sz="1400" kern="1200" dirty="0" smtClean="0">
                <a:solidFill>
                  <a:schemeClr val="tx1"/>
                </a:solidFill>
                <a:latin typeface="+mn-lt"/>
                <a:ea typeface="+mn-ea"/>
                <a:cs typeface="+mn-cs"/>
              </a:defRPr>
            </a:lvl4pPr>
            <a:lvl5pPr>
              <a:defRPr lang="en-US" sz="1400" kern="1200" dirty="0">
                <a:solidFill>
                  <a:schemeClr val="tx1"/>
                </a:solidFill>
                <a:latin typeface="+mn-lt"/>
                <a:ea typeface="+mn-ea"/>
                <a:cs typeface="+mn-cs"/>
              </a:defRPr>
            </a:lvl5pPr>
          </a:lstStyle>
          <a:p>
            <a:pPr lvl="0"/>
            <a:r>
              <a:rPr lang="en-US"/>
              <a:t>Click to edit Master text styles</a:t>
            </a:r>
          </a:p>
        </p:txBody>
      </p:sp>
      <p:sp>
        <p:nvSpPr>
          <p:cNvPr id="30" name="Text Placeholder 1">
            <a:extLst>
              <a:ext uri="{FF2B5EF4-FFF2-40B4-BE49-F238E27FC236}">
                <a16:creationId xmlns:a16="http://schemas.microsoft.com/office/drawing/2014/main" id="{AF4A1666-ED29-F94C-EA0C-CAB8204D3ACA}"/>
              </a:ext>
            </a:extLst>
          </p:cNvPr>
          <p:cNvSpPr>
            <a:spLocks noGrp="1"/>
          </p:cNvSpPr>
          <p:nvPr>
            <p:ph type="body" sz="quarter" idx="16"/>
          </p:nvPr>
        </p:nvSpPr>
        <p:spPr>
          <a:xfrm>
            <a:off x="537881" y="1668597"/>
            <a:ext cx="2532530" cy="721855"/>
          </a:xfrm>
          <a:prstGeom prst="roundRect">
            <a:avLst/>
          </a:prstGeom>
          <a:solidFill>
            <a:srgbClr val="00625E"/>
          </a:solidFill>
        </p:spPr>
        <p:txBody>
          <a:bodyPr lIns="827999" tIns="0" rIns="90000" bIns="0" anchor="ctr" anchorCtr="0"/>
          <a:lstStyle>
            <a:lvl1pPr marL="0" indent="0">
              <a:lnSpc>
                <a:spcPct val="95000"/>
              </a:lnSpc>
              <a:spcBef>
                <a:spcPts val="0"/>
              </a:spcBef>
              <a:spcAft>
                <a:spcPts val="600"/>
              </a:spcAft>
              <a:buNone/>
              <a:defRPr lang="en-GB" sz="1200" b="1" kern="1200" dirty="0" smtClean="0">
                <a:solidFill>
                  <a:schemeClr val="bg1"/>
                </a:solidFill>
                <a:latin typeface="Arial" panose="020B0604020202020204" pitchFamily="34" charset="0"/>
                <a:ea typeface="+mn-ea"/>
                <a:cs typeface="Arial" panose="020B0604020202020204" pitchFamily="34" charset="0"/>
              </a:defRPr>
            </a:lvl1pPr>
            <a:lvl2pPr marL="284400" indent="-284400">
              <a:lnSpc>
                <a:spcPct val="100000"/>
              </a:lnSpc>
              <a:spcBef>
                <a:spcPts val="0"/>
              </a:spcBef>
              <a:spcAft>
                <a:spcPts val="600"/>
              </a:spcAft>
              <a:defRPr sz="1600">
                <a:solidFill>
                  <a:schemeClr val="bg1"/>
                </a:solidFill>
              </a:defRPr>
            </a:lvl2pPr>
            <a:lvl3pPr>
              <a:defRPr sz="1600"/>
            </a:lvl3pPr>
            <a:lvl4pPr>
              <a:defRPr sz="1600"/>
            </a:lvl4pPr>
            <a:lvl5pPr>
              <a:defRPr sz="1600"/>
            </a:lvl5pPr>
          </a:lstStyle>
          <a:p>
            <a:pPr lvl="0"/>
            <a:r>
              <a:rPr lang="en-US"/>
              <a:t>Click to edit Master text styles</a:t>
            </a:r>
          </a:p>
        </p:txBody>
      </p:sp>
      <p:sp>
        <p:nvSpPr>
          <p:cNvPr id="33" name="Picture Placeholder 1">
            <a:extLst>
              <a:ext uri="{FF2B5EF4-FFF2-40B4-BE49-F238E27FC236}">
                <a16:creationId xmlns:a16="http://schemas.microsoft.com/office/drawing/2014/main" id="{5C5FED16-432A-1305-B6EB-4CD0640437BA}"/>
              </a:ext>
            </a:extLst>
          </p:cNvPr>
          <p:cNvSpPr>
            <a:spLocks noGrp="1"/>
          </p:cNvSpPr>
          <p:nvPr>
            <p:ph type="pic" sz="quarter" idx="17" hasCustomPrompt="1"/>
          </p:nvPr>
        </p:nvSpPr>
        <p:spPr>
          <a:xfrm>
            <a:off x="627258" y="1744224"/>
            <a:ext cx="708784" cy="618015"/>
          </a:xfrm>
          <a:prstGeom prst="rect">
            <a:avLst/>
          </a:prstGeom>
          <a:noFill/>
        </p:spPr>
        <p:txBody>
          <a:bodyPr lIns="0" tIns="0" rIns="0" bIns="0" anchor="ctr" anchorCtr="0"/>
          <a:lstStyle>
            <a:lvl1pPr marL="0" indent="0" algn="ctr">
              <a:buNone/>
              <a:defRPr sz="800">
                <a:solidFill>
                  <a:srgbClr val="D02F7C"/>
                </a:solidFill>
              </a:defRPr>
            </a:lvl1pPr>
          </a:lstStyle>
          <a:p>
            <a:r>
              <a:rPr lang="en-US" dirty="0"/>
              <a:t>Click to place icon</a:t>
            </a:r>
          </a:p>
        </p:txBody>
      </p:sp>
      <p:sp>
        <p:nvSpPr>
          <p:cNvPr id="41" name="Rectangle 40">
            <a:extLst>
              <a:ext uri="{FF2B5EF4-FFF2-40B4-BE49-F238E27FC236}">
                <a16:creationId xmlns:a16="http://schemas.microsoft.com/office/drawing/2014/main" id="{0F9218C3-5425-4781-DFD8-FD8BB8DB907D}"/>
              </a:ext>
            </a:extLst>
          </p:cNvPr>
          <p:cNvSpPr>
            <a:spLocks noGrp="1" noRot="1" noMove="1" noResize="1" noEditPoints="1" noAdjustHandles="1" noChangeArrowheads="1" noChangeShapeType="1"/>
          </p:cNvSpPr>
          <p:nvPr userDrawn="1"/>
        </p:nvSpPr>
        <p:spPr>
          <a:xfrm>
            <a:off x="188233" y="1442523"/>
            <a:ext cx="11617483" cy="45719"/>
          </a:xfrm>
          <a:prstGeom prst="rect">
            <a:avLst/>
          </a:prstGeom>
          <a:solidFill>
            <a:srgbClr val="0062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3" name="Text Placeholder 8">
            <a:extLst>
              <a:ext uri="{FF2B5EF4-FFF2-40B4-BE49-F238E27FC236}">
                <a16:creationId xmlns:a16="http://schemas.microsoft.com/office/drawing/2014/main" id="{29757ACF-BF1B-B2DE-15DF-32EA8A5349C4}"/>
              </a:ext>
            </a:extLst>
          </p:cNvPr>
          <p:cNvSpPr>
            <a:spLocks noGrp="1" noRot="1" noMove="1" noResize="1" noEditPoints="1" noAdjustHandles="1" noChangeArrowheads="1" noChangeShapeType="1"/>
          </p:cNvSpPr>
          <p:nvPr>
            <p:ph type="body" sz="quarter" idx="18" hasCustomPrompt="1"/>
          </p:nvPr>
        </p:nvSpPr>
        <p:spPr>
          <a:xfrm>
            <a:off x="188233" y="1064174"/>
            <a:ext cx="11528628" cy="221599"/>
          </a:xfrm>
          <a:prstGeom prst="rect">
            <a:avLst/>
          </a:prstGeom>
        </p:spPr>
        <p:txBody>
          <a:bodyPr lIns="0" tIns="0" rIns="0" bIns="0">
            <a:noAutofit/>
          </a:bodyPr>
          <a:lstStyle>
            <a:lvl1pPr marL="0" indent="0" algn="r">
              <a:buNone/>
              <a:defRPr sz="1600" b="1">
                <a:solidFill>
                  <a:schemeClr val="bg2">
                    <a:lumMod val="75000"/>
                  </a:schemeClr>
                </a:solidFill>
                <a:latin typeface="Arial" panose="020B0604020202020204" pitchFamily="34" charset="0"/>
                <a:cs typeface="Arial" panose="020B0604020202020204" pitchFamily="34" charset="0"/>
              </a:defRPr>
            </a:lvl1pPr>
          </a:lstStyle>
          <a:p>
            <a:r>
              <a:rPr lang="en-GB"/>
              <a:t>One line summary of slide / key takeaway</a:t>
            </a:r>
          </a:p>
        </p:txBody>
      </p:sp>
      <p:sp>
        <p:nvSpPr>
          <p:cNvPr id="42" name="Title Placeholder 2">
            <a:extLst>
              <a:ext uri="{FF2B5EF4-FFF2-40B4-BE49-F238E27FC236}">
                <a16:creationId xmlns:a16="http://schemas.microsoft.com/office/drawing/2014/main" id="{B67761A9-73CB-B603-1585-51146EA50366}"/>
              </a:ext>
            </a:extLst>
          </p:cNvPr>
          <p:cNvSpPr>
            <a:spLocks noGrp="1" noRot="1" noMove="1" noResize="1" noEditPoints="1" noAdjustHandles="1" noChangeArrowheads="1" noChangeShapeType="1"/>
          </p:cNvSpPr>
          <p:nvPr>
            <p:ph type="title" hasCustomPrompt="1"/>
          </p:nvPr>
        </p:nvSpPr>
        <p:spPr>
          <a:xfrm>
            <a:off x="4114800" y="504000"/>
            <a:ext cx="7609261" cy="387798"/>
          </a:xfrm>
          <a:prstGeom prst="rect">
            <a:avLst/>
          </a:prstGeom>
        </p:spPr>
        <p:txBody>
          <a:bodyPr vert="horz" wrap="square" lIns="0" tIns="0" rIns="0" bIns="0" rtlCol="0" anchor="b" anchorCtr="0">
            <a:spAutoFit/>
          </a:bodyPr>
          <a:lstStyle>
            <a:lvl1pPr algn="r">
              <a:defRPr sz="2800" b="1">
                <a:solidFill>
                  <a:srgbClr val="00625E"/>
                </a:solidFill>
                <a:latin typeface="Arial" panose="020B0604020202020204" pitchFamily="34" charset="0"/>
                <a:cs typeface="Arial" panose="020B0604020202020204" pitchFamily="34" charset="0"/>
              </a:defRPr>
            </a:lvl1pPr>
          </a:lstStyle>
          <a:p>
            <a:r>
              <a:rPr lang="en-US" dirty="0"/>
              <a:t>Title of slide</a:t>
            </a:r>
            <a:endParaRPr lang="en-GB" dirty="0"/>
          </a:p>
        </p:txBody>
      </p:sp>
      <p:cxnSp>
        <p:nvCxnSpPr>
          <p:cNvPr id="2" name="Straight Connector 1">
            <a:extLst>
              <a:ext uri="{FF2B5EF4-FFF2-40B4-BE49-F238E27FC236}">
                <a16:creationId xmlns:a16="http://schemas.microsoft.com/office/drawing/2014/main" id="{CC181E3E-1326-2CF2-0731-5C25A49E2061}"/>
              </a:ext>
            </a:extLst>
          </p:cNvPr>
          <p:cNvCxnSpPr>
            <a:cxnSpLocks/>
          </p:cNvCxnSpPr>
          <p:nvPr userDrawn="1"/>
        </p:nvCxnSpPr>
        <p:spPr>
          <a:xfrm>
            <a:off x="367200" y="3613848"/>
            <a:ext cx="11340000" cy="0"/>
          </a:xfrm>
          <a:prstGeom prst="line">
            <a:avLst/>
          </a:prstGeom>
          <a:ln w="9525">
            <a:solidFill>
              <a:schemeClr val="tx2"/>
            </a:solidFill>
            <a:prstDash val="sysDash"/>
          </a:ln>
        </p:spPr>
        <p:style>
          <a:lnRef idx="1">
            <a:schemeClr val="accent1"/>
          </a:lnRef>
          <a:fillRef idx="0">
            <a:schemeClr val="accent1"/>
          </a:fillRef>
          <a:effectRef idx="0">
            <a:schemeClr val="accent1"/>
          </a:effectRef>
          <a:fontRef idx="minor">
            <a:schemeClr val="tx1"/>
          </a:fontRef>
        </p:style>
      </p:cxnSp>
      <p:sp>
        <p:nvSpPr>
          <p:cNvPr id="3" name="Text Placeholder 2">
            <a:extLst>
              <a:ext uri="{FF2B5EF4-FFF2-40B4-BE49-F238E27FC236}">
                <a16:creationId xmlns:a16="http://schemas.microsoft.com/office/drawing/2014/main" id="{B5C73C35-6D53-261E-0A4D-8A7643585264}"/>
              </a:ext>
            </a:extLst>
          </p:cNvPr>
          <p:cNvSpPr>
            <a:spLocks noGrp="1"/>
          </p:cNvSpPr>
          <p:nvPr>
            <p:ph type="body" sz="quarter" idx="21"/>
          </p:nvPr>
        </p:nvSpPr>
        <p:spPr>
          <a:xfrm>
            <a:off x="3255662" y="2929504"/>
            <a:ext cx="7996521" cy="215444"/>
          </a:xfrm>
          <a:prstGeom prst="rect">
            <a:avLst/>
          </a:prstGeom>
        </p:spPr>
        <p:txBody>
          <a:bodyPr wrap="square" lIns="0" tIns="0" rIns="0" bIns="0" anchor="ctr" anchorCtr="0">
            <a:spAutoFit/>
          </a:bodyPr>
          <a:lstStyle>
            <a:lvl1pPr marL="284400" indent="-284400">
              <a:lnSpc>
                <a:spcPct val="100000"/>
              </a:lnSpc>
              <a:spcBef>
                <a:spcPts val="0"/>
              </a:spcBef>
              <a:spcAft>
                <a:spcPts val="1200"/>
              </a:spcAft>
              <a:defRPr lang="en-US" sz="1400" kern="1200" dirty="0">
                <a:solidFill>
                  <a:schemeClr val="tx1"/>
                </a:solidFill>
                <a:latin typeface="Arial" panose="020B0604020202020204" pitchFamily="34" charset="0"/>
                <a:ea typeface="+mn-ea"/>
                <a:cs typeface="Arial" panose="020B0604020202020204" pitchFamily="34" charset="0"/>
              </a:defRPr>
            </a:lvl1pPr>
            <a:lvl2pPr>
              <a:defRPr lang="en-GB" sz="1400" kern="1200" dirty="0" smtClean="0">
                <a:solidFill>
                  <a:schemeClr val="tx1"/>
                </a:solidFill>
                <a:latin typeface="+mn-lt"/>
                <a:ea typeface="+mn-ea"/>
                <a:cs typeface="+mn-cs"/>
              </a:defRPr>
            </a:lvl2pPr>
            <a:lvl3pPr>
              <a:defRPr lang="en-GB" sz="1400" kern="1200" dirty="0" smtClean="0">
                <a:solidFill>
                  <a:schemeClr val="tx1"/>
                </a:solidFill>
                <a:latin typeface="+mn-lt"/>
                <a:ea typeface="+mn-ea"/>
                <a:cs typeface="+mn-cs"/>
              </a:defRPr>
            </a:lvl3pPr>
            <a:lvl4pPr>
              <a:defRPr lang="en-GB" sz="1400" kern="1200" dirty="0" smtClean="0">
                <a:solidFill>
                  <a:schemeClr val="tx1"/>
                </a:solidFill>
                <a:latin typeface="+mn-lt"/>
                <a:ea typeface="+mn-ea"/>
                <a:cs typeface="+mn-cs"/>
              </a:defRPr>
            </a:lvl4pPr>
            <a:lvl5pPr>
              <a:defRPr lang="en-US" sz="1400" kern="1200" dirty="0">
                <a:solidFill>
                  <a:schemeClr val="tx1"/>
                </a:solidFill>
                <a:latin typeface="+mn-lt"/>
                <a:ea typeface="+mn-ea"/>
                <a:cs typeface="+mn-cs"/>
              </a:defRPr>
            </a:lvl5pPr>
          </a:lstStyle>
          <a:p>
            <a:pPr lvl="0"/>
            <a:r>
              <a:rPr lang="en-US"/>
              <a:t>Click to edit Master text styles</a:t>
            </a:r>
          </a:p>
        </p:txBody>
      </p:sp>
      <p:sp>
        <p:nvSpPr>
          <p:cNvPr id="4" name="Text Placeholder 1">
            <a:extLst>
              <a:ext uri="{FF2B5EF4-FFF2-40B4-BE49-F238E27FC236}">
                <a16:creationId xmlns:a16="http://schemas.microsoft.com/office/drawing/2014/main" id="{8CC42ADF-D946-EE96-E604-7A80D4192BE5}"/>
              </a:ext>
            </a:extLst>
          </p:cNvPr>
          <p:cNvSpPr>
            <a:spLocks noGrp="1"/>
          </p:cNvSpPr>
          <p:nvPr>
            <p:ph type="body" sz="quarter" idx="22"/>
          </p:nvPr>
        </p:nvSpPr>
        <p:spPr>
          <a:xfrm>
            <a:off x="537881" y="2724813"/>
            <a:ext cx="2532530" cy="721855"/>
          </a:xfrm>
          <a:prstGeom prst="roundRect">
            <a:avLst/>
          </a:prstGeom>
          <a:solidFill>
            <a:srgbClr val="00625E"/>
          </a:solidFill>
        </p:spPr>
        <p:txBody>
          <a:bodyPr lIns="827999" tIns="0" rIns="90000" bIns="0" anchor="ctr" anchorCtr="0"/>
          <a:lstStyle>
            <a:lvl1pPr marL="0" indent="0">
              <a:lnSpc>
                <a:spcPct val="95000"/>
              </a:lnSpc>
              <a:spcBef>
                <a:spcPts val="0"/>
              </a:spcBef>
              <a:spcAft>
                <a:spcPts val="600"/>
              </a:spcAft>
              <a:buNone/>
              <a:defRPr lang="en-GB" sz="1200" b="1" kern="1200" dirty="0" smtClean="0">
                <a:solidFill>
                  <a:schemeClr val="bg1"/>
                </a:solidFill>
                <a:latin typeface="Arial" panose="020B0604020202020204" pitchFamily="34" charset="0"/>
                <a:ea typeface="+mn-ea"/>
                <a:cs typeface="Arial" panose="020B0604020202020204" pitchFamily="34" charset="0"/>
              </a:defRPr>
            </a:lvl1pPr>
            <a:lvl2pPr marL="284400" indent="-284400">
              <a:lnSpc>
                <a:spcPct val="100000"/>
              </a:lnSpc>
              <a:spcBef>
                <a:spcPts val="0"/>
              </a:spcBef>
              <a:spcAft>
                <a:spcPts val="600"/>
              </a:spcAft>
              <a:defRPr sz="1600">
                <a:solidFill>
                  <a:schemeClr val="bg1"/>
                </a:solidFill>
              </a:defRPr>
            </a:lvl2pPr>
            <a:lvl3pPr>
              <a:defRPr sz="1600"/>
            </a:lvl3pPr>
            <a:lvl4pPr>
              <a:defRPr sz="1600"/>
            </a:lvl4pPr>
            <a:lvl5pPr>
              <a:defRPr sz="1600"/>
            </a:lvl5pPr>
          </a:lstStyle>
          <a:p>
            <a:pPr lvl="0"/>
            <a:r>
              <a:rPr lang="en-US"/>
              <a:t>Click to edit Master text styles</a:t>
            </a:r>
          </a:p>
        </p:txBody>
      </p:sp>
      <p:sp>
        <p:nvSpPr>
          <p:cNvPr id="5" name="Picture Placeholder 1">
            <a:extLst>
              <a:ext uri="{FF2B5EF4-FFF2-40B4-BE49-F238E27FC236}">
                <a16:creationId xmlns:a16="http://schemas.microsoft.com/office/drawing/2014/main" id="{1934A4F0-44D3-00F0-AC5F-14947D289B18}"/>
              </a:ext>
            </a:extLst>
          </p:cNvPr>
          <p:cNvSpPr>
            <a:spLocks noGrp="1"/>
          </p:cNvSpPr>
          <p:nvPr>
            <p:ph type="pic" sz="quarter" idx="23" hasCustomPrompt="1"/>
          </p:nvPr>
        </p:nvSpPr>
        <p:spPr>
          <a:xfrm>
            <a:off x="627258" y="2800440"/>
            <a:ext cx="708784" cy="618015"/>
          </a:xfrm>
          <a:prstGeom prst="rect">
            <a:avLst/>
          </a:prstGeom>
          <a:noFill/>
        </p:spPr>
        <p:txBody>
          <a:bodyPr lIns="0" tIns="0" rIns="0" bIns="0" anchor="ctr" anchorCtr="0"/>
          <a:lstStyle>
            <a:lvl1pPr marL="0" indent="0" algn="ctr">
              <a:buNone/>
              <a:defRPr sz="800">
                <a:solidFill>
                  <a:srgbClr val="D02F7C"/>
                </a:solidFill>
              </a:defRPr>
            </a:lvl1pPr>
          </a:lstStyle>
          <a:p>
            <a:r>
              <a:rPr lang="en-US" dirty="0"/>
              <a:t>Click to place icon</a:t>
            </a:r>
          </a:p>
        </p:txBody>
      </p:sp>
      <p:cxnSp>
        <p:nvCxnSpPr>
          <p:cNvPr id="6" name="Straight Connector 5">
            <a:extLst>
              <a:ext uri="{FF2B5EF4-FFF2-40B4-BE49-F238E27FC236}">
                <a16:creationId xmlns:a16="http://schemas.microsoft.com/office/drawing/2014/main" id="{D126A847-75E5-72A0-A25D-FB2E5CCAE179}"/>
              </a:ext>
            </a:extLst>
          </p:cNvPr>
          <p:cNvCxnSpPr>
            <a:cxnSpLocks/>
          </p:cNvCxnSpPr>
          <p:nvPr userDrawn="1"/>
        </p:nvCxnSpPr>
        <p:spPr>
          <a:xfrm>
            <a:off x="367200" y="4698793"/>
            <a:ext cx="11340000" cy="0"/>
          </a:xfrm>
          <a:prstGeom prst="line">
            <a:avLst/>
          </a:prstGeom>
          <a:ln w="9525">
            <a:solidFill>
              <a:schemeClr val="tx2"/>
            </a:solidFill>
            <a:prstDash val="sysDash"/>
          </a:ln>
        </p:spPr>
        <p:style>
          <a:lnRef idx="1">
            <a:schemeClr val="accent1"/>
          </a:lnRef>
          <a:fillRef idx="0">
            <a:schemeClr val="accent1"/>
          </a:fillRef>
          <a:effectRef idx="0">
            <a:schemeClr val="accent1"/>
          </a:effectRef>
          <a:fontRef idx="minor">
            <a:schemeClr val="tx1"/>
          </a:fontRef>
        </p:style>
      </p:cxnSp>
      <p:sp>
        <p:nvSpPr>
          <p:cNvPr id="7" name="Text Placeholder 2">
            <a:extLst>
              <a:ext uri="{FF2B5EF4-FFF2-40B4-BE49-F238E27FC236}">
                <a16:creationId xmlns:a16="http://schemas.microsoft.com/office/drawing/2014/main" id="{2AFBB300-25D4-DF2C-9AA0-730C3DFB5C4A}"/>
              </a:ext>
            </a:extLst>
          </p:cNvPr>
          <p:cNvSpPr>
            <a:spLocks noGrp="1"/>
          </p:cNvSpPr>
          <p:nvPr>
            <p:ph type="body" sz="quarter" idx="24"/>
          </p:nvPr>
        </p:nvSpPr>
        <p:spPr>
          <a:xfrm>
            <a:off x="3255662" y="4014449"/>
            <a:ext cx="7996521" cy="215444"/>
          </a:xfrm>
          <a:prstGeom prst="rect">
            <a:avLst/>
          </a:prstGeom>
        </p:spPr>
        <p:txBody>
          <a:bodyPr wrap="square" lIns="0" tIns="0" rIns="0" bIns="0" anchor="ctr" anchorCtr="0">
            <a:spAutoFit/>
          </a:bodyPr>
          <a:lstStyle>
            <a:lvl1pPr marL="284400" indent="-284400">
              <a:lnSpc>
                <a:spcPct val="100000"/>
              </a:lnSpc>
              <a:spcBef>
                <a:spcPts val="0"/>
              </a:spcBef>
              <a:spcAft>
                <a:spcPts val="1200"/>
              </a:spcAft>
              <a:defRPr lang="en-US" sz="1400" kern="1200" dirty="0">
                <a:solidFill>
                  <a:schemeClr val="tx1"/>
                </a:solidFill>
                <a:latin typeface="Arial" panose="020B0604020202020204" pitchFamily="34" charset="0"/>
                <a:ea typeface="+mn-ea"/>
                <a:cs typeface="Arial" panose="020B0604020202020204" pitchFamily="34" charset="0"/>
              </a:defRPr>
            </a:lvl1pPr>
            <a:lvl2pPr>
              <a:defRPr lang="en-GB" sz="1400" kern="1200" dirty="0" smtClean="0">
                <a:solidFill>
                  <a:schemeClr val="tx1"/>
                </a:solidFill>
                <a:latin typeface="+mn-lt"/>
                <a:ea typeface="+mn-ea"/>
                <a:cs typeface="+mn-cs"/>
              </a:defRPr>
            </a:lvl2pPr>
            <a:lvl3pPr>
              <a:defRPr lang="en-GB" sz="1400" kern="1200" dirty="0" smtClean="0">
                <a:solidFill>
                  <a:schemeClr val="tx1"/>
                </a:solidFill>
                <a:latin typeface="+mn-lt"/>
                <a:ea typeface="+mn-ea"/>
                <a:cs typeface="+mn-cs"/>
              </a:defRPr>
            </a:lvl3pPr>
            <a:lvl4pPr>
              <a:defRPr lang="en-GB" sz="1400" kern="1200" dirty="0" smtClean="0">
                <a:solidFill>
                  <a:schemeClr val="tx1"/>
                </a:solidFill>
                <a:latin typeface="+mn-lt"/>
                <a:ea typeface="+mn-ea"/>
                <a:cs typeface="+mn-cs"/>
              </a:defRPr>
            </a:lvl4pPr>
            <a:lvl5pPr>
              <a:defRPr lang="en-US" sz="1400" kern="1200" dirty="0">
                <a:solidFill>
                  <a:schemeClr val="tx1"/>
                </a:solidFill>
                <a:latin typeface="+mn-lt"/>
                <a:ea typeface="+mn-ea"/>
                <a:cs typeface="+mn-cs"/>
              </a:defRPr>
            </a:lvl5pPr>
          </a:lstStyle>
          <a:p>
            <a:pPr lvl="0"/>
            <a:r>
              <a:rPr lang="en-US"/>
              <a:t>Click to edit Master text styles</a:t>
            </a:r>
          </a:p>
        </p:txBody>
      </p:sp>
      <p:sp>
        <p:nvSpPr>
          <p:cNvPr id="8" name="Text Placeholder 1">
            <a:extLst>
              <a:ext uri="{FF2B5EF4-FFF2-40B4-BE49-F238E27FC236}">
                <a16:creationId xmlns:a16="http://schemas.microsoft.com/office/drawing/2014/main" id="{8F38B672-00A2-4F53-CAEB-85E993984620}"/>
              </a:ext>
            </a:extLst>
          </p:cNvPr>
          <p:cNvSpPr>
            <a:spLocks noGrp="1"/>
          </p:cNvSpPr>
          <p:nvPr>
            <p:ph type="body" sz="quarter" idx="25"/>
          </p:nvPr>
        </p:nvSpPr>
        <p:spPr>
          <a:xfrm>
            <a:off x="537881" y="3809758"/>
            <a:ext cx="2532530" cy="721855"/>
          </a:xfrm>
          <a:prstGeom prst="roundRect">
            <a:avLst/>
          </a:prstGeom>
          <a:solidFill>
            <a:srgbClr val="00625E"/>
          </a:solidFill>
        </p:spPr>
        <p:txBody>
          <a:bodyPr lIns="827999" tIns="0" rIns="90000" bIns="0" anchor="ctr" anchorCtr="0"/>
          <a:lstStyle>
            <a:lvl1pPr marL="0" indent="0">
              <a:lnSpc>
                <a:spcPct val="95000"/>
              </a:lnSpc>
              <a:spcBef>
                <a:spcPts val="0"/>
              </a:spcBef>
              <a:spcAft>
                <a:spcPts val="600"/>
              </a:spcAft>
              <a:buNone/>
              <a:defRPr lang="en-GB" sz="1200" b="1" kern="1200" dirty="0" smtClean="0">
                <a:solidFill>
                  <a:schemeClr val="bg1"/>
                </a:solidFill>
                <a:latin typeface="Arial" panose="020B0604020202020204" pitchFamily="34" charset="0"/>
                <a:ea typeface="+mn-ea"/>
                <a:cs typeface="Arial" panose="020B0604020202020204" pitchFamily="34" charset="0"/>
              </a:defRPr>
            </a:lvl1pPr>
            <a:lvl2pPr marL="284400" indent="-284400">
              <a:lnSpc>
                <a:spcPct val="100000"/>
              </a:lnSpc>
              <a:spcBef>
                <a:spcPts val="0"/>
              </a:spcBef>
              <a:spcAft>
                <a:spcPts val="600"/>
              </a:spcAft>
              <a:defRPr sz="1600">
                <a:solidFill>
                  <a:schemeClr val="bg1"/>
                </a:solidFill>
              </a:defRPr>
            </a:lvl2pPr>
            <a:lvl3pPr>
              <a:defRPr sz="1600"/>
            </a:lvl3pPr>
            <a:lvl4pPr>
              <a:defRPr sz="1600"/>
            </a:lvl4pPr>
            <a:lvl5pPr>
              <a:defRPr sz="1600"/>
            </a:lvl5pPr>
          </a:lstStyle>
          <a:p>
            <a:pPr lvl="0"/>
            <a:r>
              <a:rPr lang="en-US"/>
              <a:t>Click to edit Master text styles</a:t>
            </a:r>
          </a:p>
        </p:txBody>
      </p:sp>
      <p:sp>
        <p:nvSpPr>
          <p:cNvPr id="9" name="Picture Placeholder 1">
            <a:extLst>
              <a:ext uri="{FF2B5EF4-FFF2-40B4-BE49-F238E27FC236}">
                <a16:creationId xmlns:a16="http://schemas.microsoft.com/office/drawing/2014/main" id="{3B2AD893-C0F4-ABA9-EC71-1AA126553517}"/>
              </a:ext>
            </a:extLst>
          </p:cNvPr>
          <p:cNvSpPr>
            <a:spLocks noGrp="1"/>
          </p:cNvSpPr>
          <p:nvPr>
            <p:ph type="pic" sz="quarter" idx="26" hasCustomPrompt="1"/>
          </p:nvPr>
        </p:nvSpPr>
        <p:spPr>
          <a:xfrm>
            <a:off x="627258" y="3885385"/>
            <a:ext cx="708784" cy="618015"/>
          </a:xfrm>
          <a:prstGeom prst="rect">
            <a:avLst/>
          </a:prstGeom>
          <a:noFill/>
        </p:spPr>
        <p:txBody>
          <a:bodyPr lIns="0" tIns="0" rIns="0" bIns="0" anchor="ctr" anchorCtr="0"/>
          <a:lstStyle>
            <a:lvl1pPr marL="0" indent="0" algn="ctr">
              <a:buNone/>
              <a:defRPr sz="800">
                <a:solidFill>
                  <a:srgbClr val="D02F7C"/>
                </a:solidFill>
              </a:defRPr>
            </a:lvl1pPr>
          </a:lstStyle>
          <a:p>
            <a:r>
              <a:rPr lang="en-US" dirty="0"/>
              <a:t>Click to place icon</a:t>
            </a:r>
          </a:p>
        </p:txBody>
      </p:sp>
      <p:cxnSp>
        <p:nvCxnSpPr>
          <p:cNvPr id="10" name="Straight Connector 9">
            <a:extLst>
              <a:ext uri="{FF2B5EF4-FFF2-40B4-BE49-F238E27FC236}">
                <a16:creationId xmlns:a16="http://schemas.microsoft.com/office/drawing/2014/main" id="{AE083455-3477-4DA1-D516-0D769FABC53C}"/>
              </a:ext>
            </a:extLst>
          </p:cNvPr>
          <p:cNvCxnSpPr>
            <a:cxnSpLocks/>
          </p:cNvCxnSpPr>
          <p:nvPr userDrawn="1"/>
        </p:nvCxnSpPr>
        <p:spPr>
          <a:xfrm>
            <a:off x="367200" y="5756198"/>
            <a:ext cx="11340000" cy="0"/>
          </a:xfrm>
          <a:prstGeom prst="line">
            <a:avLst/>
          </a:prstGeom>
          <a:ln w="9525">
            <a:solidFill>
              <a:schemeClr val="tx2"/>
            </a:solidFill>
            <a:prstDash val="sysDash"/>
          </a:ln>
        </p:spPr>
        <p:style>
          <a:lnRef idx="1">
            <a:schemeClr val="accent1"/>
          </a:lnRef>
          <a:fillRef idx="0">
            <a:schemeClr val="accent1"/>
          </a:fillRef>
          <a:effectRef idx="0">
            <a:schemeClr val="accent1"/>
          </a:effectRef>
          <a:fontRef idx="minor">
            <a:schemeClr val="tx1"/>
          </a:fontRef>
        </p:style>
      </p:cxnSp>
      <p:sp>
        <p:nvSpPr>
          <p:cNvPr id="12" name="Text Placeholder 2">
            <a:extLst>
              <a:ext uri="{FF2B5EF4-FFF2-40B4-BE49-F238E27FC236}">
                <a16:creationId xmlns:a16="http://schemas.microsoft.com/office/drawing/2014/main" id="{DAE3C370-8CF8-981C-2A06-057901F05D81}"/>
              </a:ext>
            </a:extLst>
          </p:cNvPr>
          <p:cNvSpPr>
            <a:spLocks noGrp="1"/>
          </p:cNvSpPr>
          <p:nvPr>
            <p:ph type="body" sz="quarter" idx="27"/>
          </p:nvPr>
        </p:nvSpPr>
        <p:spPr>
          <a:xfrm>
            <a:off x="3255662" y="5071854"/>
            <a:ext cx="7996521" cy="215444"/>
          </a:xfrm>
          <a:prstGeom prst="rect">
            <a:avLst/>
          </a:prstGeom>
        </p:spPr>
        <p:txBody>
          <a:bodyPr wrap="square" lIns="0" tIns="0" rIns="0" bIns="0" anchor="ctr" anchorCtr="0">
            <a:spAutoFit/>
          </a:bodyPr>
          <a:lstStyle>
            <a:lvl1pPr marL="284400" indent="-284400">
              <a:lnSpc>
                <a:spcPct val="100000"/>
              </a:lnSpc>
              <a:spcBef>
                <a:spcPts val="0"/>
              </a:spcBef>
              <a:spcAft>
                <a:spcPts val="1200"/>
              </a:spcAft>
              <a:defRPr lang="en-US" sz="1400" kern="1200" dirty="0">
                <a:solidFill>
                  <a:schemeClr val="tx1"/>
                </a:solidFill>
                <a:latin typeface="Arial" panose="020B0604020202020204" pitchFamily="34" charset="0"/>
                <a:ea typeface="+mn-ea"/>
                <a:cs typeface="Arial" panose="020B0604020202020204" pitchFamily="34" charset="0"/>
              </a:defRPr>
            </a:lvl1pPr>
            <a:lvl2pPr>
              <a:defRPr lang="en-GB" sz="1400" kern="1200" dirty="0" smtClean="0">
                <a:solidFill>
                  <a:schemeClr val="tx1"/>
                </a:solidFill>
                <a:latin typeface="+mn-lt"/>
                <a:ea typeface="+mn-ea"/>
                <a:cs typeface="+mn-cs"/>
              </a:defRPr>
            </a:lvl2pPr>
            <a:lvl3pPr>
              <a:defRPr lang="en-GB" sz="1400" kern="1200" dirty="0" smtClean="0">
                <a:solidFill>
                  <a:schemeClr val="tx1"/>
                </a:solidFill>
                <a:latin typeface="+mn-lt"/>
                <a:ea typeface="+mn-ea"/>
                <a:cs typeface="+mn-cs"/>
              </a:defRPr>
            </a:lvl3pPr>
            <a:lvl4pPr>
              <a:defRPr lang="en-GB" sz="1400" kern="1200" dirty="0" smtClean="0">
                <a:solidFill>
                  <a:schemeClr val="tx1"/>
                </a:solidFill>
                <a:latin typeface="+mn-lt"/>
                <a:ea typeface="+mn-ea"/>
                <a:cs typeface="+mn-cs"/>
              </a:defRPr>
            </a:lvl4pPr>
            <a:lvl5pPr>
              <a:defRPr lang="en-US" sz="1400" kern="1200" dirty="0">
                <a:solidFill>
                  <a:schemeClr val="tx1"/>
                </a:solidFill>
                <a:latin typeface="+mn-lt"/>
                <a:ea typeface="+mn-ea"/>
                <a:cs typeface="+mn-cs"/>
              </a:defRPr>
            </a:lvl5pPr>
          </a:lstStyle>
          <a:p>
            <a:pPr lvl="0"/>
            <a:r>
              <a:rPr lang="en-US"/>
              <a:t>Click to edit Master text styles</a:t>
            </a:r>
          </a:p>
        </p:txBody>
      </p:sp>
      <p:sp>
        <p:nvSpPr>
          <p:cNvPr id="15" name="Text Placeholder 1">
            <a:extLst>
              <a:ext uri="{FF2B5EF4-FFF2-40B4-BE49-F238E27FC236}">
                <a16:creationId xmlns:a16="http://schemas.microsoft.com/office/drawing/2014/main" id="{F3D4A5F2-31DD-E2D5-C576-C27F99E9EC29}"/>
              </a:ext>
            </a:extLst>
          </p:cNvPr>
          <p:cNvSpPr>
            <a:spLocks noGrp="1"/>
          </p:cNvSpPr>
          <p:nvPr>
            <p:ph type="body" sz="quarter" idx="28"/>
          </p:nvPr>
        </p:nvSpPr>
        <p:spPr>
          <a:xfrm>
            <a:off x="537881" y="4867163"/>
            <a:ext cx="2532530" cy="721855"/>
          </a:xfrm>
          <a:prstGeom prst="roundRect">
            <a:avLst/>
          </a:prstGeom>
          <a:solidFill>
            <a:srgbClr val="00625E"/>
          </a:solidFill>
        </p:spPr>
        <p:txBody>
          <a:bodyPr lIns="827999" tIns="0" rIns="90000" bIns="0" anchor="ctr" anchorCtr="0"/>
          <a:lstStyle>
            <a:lvl1pPr marL="0" indent="0">
              <a:lnSpc>
                <a:spcPct val="95000"/>
              </a:lnSpc>
              <a:spcBef>
                <a:spcPts val="0"/>
              </a:spcBef>
              <a:spcAft>
                <a:spcPts val="600"/>
              </a:spcAft>
              <a:buNone/>
              <a:defRPr lang="en-GB" sz="1200" b="1" kern="1200" dirty="0" smtClean="0">
                <a:solidFill>
                  <a:schemeClr val="bg1"/>
                </a:solidFill>
                <a:latin typeface="Arial" panose="020B0604020202020204" pitchFamily="34" charset="0"/>
                <a:ea typeface="+mn-ea"/>
                <a:cs typeface="Arial" panose="020B0604020202020204" pitchFamily="34" charset="0"/>
              </a:defRPr>
            </a:lvl1pPr>
            <a:lvl2pPr marL="284400" indent="-284400">
              <a:lnSpc>
                <a:spcPct val="100000"/>
              </a:lnSpc>
              <a:spcBef>
                <a:spcPts val="0"/>
              </a:spcBef>
              <a:spcAft>
                <a:spcPts val="600"/>
              </a:spcAft>
              <a:defRPr sz="1600">
                <a:solidFill>
                  <a:schemeClr val="bg1"/>
                </a:solidFill>
              </a:defRPr>
            </a:lvl2pPr>
            <a:lvl3pPr>
              <a:defRPr sz="1600"/>
            </a:lvl3pPr>
            <a:lvl4pPr>
              <a:defRPr sz="1600"/>
            </a:lvl4pPr>
            <a:lvl5pPr>
              <a:defRPr sz="1600"/>
            </a:lvl5pPr>
          </a:lstStyle>
          <a:p>
            <a:pPr lvl="0"/>
            <a:r>
              <a:rPr lang="en-US"/>
              <a:t>Click to edit Master text styles</a:t>
            </a:r>
          </a:p>
        </p:txBody>
      </p:sp>
      <p:sp>
        <p:nvSpPr>
          <p:cNvPr id="16" name="Picture Placeholder 1">
            <a:extLst>
              <a:ext uri="{FF2B5EF4-FFF2-40B4-BE49-F238E27FC236}">
                <a16:creationId xmlns:a16="http://schemas.microsoft.com/office/drawing/2014/main" id="{3DBA6F71-C3D4-02E6-8AB3-698085EE9438}"/>
              </a:ext>
            </a:extLst>
          </p:cNvPr>
          <p:cNvSpPr>
            <a:spLocks noGrp="1"/>
          </p:cNvSpPr>
          <p:nvPr>
            <p:ph type="pic" sz="quarter" idx="29" hasCustomPrompt="1"/>
          </p:nvPr>
        </p:nvSpPr>
        <p:spPr>
          <a:xfrm>
            <a:off x="627258" y="4942790"/>
            <a:ext cx="708784" cy="618015"/>
          </a:xfrm>
          <a:prstGeom prst="rect">
            <a:avLst/>
          </a:prstGeom>
          <a:noFill/>
        </p:spPr>
        <p:txBody>
          <a:bodyPr lIns="0" tIns="0" rIns="0" bIns="0" anchor="ctr" anchorCtr="0"/>
          <a:lstStyle>
            <a:lvl1pPr marL="0" indent="0" algn="ctr">
              <a:buNone/>
              <a:defRPr sz="800">
                <a:solidFill>
                  <a:srgbClr val="D02F7C"/>
                </a:solidFill>
              </a:defRPr>
            </a:lvl1pPr>
          </a:lstStyle>
          <a:p>
            <a:r>
              <a:rPr lang="en-US" dirty="0"/>
              <a:t>Click to place icon</a:t>
            </a:r>
          </a:p>
        </p:txBody>
      </p:sp>
      <p:sp>
        <p:nvSpPr>
          <p:cNvPr id="17" name="Text Placeholder 2">
            <a:extLst>
              <a:ext uri="{FF2B5EF4-FFF2-40B4-BE49-F238E27FC236}">
                <a16:creationId xmlns:a16="http://schemas.microsoft.com/office/drawing/2014/main" id="{9FEE44E0-B720-AB8A-60B3-7DB5CDBA72D3}"/>
              </a:ext>
            </a:extLst>
          </p:cNvPr>
          <p:cNvSpPr>
            <a:spLocks noGrp="1"/>
          </p:cNvSpPr>
          <p:nvPr>
            <p:ph type="body" sz="quarter" idx="30"/>
          </p:nvPr>
        </p:nvSpPr>
        <p:spPr>
          <a:xfrm>
            <a:off x="3255662" y="6138556"/>
            <a:ext cx="7996521" cy="215444"/>
          </a:xfrm>
          <a:prstGeom prst="rect">
            <a:avLst/>
          </a:prstGeom>
        </p:spPr>
        <p:txBody>
          <a:bodyPr wrap="square" lIns="0" tIns="0" rIns="0" bIns="0" anchor="ctr" anchorCtr="0">
            <a:spAutoFit/>
          </a:bodyPr>
          <a:lstStyle>
            <a:lvl1pPr marL="284400" indent="-284400">
              <a:lnSpc>
                <a:spcPct val="100000"/>
              </a:lnSpc>
              <a:spcBef>
                <a:spcPts val="0"/>
              </a:spcBef>
              <a:spcAft>
                <a:spcPts val="1200"/>
              </a:spcAft>
              <a:defRPr lang="en-US" sz="1400" kern="1200" dirty="0">
                <a:solidFill>
                  <a:schemeClr val="tx1"/>
                </a:solidFill>
                <a:latin typeface="Arial" panose="020B0604020202020204" pitchFamily="34" charset="0"/>
                <a:ea typeface="+mn-ea"/>
                <a:cs typeface="Arial" panose="020B0604020202020204" pitchFamily="34" charset="0"/>
              </a:defRPr>
            </a:lvl1pPr>
            <a:lvl2pPr>
              <a:defRPr lang="en-GB" sz="1400" kern="1200" dirty="0" smtClean="0">
                <a:solidFill>
                  <a:schemeClr val="tx1"/>
                </a:solidFill>
                <a:latin typeface="+mn-lt"/>
                <a:ea typeface="+mn-ea"/>
                <a:cs typeface="+mn-cs"/>
              </a:defRPr>
            </a:lvl2pPr>
            <a:lvl3pPr>
              <a:defRPr lang="en-GB" sz="1400" kern="1200" dirty="0" smtClean="0">
                <a:solidFill>
                  <a:schemeClr val="tx1"/>
                </a:solidFill>
                <a:latin typeface="+mn-lt"/>
                <a:ea typeface="+mn-ea"/>
                <a:cs typeface="+mn-cs"/>
              </a:defRPr>
            </a:lvl3pPr>
            <a:lvl4pPr>
              <a:defRPr lang="en-GB" sz="1400" kern="1200" dirty="0" smtClean="0">
                <a:solidFill>
                  <a:schemeClr val="tx1"/>
                </a:solidFill>
                <a:latin typeface="+mn-lt"/>
                <a:ea typeface="+mn-ea"/>
                <a:cs typeface="+mn-cs"/>
              </a:defRPr>
            </a:lvl4pPr>
            <a:lvl5pPr>
              <a:defRPr lang="en-US" sz="1400" kern="1200" dirty="0">
                <a:solidFill>
                  <a:schemeClr val="tx1"/>
                </a:solidFill>
                <a:latin typeface="+mn-lt"/>
                <a:ea typeface="+mn-ea"/>
                <a:cs typeface="+mn-cs"/>
              </a:defRPr>
            </a:lvl5pPr>
          </a:lstStyle>
          <a:p>
            <a:pPr lvl="0"/>
            <a:r>
              <a:rPr lang="en-US"/>
              <a:t>Click to edit Master text styles</a:t>
            </a:r>
          </a:p>
        </p:txBody>
      </p:sp>
      <p:sp>
        <p:nvSpPr>
          <p:cNvPr id="18" name="Text Placeholder 1">
            <a:extLst>
              <a:ext uri="{FF2B5EF4-FFF2-40B4-BE49-F238E27FC236}">
                <a16:creationId xmlns:a16="http://schemas.microsoft.com/office/drawing/2014/main" id="{18C4ACA3-9F91-D52D-98EA-6B9427ABADA2}"/>
              </a:ext>
            </a:extLst>
          </p:cNvPr>
          <p:cNvSpPr>
            <a:spLocks noGrp="1"/>
          </p:cNvSpPr>
          <p:nvPr>
            <p:ph type="body" sz="quarter" idx="31"/>
          </p:nvPr>
        </p:nvSpPr>
        <p:spPr>
          <a:xfrm>
            <a:off x="537881" y="5933865"/>
            <a:ext cx="2532530" cy="721855"/>
          </a:xfrm>
          <a:prstGeom prst="roundRect">
            <a:avLst/>
          </a:prstGeom>
          <a:solidFill>
            <a:srgbClr val="00625E"/>
          </a:solidFill>
        </p:spPr>
        <p:txBody>
          <a:bodyPr lIns="827999" tIns="0" rIns="90000" bIns="0" anchor="ctr" anchorCtr="0"/>
          <a:lstStyle>
            <a:lvl1pPr marL="0" indent="0">
              <a:lnSpc>
                <a:spcPct val="95000"/>
              </a:lnSpc>
              <a:spcBef>
                <a:spcPts val="0"/>
              </a:spcBef>
              <a:spcAft>
                <a:spcPts val="600"/>
              </a:spcAft>
              <a:buNone/>
              <a:defRPr lang="en-GB" sz="1200" b="1" kern="1200" dirty="0" smtClean="0">
                <a:solidFill>
                  <a:schemeClr val="bg1"/>
                </a:solidFill>
                <a:latin typeface="Arial" panose="020B0604020202020204" pitchFamily="34" charset="0"/>
                <a:ea typeface="+mn-ea"/>
                <a:cs typeface="Arial" panose="020B0604020202020204" pitchFamily="34" charset="0"/>
              </a:defRPr>
            </a:lvl1pPr>
            <a:lvl2pPr marL="284400" indent="-284400">
              <a:lnSpc>
                <a:spcPct val="100000"/>
              </a:lnSpc>
              <a:spcBef>
                <a:spcPts val="0"/>
              </a:spcBef>
              <a:spcAft>
                <a:spcPts val="600"/>
              </a:spcAft>
              <a:defRPr sz="1600">
                <a:solidFill>
                  <a:schemeClr val="bg1"/>
                </a:solidFill>
              </a:defRPr>
            </a:lvl2pPr>
            <a:lvl3pPr>
              <a:defRPr sz="1600"/>
            </a:lvl3pPr>
            <a:lvl4pPr>
              <a:defRPr sz="1600"/>
            </a:lvl4pPr>
            <a:lvl5pPr>
              <a:defRPr sz="1600"/>
            </a:lvl5pPr>
          </a:lstStyle>
          <a:p>
            <a:pPr lvl="0"/>
            <a:r>
              <a:rPr lang="en-US"/>
              <a:t>Click to edit Master text styles</a:t>
            </a:r>
          </a:p>
        </p:txBody>
      </p:sp>
      <p:sp>
        <p:nvSpPr>
          <p:cNvPr id="19" name="Picture Placeholder 1">
            <a:extLst>
              <a:ext uri="{FF2B5EF4-FFF2-40B4-BE49-F238E27FC236}">
                <a16:creationId xmlns:a16="http://schemas.microsoft.com/office/drawing/2014/main" id="{4B90633D-185B-FC3A-062B-7F0C340EF65E}"/>
              </a:ext>
            </a:extLst>
          </p:cNvPr>
          <p:cNvSpPr>
            <a:spLocks noGrp="1"/>
          </p:cNvSpPr>
          <p:nvPr>
            <p:ph type="pic" sz="quarter" idx="32" hasCustomPrompt="1"/>
          </p:nvPr>
        </p:nvSpPr>
        <p:spPr>
          <a:xfrm>
            <a:off x="627258" y="6009492"/>
            <a:ext cx="708784" cy="618015"/>
          </a:xfrm>
          <a:prstGeom prst="rect">
            <a:avLst/>
          </a:prstGeom>
          <a:noFill/>
        </p:spPr>
        <p:txBody>
          <a:bodyPr lIns="0" tIns="0" rIns="0" bIns="0" anchor="ctr" anchorCtr="0"/>
          <a:lstStyle>
            <a:lvl1pPr marL="0" indent="0" algn="ctr">
              <a:buNone/>
              <a:defRPr sz="800">
                <a:solidFill>
                  <a:srgbClr val="D02F7C"/>
                </a:solidFill>
              </a:defRPr>
            </a:lvl1pPr>
          </a:lstStyle>
          <a:p>
            <a:r>
              <a:rPr lang="en-US" dirty="0"/>
              <a:t>Click to place icon</a:t>
            </a:r>
          </a:p>
        </p:txBody>
      </p:sp>
    </p:spTree>
    <p:extLst>
      <p:ext uri="{BB962C8B-B14F-4D97-AF65-F5344CB8AC3E}">
        <p14:creationId xmlns:p14="http://schemas.microsoft.com/office/powerpoint/2010/main" val="3778850018"/>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xample icon and text 2">
    <p:spTree>
      <p:nvGrpSpPr>
        <p:cNvPr id="1" name=""/>
        <p:cNvGrpSpPr/>
        <p:nvPr/>
      </p:nvGrpSpPr>
      <p:grpSpPr>
        <a:xfrm>
          <a:off x="0" y="0"/>
          <a:ext cx="0" cy="0"/>
          <a:chOff x="0" y="0"/>
          <a:chExt cx="0" cy="0"/>
        </a:xfrm>
      </p:grpSpPr>
      <p:sp>
        <p:nvSpPr>
          <p:cNvPr id="49" name="Slide Number Placeholder 5">
            <a:extLst>
              <a:ext uri="{FF2B5EF4-FFF2-40B4-BE49-F238E27FC236}">
                <a16:creationId xmlns:a16="http://schemas.microsoft.com/office/drawing/2014/main" id="{BB9493E2-AB30-4E8D-01FB-ED3A6EF39A5E}"/>
              </a:ext>
            </a:extLst>
          </p:cNvPr>
          <p:cNvSpPr>
            <a:spLocks noGrp="1" noRot="1" noMove="1" noResize="1" noEditPoints="1" noAdjustHandles="1" noChangeArrowheads="1" noChangeShapeType="1"/>
          </p:cNvSpPr>
          <p:nvPr>
            <p:ph type="sldNum" sz="quarter" idx="4"/>
          </p:nvPr>
        </p:nvSpPr>
        <p:spPr>
          <a:xfrm>
            <a:off x="11398249" y="6565990"/>
            <a:ext cx="567415" cy="184666"/>
          </a:xfrm>
          <a:prstGeom prst="rect">
            <a:avLst/>
          </a:prstGeom>
        </p:spPr>
        <p:txBody>
          <a:bodyPr vert="horz" wrap="square" lIns="0" tIns="0" rIns="0" bIns="0" rtlCol="0" anchor="ctr">
            <a:spAutoFit/>
          </a:bodyPr>
          <a:lstStyle>
            <a:lvl1pPr algn="r">
              <a:defRPr sz="1200">
                <a:solidFill>
                  <a:schemeClr val="bg2">
                    <a:lumMod val="75000"/>
                  </a:schemeClr>
                </a:solidFill>
              </a:defRPr>
            </a:lvl1pPr>
          </a:lstStyle>
          <a:p>
            <a:fld id="{318356DC-334E-1146-8C47-B0DA3BCDFCC3}" type="slidenum">
              <a:rPr lang="en-US" smtClean="0"/>
              <a:pPr/>
              <a:t>‹#›</a:t>
            </a:fld>
            <a:endParaRPr lang="en-US" dirty="0"/>
          </a:p>
        </p:txBody>
      </p:sp>
      <p:sp>
        <p:nvSpPr>
          <p:cNvPr id="44" name="Text Placeholder 2">
            <a:extLst>
              <a:ext uri="{FF2B5EF4-FFF2-40B4-BE49-F238E27FC236}">
                <a16:creationId xmlns:a16="http://schemas.microsoft.com/office/drawing/2014/main" id="{676691FD-8AFD-D8E6-68B3-FD29BE116354}"/>
              </a:ext>
            </a:extLst>
          </p:cNvPr>
          <p:cNvSpPr>
            <a:spLocks noGrp="1"/>
          </p:cNvSpPr>
          <p:nvPr>
            <p:ph type="body" sz="quarter" idx="22"/>
          </p:nvPr>
        </p:nvSpPr>
        <p:spPr>
          <a:xfrm>
            <a:off x="6355978" y="4716000"/>
            <a:ext cx="5083200" cy="1565999"/>
          </a:xfrm>
          <a:prstGeom prst="roundRect">
            <a:avLst/>
          </a:prstGeom>
          <a:solidFill>
            <a:schemeClr val="bg2">
              <a:lumMod val="40000"/>
              <a:lumOff val="60000"/>
            </a:schemeClr>
          </a:solidFill>
          <a:ln>
            <a:solidFill>
              <a:schemeClr val="tx2"/>
            </a:solidFill>
          </a:ln>
        </p:spPr>
        <p:txBody>
          <a:bodyPr lIns="288000" tIns="216000" rIns="216000" bIns="72000"/>
          <a:lstStyle>
            <a:lvl1pPr marL="0" indent="0">
              <a:lnSpc>
                <a:spcPct val="100000"/>
              </a:lnSpc>
              <a:spcBef>
                <a:spcPts val="0"/>
              </a:spcBef>
              <a:spcAft>
                <a:spcPts val="600"/>
              </a:spcAft>
              <a:buNone/>
              <a:defRPr sz="1600">
                <a:solidFill>
                  <a:schemeClr val="tx1"/>
                </a:solidFill>
                <a:latin typeface="Arial" panose="020B0604020202020204" pitchFamily="34" charset="0"/>
                <a:cs typeface="Arial" panose="020B0604020202020204" pitchFamily="34" charset="0"/>
              </a:defRPr>
            </a:lvl1pPr>
            <a:lvl2pPr marL="284400" indent="-284400">
              <a:lnSpc>
                <a:spcPct val="100000"/>
              </a:lnSpc>
              <a:spcBef>
                <a:spcPts val="0"/>
              </a:spcBef>
              <a:spcAft>
                <a:spcPts val="600"/>
              </a:spcAft>
              <a:defRPr sz="1600"/>
            </a:lvl2pPr>
            <a:lvl3pPr>
              <a:defRPr sz="1600"/>
            </a:lvl3pPr>
            <a:lvl4pPr>
              <a:defRPr sz="1600"/>
            </a:lvl4pPr>
            <a:lvl5pPr>
              <a:defRPr sz="1600"/>
            </a:lvl5pPr>
          </a:lstStyle>
          <a:p>
            <a:pPr lvl="0"/>
            <a:r>
              <a:rPr lang="en-US"/>
              <a:t>Click to edit Master text styles</a:t>
            </a:r>
          </a:p>
        </p:txBody>
      </p:sp>
      <p:sp>
        <p:nvSpPr>
          <p:cNvPr id="41" name="Text Placeholder 1">
            <a:extLst>
              <a:ext uri="{FF2B5EF4-FFF2-40B4-BE49-F238E27FC236}">
                <a16:creationId xmlns:a16="http://schemas.microsoft.com/office/drawing/2014/main" id="{6791F2DD-5D9A-CBD5-7D9E-84D57B5536FE}"/>
              </a:ext>
            </a:extLst>
          </p:cNvPr>
          <p:cNvSpPr>
            <a:spLocks noGrp="1"/>
          </p:cNvSpPr>
          <p:nvPr>
            <p:ph type="body" sz="quarter" idx="15"/>
          </p:nvPr>
        </p:nvSpPr>
        <p:spPr>
          <a:xfrm>
            <a:off x="752824" y="4716000"/>
            <a:ext cx="5083200" cy="1565999"/>
          </a:xfrm>
          <a:prstGeom prst="roundRect">
            <a:avLst/>
          </a:prstGeom>
          <a:solidFill>
            <a:schemeClr val="bg2">
              <a:lumMod val="40000"/>
              <a:lumOff val="60000"/>
            </a:schemeClr>
          </a:solidFill>
          <a:ln>
            <a:solidFill>
              <a:schemeClr val="tx2"/>
            </a:solidFill>
          </a:ln>
        </p:spPr>
        <p:txBody>
          <a:bodyPr lIns="288000" tIns="216000" rIns="216000" bIns="72000"/>
          <a:lstStyle>
            <a:lvl1pPr marL="0" indent="0">
              <a:lnSpc>
                <a:spcPct val="100000"/>
              </a:lnSpc>
              <a:spcBef>
                <a:spcPts val="0"/>
              </a:spcBef>
              <a:spcAft>
                <a:spcPts val="600"/>
              </a:spcAft>
              <a:buNone/>
              <a:defRPr sz="1600">
                <a:solidFill>
                  <a:schemeClr val="tx1"/>
                </a:solidFill>
                <a:latin typeface="Arial" panose="020B0604020202020204" pitchFamily="34" charset="0"/>
                <a:cs typeface="Arial" panose="020B0604020202020204" pitchFamily="34" charset="0"/>
              </a:defRPr>
            </a:lvl1pPr>
            <a:lvl2pPr marL="284400" indent="-284400">
              <a:lnSpc>
                <a:spcPct val="100000"/>
              </a:lnSpc>
              <a:spcBef>
                <a:spcPts val="0"/>
              </a:spcBef>
              <a:spcAft>
                <a:spcPts val="600"/>
              </a:spcAft>
              <a:defRPr sz="1600"/>
            </a:lvl2pPr>
            <a:lvl3pPr>
              <a:defRPr sz="1600"/>
            </a:lvl3pPr>
            <a:lvl4pPr>
              <a:defRPr sz="1600"/>
            </a:lvl4pPr>
            <a:lvl5pPr>
              <a:defRPr sz="1600"/>
            </a:lvl5pPr>
          </a:lstStyle>
          <a:p>
            <a:pPr lvl="0"/>
            <a:r>
              <a:rPr lang="en-US"/>
              <a:t>Click to edit Master text styles</a:t>
            </a:r>
          </a:p>
        </p:txBody>
      </p:sp>
      <p:cxnSp>
        <p:nvCxnSpPr>
          <p:cNvPr id="3" name="Straight Arrow Connector 2">
            <a:extLst>
              <a:ext uri="{FF2B5EF4-FFF2-40B4-BE49-F238E27FC236}">
                <a16:creationId xmlns:a16="http://schemas.microsoft.com/office/drawing/2014/main" id="{7AF6920D-A27B-DFC6-46A7-3D4F3A79E647}"/>
              </a:ext>
            </a:extLst>
          </p:cNvPr>
          <p:cNvCxnSpPr>
            <a:cxnSpLocks/>
          </p:cNvCxnSpPr>
          <p:nvPr/>
        </p:nvCxnSpPr>
        <p:spPr>
          <a:xfrm>
            <a:off x="555361" y="3101266"/>
            <a:ext cx="11081279" cy="0"/>
          </a:xfrm>
          <a:prstGeom prst="straightConnector1">
            <a:avLst/>
          </a:prstGeom>
          <a:ln w="12700" cap="flat" cmpd="sng" algn="ctr">
            <a:solidFill>
              <a:schemeClr val="tx2"/>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2" name="Oval 4">
            <a:extLst>
              <a:ext uri="{FF2B5EF4-FFF2-40B4-BE49-F238E27FC236}">
                <a16:creationId xmlns:a16="http://schemas.microsoft.com/office/drawing/2014/main" id="{1C7426EE-1333-F01D-A323-4B9A5C943EED}"/>
              </a:ext>
            </a:extLst>
          </p:cNvPr>
          <p:cNvSpPr>
            <a:spLocks noChangeAspect="1"/>
          </p:cNvSpPr>
          <p:nvPr userDrawn="1"/>
        </p:nvSpPr>
        <p:spPr>
          <a:xfrm>
            <a:off x="9524341" y="2435266"/>
            <a:ext cx="1332000" cy="1332000"/>
          </a:xfrm>
          <a:prstGeom prst="ellipse">
            <a:avLst/>
          </a:prstGeom>
          <a:solidFill>
            <a:srgbClr val="00625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Picture Placeholder 4">
            <a:extLst>
              <a:ext uri="{FF2B5EF4-FFF2-40B4-BE49-F238E27FC236}">
                <a16:creationId xmlns:a16="http://schemas.microsoft.com/office/drawing/2014/main" id="{C1ECA2C2-CFA0-6CD8-D669-39A95ED44C99}"/>
              </a:ext>
            </a:extLst>
          </p:cNvPr>
          <p:cNvSpPr>
            <a:spLocks noGrp="1"/>
          </p:cNvSpPr>
          <p:nvPr>
            <p:ph type="pic" sz="quarter" idx="24" hasCustomPrompt="1"/>
          </p:nvPr>
        </p:nvSpPr>
        <p:spPr>
          <a:xfrm>
            <a:off x="9848341" y="2759266"/>
            <a:ext cx="684000" cy="684000"/>
          </a:xfrm>
          <a:prstGeom prst="rect">
            <a:avLst/>
          </a:prstGeom>
          <a:noFill/>
        </p:spPr>
        <p:txBody>
          <a:bodyPr lIns="0" tIns="0" rIns="0" bIns="0" anchor="ctr" anchorCtr="0"/>
          <a:lstStyle>
            <a:lvl1pPr marL="0" indent="0" algn="ctr">
              <a:buNone/>
              <a:defRPr sz="1000">
                <a:solidFill>
                  <a:srgbClr val="D02F7C"/>
                </a:solidFill>
                <a:latin typeface="Arial" panose="020B0604020202020204" pitchFamily="34" charset="0"/>
                <a:cs typeface="Arial" panose="020B0604020202020204" pitchFamily="34" charset="0"/>
              </a:defRPr>
            </a:lvl1pPr>
          </a:lstStyle>
          <a:p>
            <a:r>
              <a:rPr lang="en-US" dirty="0"/>
              <a:t>Click to place icon</a:t>
            </a:r>
          </a:p>
        </p:txBody>
      </p:sp>
      <p:sp>
        <p:nvSpPr>
          <p:cNvPr id="53" name="Oval 3">
            <a:extLst>
              <a:ext uri="{FF2B5EF4-FFF2-40B4-BE49-F238E27FC236}">
                <a16:creationId xmlns:a16="http://schemas.microsoft.com/office/drawing/2014/main" id="{CD3003A9-ED4B-D256-7D49-F73784E26871}"/>
              </a:ext>
            </a:extLst>
          </p:cNvPr>
          <p:cNvSpPr>
            <a:spLocks noChangeAspect="1"/>
          </p:cNvSpPr>
          <p:nvPr userDrawn="1"/>
        </p:nvSpPr>
        <p:spPr>
          <a:xfrm>
            <a:off x="6808148" y="2435266"/>
            <a:ext cx="1332000" cy="1332000"/>
          </a:xfrm>
          <a:prstGeom prst="ellipse">
            <a:avLst/>
          </a:prstGeom>
          <a:solidFill>
            <a:srgbClr val="00625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Picture Placeholder 3">
            <a:extLst>
              <a:ext uri="{FF2B5EF4-FFF2-40B4-BE49-F238E27FC236}">
                <a16:creationId xmlns:a16="http://schemas.microsoft.com/office/drawing/2014/main" id="{93019B69-1557-D66B-A564-CE75D535781A}"/>
              </a:ext>
            </a:extLst>
          </p:cNvPr>
          <p:cNvSpPr>
            <a:spLocks noGrp="1"/>
          </p:cNvSpPr>
          <p:nvPr>
            <p:ph type="pic" sz="quarter" idx="25" hasCustomPrompt="1"/>
          </p:nvPr>
        </p:nvSpPr>
        <p:spPr>
          <a:xfrm>
            <a:off x="7132148" y="2759266"/>
            <a:ext cx="684000" cy="684000"/>
          </a:xfrm>
          <a:prstGeom prst="rect">
            <a:avLst/>
          </a:prstGeom>
          <a:noFill/>
        </p:spPr>
        <p:txBody>
          <a:bodyPr lIns="0" tIns="0" rIns="0" bIns="0" anchor="ctr" anchorCtr="0"/>
          <a:lstStyle>
            <a:lvl1pPr marL="0" indent="0" algn="ctr">
              <a:buNone/>
              <a:defRPr sz="1000">
                <a:solidFill>
                  <a:srgbClr val="D02F7C"/>
                </a:solidFill>
                <a:latin typeface="Arial" panose="020B0604020202020204" pitchFamily="34" charset="0"/>
                <a:cs typeface="Arial" panose="020B0604020202020204" pitchFamily="34" charset="0"/>
              </a:defRPr>
            </a:lvl1pPr>
          </a:lstStyle>
          <a:p>
            <a:r>
              <a:rPr lang="en-US" dirty="0"/>
              <a:t>Click to place icon</a:t>
            </a:r>
          </a:p>
        </p:txBody>
      </p:sp>
      <p:sp>
        <p:nvSpPr>
          <p:cNvPr id="54" name="Oval 2">
            <a:extLst>
              <a:ext uri="{FF2B5EF4-FFF2-40B4-BE49-F238E27FC236}">
                <a16:creationId xmlns:a16="http://schemas.microsoft.com/office/drawing/2014/main" id="{8A8ACA49-DE03-B274-D830-F48226F73981}"/>
              </a:ext>
            </a:extLst>
          </p:cNvPr>
          <p:cNvSpPr>
            <a:spLocks noChangeAspect="1"/>
          </p:cNvSpPr>
          <p:nvPr userDrawn="1"/>
        </p:nvSpPr>
        <p:spPr>
          <a:xfrm>
            <a:off x="4091956" y="2435266"/>
            <a:ext cx="1332000" cy="1332000"/>
          </a:xfrm>
          <a:prstGeom prst="ellipse">
            <a:avLst/>
          </a:prstGeom>
          <a:solidFill>
            <a:srgbClr val="00625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Picture Placeholder 2">
            <a:extLst>
              <a:ext uri="{FF2B5EF4-FFF2-40B4-BE49-F238E27FC236}">
                <a16:creationId xmlns:a16="http://schemas.microsoft.com/office/drawing/2014/main" id="{9D12E80A-5EA9-35E8-184B-0C806469B24C}"/>
              </a:ext>
            </a:extLst>
          </p:cNvPr>
          <p:cNvSpPr>
            <a:spLocks noGrp="1"/>
          </p:cNvSpPr>
          <p:nvPr>
            <p:ph type="pic" sz="quarter" idx="26" hasCustomPrompt="1"/>
          </p:nvPr>
        </p:nvSpPr>
        <p:spPr>
          <a:xfrm>
            <a:off x="4415956" y="2759266"/>
            <a:ext cx="684000" cy="684000"/>
          </a:xfrm>
          <a:prstGeom prst="rect">
            <a:avLst/>
          </a:prstGeom>
          <a:noFill/>
        </p:spPr>
        <p:txBody>
          <a:bodyPr lIns="0" tIns="0" rIns="0" bIns="0" anchor="ctr" anchorCtr="0"/>
          <a:lstStyle>
            <a:lvl1pPr marL="0" indent="0" algn="ctr">
              <a:buNone/>
              <a:defRPr sz="1000">
                <a:solidFill>
                  <a:srgbClr val="D02F7C"/>
                </a:solidFill>
                <a:latin typeface="Arial" panose="020B0604020202020204" pitchFamily="34" charset="0"/>
                <a:cs typeface="Arial" panose="020B0604020202020204" pitchFamily="34" charset="0"/>
              </a:defRPr>
            </a:lvl1pPr>
          </a:lstStyle>
          <a:p>
            <a:r>
              <a:rPr lang="en-US" dirty="0"/>
              <a:t>Click to place icon</a:t>
            </a:r>
          </a:p>
        </p:txBody>
      </p:sp>
      <p:sp>
        <p:nvSpPr>
          <p:cNvPr id="51" name="Oval 1">
            <a:extLst>
              <a:ext uri="{FF2B5EF4-FFF2-40B4-BE49-F238E27FC236}">
                <a16:creationId xmlns:a16="http://schemas.microsoft.com/office/drawing/2014/main" id="{924CC745-07D4-BECF-CC5A-3EA7D5AA43A6}"/>
              </a:ext>
            </a:extLst>
          </p:cNvPr>
          <p:cNvSpPr>
            <a:spLocks noChangeAspect="1"/>
          </p:cNvSpPr>
          <p:nvPr userDrawn="1"/>
        </p:nvSpPr>
        <p:spPr>
          <a:xfrm>
            <a:off x="1375764" y="2435266"/>
            <a:ext cx="1332000" cy="1332000"/>
          </a:xfrm>
          <a:prstGeom prst="ellipse">
            <a:avLst/>
          </a:prstGeom>
          <a:solidFill>
            <a:srgbClr val="00625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Picture Placeholder 1">
            <a:extLst>
              <a:ext uri="{FF2B5EF4-FFF2-40B4-BE49-F238E27FC236}">
                <a16:creationId xmlns:a16="http://schemas.microsoft.com/office/drawing/2014/main" id="{133461F1-D380-F735-092B-1FDB17251D0A}"/>
              </a:ext>
            </a:extLst>
          </p:cNvPr>
          <p:cNvSpPr>
            <a:spLocks noGrp="1"/>
          </p:cNvSpPr>
          <p:nvPr>
            <p:ph type="pic" sz="quarter" idx="23" hasCustomPrompt="1"/>
          </p:nvPr>
        </p:nvSpPr>
        <p:spPr>
          <a:xfrm>
            <a:off x="1699764" y="2759266"/>
            <a:ext cx="684000" cy="684000"/>
          </a:xfrm>
          <a:prstGeom prst="rect">
            <a:avLst/>
          </a:prstGeom>
          <a:noFill/>
        </p:spPr>
        <p:txBody>
          <a:bodyPr lIns="0" tIns="0" rIns="0" bIns="0" anchor="ctr" anchorCtr="0"/>
          <a:lstStyle>
            <a:lvl1pPr marL="0" indent="0" algn="ctr">
              <a:buNone/>
              <a:defRPr sz="1000">
                <a:solidFill>
                  <a:srgbClr val="D02F7C"/>
                </a:solidFill>
                <a:latin typeface="Arial" panose="020B0604020202020204" pitchFamily="34" charset="0"/>
                <a:cs typeface="Arial" panose="020B0604020202020204" pitchFamily="34" charset="0"/>
              </a:defRPr>
            </a:lvl1pPr>
          </a:lstStyle>
          <a:p>
            <a:r>
              <a:rPr lang="en-US" dirty="0"/>
              <a:t>Click to place icon</a:t>
            </a:r>
          </a:p>
        </p:txBody>
      </p:sp>
      <p:sp>
        <p:nvSpPr>
          <p:cNvPr id="45" name="Rectangle 44">
            <a:extLst>
              <a:ext uri="{FF2B5EF4-FFF2-40B4-BE49-F238E27FC236}">
                <a16:creationId xmlns:a16="http://schemas.microsoft.com/office/drawing/2014/main" id="{241BC2C6-A5A7-7DC9-FB23-7BBED8792A29}"/>
              </a:ext>
            </a:extLst>
          </p:cNvPr>
          <p:cNvSpPr>
            <a:spLocks noGrp="1" noRot="1" noMove="1" noResize="1" noEditPoints="1" noAdjustHandles="1" noChangeArrowheads="1" noChangeShapeType="1"/>
          </p:cNvSpPr>
          <p:nvPr userDrawn="1"/>
        </p:nvSpPr>
        <p:spPr>
          <a:xfrm>
            <a:off x="188233" y="1442523"/>
            <a:ext cx="11617483" cy="45719"/>
          </a:xfrm>
          <a:prstGeom prst="rect">
            <a:avLst/>
          </a:prstGeom>
          <a:solidFill>
            <a:srgbClr val="0062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7" name="Text Placeholder 8">
            <a:extLst>
              <a:ext uri="{FF2B5EF4-FFF2-40B4-BE49-F238E27FC236}">
                <a16:creationId xmlns:a16="http://schemas.microsoft.com/office/drawing/2014/main" id="{6FD13E02-A7F3-9A62-A198-C4E0718DE7EC}"/>
              </a:ext>
            </a:extLst>
          </p:cNvPr>
          <p:cNvSpPr>
            <a:spLocks noGrp="1" noRot="1" noMove="1" noResize="1" noEditPoints="1" noAdjustHandles="1" noChangeArrowheads="1" noChangeShapeType="1"/>
          </p:cNvSpPr>
          <p:nvPr>
            <p:ph type="body" sz="quarter" idx="18" hasCustomPrompt="1"/>
          </p:nvPr>
        </p:nvSpPr>
        <p:spPr>
          <a:xfrm>
            <a:off x="188233" y="1064174"/>
            <a:ext cx="11528628" cy="221599"/>
          </a:xfrm>
          <a:prstGeom prst="rect">
            <a:avLst/>
          </a:prstGeom>
        </p:spPr>
        <p:txBody>
          <a:bodyPr lIns="0" tIns="0" rIns="0" bIns="0">
            <a:noAutofit/>
          </a:bodyPr>
          <a:lstStyle>
            <a:lvl1pPr marL="0" indent="0" algn="r">
              <a:buNone/>
              <a:defRPr sz="1600" b="1">
                <a:solidFill>
                  <a:schemeClr val="bg2">
                    <a:lumMod val="75000"/>
                  </a:schemeClr>
                </a:solidFill>
                <a:latin typeface="Arial" panose="020B0604020202020204" pitchFamily="34" charset="0"/>
                <a:cs typeface="Arial" panose="020B0604020202020204" pitchFamily="34" charset="0"/>
              </a:defRPr>
            </a:lvl1pPr>
          </a:lstStyle>
          <a:p>
            <a:r>
              <a:rPr lang="en-GB"/>
              <a:t>One line summary of slide / key takeaway</a:t>
            </a:r>
          </a:p>
        </p:txBody>
      </p:sp>
      <p:sp>
        <p:nvSpPr>
          <p:cNvPr id="46" name="Title Placeholder 2">
            <a:extLst>
              <a:ext uri="{FF2B5EF4-FFF2-40B4-BE49-F238E27FC236}">
                <a16:creationId xmlns:a16="http://schemas.microsoft.com/office/drawing/2014/main" id="{780CAE6E-1E91-C589-92B7-A1C2E645A11A}"/>
              </a:ext>
            </a:extLst>
          </p:cNvPr>
          <p:cNvSpPr>
            <a:spLocks noGrp="1" noRot="1" noMove="1" noResize="1" noEditPoints="1" noAdjustHandles="1" noChangeArrowheads="1" noChangeShapeType="1"/>
          </p:cNvSpPr>
          <p:nvPr>
            <p:ph type="title" hasCustomPrompt="1"/>
          </p:nvPr>
        </p:nvSpPr>
        <p:spPr>
          <a:xfrm>
            <a:off x="4105656" y="504000"/>
            <a:ext cx="7618405" cy="387798"/>
          </a:xfrm>
          <a:prstGeom prst="rect">
            <a:avLst/>
          </a:prstGeom>
        </p:spPr>
        <p:txBody>
          <a:bodyPr vert="horz" wrap="square" lIns="0" tIns="0" rIns="0" bIns="0" rtlCol="0" anchor="b" anchorCtr="0">
            <a:spAutoFit/>
          </a:bodyPr>
          <a:lstStyle>
            <a:lvl1pPr algn="r">
              <a:defRPr sz="2800" b="1">
                <a:solidFill>
                  <a:srgbClr val="00625E"/>
                </a:solidFill>
                <a:latin typeface="Arial" panose="020B0604020202020204" pitchFamily="34" charset="0"/>
                <a:cs typeface="Arial" panose="020B0604020202020204" pitchFamily="34" charset="0"/>
              </a:defRPr>
            </a:lvl1pPr>
          </a:lstStyle>
          <a:p>
            <a:r>
              <a:rPr lang="en-US" dirty="0"/>
              <a:t>Title of slide</a:t>
            </a:r>
            <a:endParaRPr lang="en-GB" dirty="0"/>
          </a:p>
        </p:txBody>
      </p:sp>
    </p:spTree>
    <p:extLst>
      <p:ext uri="{BB962C8B-B14F-4D97-AF65-F5344CB8AC3E}">
        <p14:creationId xmlns:p14="http://schemas.microsoft.com/office/powerpoint/2010/main" val="3778442759"/>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headin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8F13215-DF3F-84FC-181D-28AAC5B966BB}"/>
              </a:ext>
            </a:extLst>
          </p:cNvPr>
          <p:cNvSpPr>
            <a:spLocks noGrp="1" noRot="1" noMove="1" noResize="1" noEditPoints="1" noAdjustHandles="1" noChangeArrowheads="1" noChangeShapeType="1"/>
          </p:cNvSpPr>
          <p:nvPr userDrawn="1"/>
        </p:nvSpPr>
        <p:spPr>
          <a:xfrm>
            <a:off x="0" y="0"/>
            <a:ext cx="12192000" cy="6858000"/>
          </a:xfrm>
          <a:prstGeom prst="rect">
            <a:avLst/>
          </a:prstGeom>
          <a:solidFill>
            <a:srgbClr val="0062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2" name="Text Placeholder 14">
            <a:extLst>
              <a:ext uri="{FF2B5EF4-FFF2-40B4-BE49-F238E27FC236}">
                <a16:creationId xmlns:a16="http://schemas.microsoft.com/office/drawing/2014/main" id="{67461119-E326-F41A-C3F7-6F60F0325631}"/>
              </a:ext>
            </a:extLst>
          </p:cNvPr>
          <p:cNvSpPr>
            <a:spLocks noGrp="1" noRot="1" noMove="1" noResize="1" noEditPoints="1" noAdjustHandles="1" noChangeArrowheads="1" noChangeShapeType="1"/>
          </p:cNvSpPr>
          <p:nvPr>
            <p:ph type="body" sz="quarter" idx="10" hasCustomPrompt="1"/>
          </p:nvPr>
        </p:nvSpPr>
        <p:spPr>
          <a:xfrm>
            <a:off x="2122636" y="3653890"/>
            <a:ext cx="7946728" cy="609398"/>
          </a:xfrm>
          <a:prstGeom prst="rect">
            <a:avLst/>
          </a:prstGeom>
        </p:spPr>
        <p:txBody>
          <a:bodyPr lIns="0" tIns="0" rIns="0" bIns="0">
            <a:spAutoFit/>
          </a:bodyPr>
          <a:lstStyle>
            <a:lvl1pPr marL="0" indent="0" algn="ctr">
              <a:buNone/>
              <a:defRPr sz="4400" b="0">
                <a:solidFill>
                  <a:schemeClr val="bg1"/>
                </a:solidFill>
                <a:latin typeface="Arial" panose="020B0604020202020204" pitchFamily="34" charset="0"/>
                <a:cs typeface="Arial" panose="020B0604020202020204" pitchFamily="34" charset="0"/>
              </a:defRPr>
            </a:lvl1pPr>
          </a:lstStyle>
          <a:p>
            <a:pPr lvl="0"/>
            <a:r>
              <a:rPr lang="en-US" dirty="0"/>
              <a:t>Title of section</a:t>
            </a:r>
          </a:p>
        </p:txBody>
      </p:sp>
      <p:sp>
        <p:nvSpPr>
          <p:cNvPr id="21" name="Title Placeholder 2">
            <a:extLst>
              <a:ext uri="{FF2B5EF4-FFF2-40B4-BE49-F238E27FC236}">
                <a16:creationId xmlns:a16="http://schemas.microsoft.com/office/drawing/2014/main" id="{F88113C1-AB65-D428-899B-545C227EDD6C}"/>
              </a:ext>
            </a:extLst>
          </p:cNvPr>
          <p:cNvSpPr>
            <a:spLocks noGrp="1" noRot="1" noMove="1" noResize="1" noEditPoints="1" noAdjustHandles="1" noChangeArrowheads="1" noChangeShapeType="1"/>
          </p:cNvSpPr>
          <p:nvPr>
            <p:ph type="title" hasCustomPrompt="1"/>
          </p:nvPr>
        </p:nvSpPr>
        <p:spPr>
          <a:xfrm>
            <a:off x="2122636" y="2591872"/>
            <a:ext cx="7946728" cy="830997"/>
          </a:xfrm>
          <a:prstGeom prst="rect">
            <a:avLst/>
          </a:prstGeom>
        </p:spPr>
        <p:txBody>
          <a:bodyPr vert="horz" lIns="0" tIns="0" rIns="0" bIns="0" rtlCol="0" anchor="b" anchorCtr="0">
            <a:spAutoFit/>
          </a:bodyPr>
          <a:lstStyle>
            <a:lvl1pPr algn="ctr">
              <a:defRPr sz="6000">
                <a:solidFill>
                  <a:schemeClr val="bg1"/>
                </a:solidFill>
                <a:latin typeface="Arial" panose="020B0604020202020204" pitchFamily="34" charset="0"/>
                <a:cs typeface="Arial" panose="020B0604020202020204" pitchFamily="34" charset="0"/>
              </a:defRPr>
            </a:lvl1pPr>
          </a:lstStyle>
          <a:p>
            <a:r>
              <a:rPr lang="en-US" dirty="0"/>
              <a:t>Part X</a:t>
            </a:r>
            <a:endParaRPr lang="en-GB" dirty="0"/>
          </a:p>
        </p:txBody>
      </p:sp>
    </p:spTree>
    <p:extLst>
      <p:ext uri="{BB962C8B-B14F-4D97-AF65-F5344CB8AC3E}">
        <p14:creationId xmlns:p14="http://schemas.microsoft.com/office/powerpoint/2010/main" val="27635152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nnex section slide">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1C915F09-36C5-271F-BFA7-C97BD55487F9}"/>
              </a:ext>
            </a:extLst>
          </p:cNvPr>
          <p:cNvSpPr>
            <a:spLocks noGrp="1" noRot="1" noMove="1" noResize="1" noEditPoints="1" noAdjustHandles="1" noChangeArrowheads="1" noChangeShapeType="1"/>
          </p:cNvSpPr>
          <p:nvPr userDrawn="1"/>
        </p:nvSpPr>
        <p:spPr>
          <a:xfrm>
            <a:off x="0" y="1394624"/>
            <a:ext cx="12192000" cy="5463376"/>
          </a:xfrm>
          <a:prstGeom prst="rect">
            <a:avLst/>
          </a:prstGeom>
          <a:solidFill>
            <a:srgbClr val="0062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3" name="Text Placeholder 14">
            <a:extLst>
              <a:ext uri="{FF2B5EF4-FFF2-40B4-BE49-F238E27FC236}">
                <a16:creationId xmlns:a16="http://schemas.microsoft.com/office/drawing/2014/main" id="{B0DC00DB-A5B7-CBCD-9E2C-25EEE62C4E3E}"/>
              </a:ext>
            </a:extLst>
          </p:cNvPr>
          <p:cNvSpPr>
            <a:spLocks noGrp="1" noRot="1" noMove="1" noResize="1" noEditPoints="1" noAdjustHandles="1" noChangeArrowheads="1" noChangeShapeType="1"/>
          </p:cNvSpPr>
          <p:nvPr>
            <p:ph type="body" sz="quarter" idx="10" hasCustomPrompt="1"/>
          </p:nvPr>
        </p:nvSpPr>
        <p:spPr>
          <a:xfrm>
            <a:off x="1920899" y="4297640"/>
            <a:ext cx="7946728" cy="609398"/>
          </a:xfrm>
          <a:prstGeom prst="rect">
            <a:avLst/>
          </a:prstGeom>
        </p:spPr>
        <p:txBody>
          <a:bodyPr lIns="0" tIns="0" rIns="0" bIns="0">
            <a:spAutoFit/>
          </a:bodyPr>
          <a:lstStyle>
            <a:lvl1pPr marL="0" indent="0" algn="ctr">
              <a:buNone/>
              <a:defRPr sz="4400" b="0">
                <a:solidFill>
                  <a:schemeClr val="bg1"/>
                </a:solidFill>
                <a:latin typeface="Arial" panose="020B0604020202020204" pitchFamily="34" charset="0"/>
                <a:cs typeface="Arial" panose="020B0604020202020204" pitchFamily="34" charset="0"/>
              </a:defRPr>
            </a:lvl1pPr>
          </a:lstStyle>
          <a:p>
            <a:pPr lvl="0"/>
            <a:r>
              <a:rPr lang="en-US" dirty="0"/>
              <a:t>Title of annex</a:t>
            </a:r>
          </a:p>
        </p:txBody>
      </p:sp>
      <p:sp>
        <p:nvSpPr>
          <p:cNvPr id="7" name="Title Placeholder 2">
            <a:extLst>
              <a:ext uri="{FF2B5EF4-FFF2-40B4-BE49-F238E27FC236}">
                <a16:creationId xmlns:a16="http://schemas.microsoft.com/office/drawing/2014/main" id="{155A43AE-10F2-A062-CD55-196B0C0F310E}"/>
              </a:ext>
            </a:extLst>
          </p:cNvPr>
          <p:cNvSpPr>
            <a:spLocks noGrp="1" noRot="1" noMove="1" noResize="1" noEditPoints="1" noAdjustHandles="1" noChangeArrowheads="1" noChangeShapeType="1"/>
          </p:cNvSpPr>
          <p:nvPr>
            <p:ph type="title" hasCustomPrompt="1"/>
          </p:nvPr>
        </p:nvSpPr>
        <p:spPr>
          <a:xfrm>
            <a:off x="1920899" y="3238229"/>
            <a:ext cx="7946728" cy="830997"/>
          </a:xfrm>
          <a:prstGeom prst="rect">
            <a:avLst/>
          </a:prstGeom>
        </p:spPr>
        <p:txBody>
          <a:bodyPr vert="horz" lIns="0" tIns="0" rIns="0" bIns="0" rtlCol="0" anchor="b" anchorCtr="0">
            <a:spAutoFit/>
          </a:bodyPr>
          <a:lstStyle>
            <a:lvl1pPr algn="ctr">
              <a:defRPr sz="6000" b="1">
                <a:solidFill>
                  <a:schemeClr val="bg1"/>
                </a:solidFill>
                <a:latin typeface="Arial" panose="020B0604020202020204" pitchFamily="34" charset="0"/>
                <a:cs typeface="Arial" panose="020B0604020202020204" pitchFamily="34" charset="0"/>
              </a:defRPr>
            </a:lvl1pPr>
          </a:lstStyle>
          <a:p>
            <a:r>
              <a:rPr lang="en-US" dirty="0"/>
              <a:t>Annex X</a:t>
            </a:r>
            <a:endParaRPr lang="en-GB" dirty="0"/>
          </a:p>
        </p:txBody>
      </p:sp>
    </p:spTree>
    <p:extLst>
      <p:ext uri="{BB962C8B-B14F-4D97-AF65-F5344CB8AC3E}">
        <p14:creationId xmlns:p14="http://schemas.microsoft.com/office/powerpoint/2010/main" val="35215582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46385749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troduction slide">
    <p:bg>
      <p:bgPr>
        <a:solidFill>
          <a:srgbClr val="FFFFFF"/>
        </a:solidFill>
        <a:effectLst/>
      </p:bgPr>
    </p:bg>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FBE040D1-633A-C9A9-0918-866B3AA060A8}"/>
              </a:ext>
            </a:extLst>
          </p:cNvPr>
          <p:cNvSpPr>
            <a:spLocks noGrp="1" noRot="1" noMove="1" noResize="1" noEditPoints="1" noAdjustHandles="1" noChangeArrowheads="1" noChangeShapeType="1"/>
          </p:cNvSpPr>
          <p:nvPr>
            <p:ph type="sldNum" sz="quarter" idx="4"/>
          </p:nvPr>
        </p:nvSpPr>
        <p:spPr>
          <a:xfrm>
            <a:off x="11398249" y="6565990"/>
            <a:ext cx="567415" cy="184666"/>
          </a:xfrm>
          <a:prstGeom prst="rect">
            <a:avLst/>
          </a:prstGeom>
        </p:spPr>
        <p:txBody>
          <a:bodyPr vert="horz" wrap="square" lIns="0" tIns="0" rIns="0" bIns="0" rtlCol="0" anchor="ctr">
            <a:spAutoFit/>
          </a:bodyPr>
          <a:lstStyle>
            <a:lvl1pPr algn="r">
              <a:defRPr sz="1200">
                <a:solidFill>
                  <a:schemeClr val="bg2">
                    <a:lumMod val="75000"/>
                  </a:schemeClr>
                </a:solidFill>
              </a:defRPr>
            </a:lvl1pPr>
          </a:lstStyle>
          <a:p>
            <a:fld id="{318356DC-334E-1146-8C47-B0DA3BCDFCC3}" type="slidenum">
              <a:rPr lang="en-US" smtClean="0"/>
              <a:pPr/>
              <a:t>‹#›</a:t>
            </a:fld>
            <a:endParaRPr lang="en-US" dirty="0"/>
          </a:p>
        </p:txBody>
      </p:sp>
      <p:sp>
        <p:nvSpPr>
          <p:cNvPr id="6" name="Rectangle 5">
            <a:extLst>
              <a:ext uri="{FF2B5EF4-FFF2-40B4-BE49-F238E27FC236}">
                <a16:creationId xmlns:a16="http://schemas.microsoft.com/office/drawing/2014/main" id="{94731024-AFF6-56D4-C26A-8047B50A42FF}"/>
              </a:ext>
            </a:extLst>
          </p:cNvPr>
          <p:cNvSpPr>
            <a:spLocks noGrp="1" noRot="1" noMove="1" noResize="1" noEditPoints="1" noAdjustHandles="1" noChangeArrowheads="1" noChangeShapeType="1"/>
          </p:cNvSpPr>
          <p:nvPr userDrawn="1"/>
        </p:nvSpPr>
        <p:spPr>
          <a:xfrm>
            <a:off x="188233" y="1442523"/>
            <a:ext cx="11617483" cy="45719"/>
          </a:xfrm>
          <a:prstGeom prst="rect">
            <a:avLst/>
          </a:prstGeom>
          <a:solidFill>
            <a:srgbClr val="0062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Text Placeholder 8">
            <a:extLst>
              <a:ext uri="{FF2B5EF4-FFF2-40B4-BE49-F238E27FC236}">
                <a16:creationId xmlns:a16="http://schemas.microsoft.com/office/drawing/2014/main" id="{C156E772-C6F9-9BBD-6DFC-3AD17BFFA155}"/>
              </a:ext>
            </a:extLst>
          </p:cNvPr>
          <p:cNvSpPr>
            <a:spLocks noGrp="1" noRot="1" noMove="1" noResize="1" noEditPoints="1" noAdjustHandles="1" noChangeArrowheads="1" noChangeShapeType="1"/>
          </p:cNvSpPr>
          <p:nvPr>
            <p:ph type="body" sz="quarter" idx="13" hasCustomPrompt="1"/>
          </p:nvPr>
        </p:nvSpPr>
        <p:spPr>
          <a:xfrm>
            <a:off x="188233" y="1064174"/>
            <a:ext cx="11528628" cy="221599"/>
          </a:xfrm>
          <a:prstGeom prst="rect">
            <a:avLst/>
          </a:prstGeom>
        </p:spPr>
        <p:txBody>
          <a:bodyPr lIns="0" tIns="0" rIns="0" bIns="0">
            <a:noAutofit/>
          </a:bodyPr>
          <a:lstStyle>
            <a:lvl1pPr marL="0" indent="0" algn="r">
              <a:buNone/>
              <a:defRPr sz="1600" b="1">
                <a:solidFill>
                  <a:schemeClr val="bg2">
                    <a:lumMod val="75000"/>
                  </a:schemeClr>
                </a:solidFill>
                <a:latin typeface="Arial" panose="020B0604020202020204" pitchFamily="34" charset="0"/>
                <a:cs typeface="Arial" panose="020B0604020202020204" pitchFamily="34" charset="0"/>
              </a:defRPr>
            </a:lvl1pPr>
          </a:lstStyle>
          <a:p>
            <a:r>
              <a:rPr lang="en-GB"/>
              <a:t>Insert purpose of this slide pack </a:t>
            </a:r>
          </a:p>
        </p:txBody>
      </p:sp>
      <p:sp>
        <p:nvSpPr>
          <p:cNvPr id="7" name="Title Placeholder 2">
            <a:extLst>
              <a:ext uri="{FF2B5EF4-FFF2-40B4-BE49-F238E27FC236}">
                <a16:creationId xmlns:a16="http://schemas.microsoft.com/office/drawing/2014/main" id="{C3738235-D9CB-90F0-F068-84EC4DA07FB4}"/>
              </a:ext>
            </a:extLst>
          </p:cNvPr>
          <p:cNvSpPr>
            <a:spLocks noGrp="1" noRot="1" noMove="1" noResize="1" noEditPoints="1" noAdjustHandles="1" noChangeArrowheads="1" noChangeShapeType="1"/>
          </p:cNvSpPr>
          <p:nvPr>
            <p:ph type="title" hasCustomPrompt="1"/>
          </p:nvPr>
        </p:nvSpPr>
        <p:spPr>
          <a:xfrm>
            <a:off x="4105656" y="504000"/>
            <a:ext cx="7618405" cy="387798"/>
          </a:xfrm>
          <a:prstGeom prst="rect">
            <a:avLst/>
          </a:prstGeom>
        </p:spPr>
        <p:txBody>
          <a:bodyPr vert="horz" wrap="square" lIns="0" tIns="0" rIns="0" bIns="0" rtlCol="0" anchor="b" anchorCtr="0">
            <a:spAutoFit/>
          </a:bodyPr>
          <a:lstStyle>
            <a:lvl1pPr algn="r">
              <a:defRPr sz="2800" b="1">
                <a:solidFill>
                  <a:srgbClr val="00625E"/>
                </a:solidFill>
                <a:latin typeface="Arial" panose="020B0604020202020204" pitchFamily="34" charset="0"/>
                <a:cs typeface="Arial" panose="020B0604020202020204" pitchFamily="34" charset="0"/>
              </a:defRPr>
            </a:lvl1pPr>
          </a:lstStyle>
          <a:p>
            <a:r>
              <a:rPr lang="en-US" dirty="0"/>
              <a:t>Introduction</a:t>
            </a:r>
            <a:endParaRPr lang="en-GB" dirty="0"/>
          </a:p>
        </p:txBody>
      </p:sp>
      <p:sp>
        <p:nvSpPr>
          <p:cNvPr id="4" name="Text Placeholder 7">
            <a:extLst>
              <a:ext uri="{FF2B5EF4-FFF2-40B4-BE49-F238E27FC236}">
                <a16:creationId xmlns:a16="http://schemas.microsoft.com/office/drawing/2014/main" id="{96977D2C-501E-3B74-D7B3-B408336639C1}"/>
              </a:ext>
            </a:extLst>
          </p:cNvPr>
          <p:cNvSpPr>
            <a:spLocks noGrp="1"/>
          </p:cNvSpPr>
          <p:nvPr>
            <p:ph type="body" sz="quarter" idx="14"/>
          </p:nvPr>
        </p:nvSpPr>
        <p:spPr>
          <a:xfrm>
            <a:off x="630370" y="1915856"/>
            <a:ext cx="5626511" cy="246221"/>
          </a:xfrm>
          <a:prstGeom prst="rect">
            <a:avLst/>
          </a:prstGeom>
        </p:spPr>
        <p:txBody>
          <a:bodyPr wrap="square" lIns="0" tIns="0" rIns="0" bIns="0">
            <a:spAutoFit/>
          </a:bodyPr>
          <a:lstStyle>
            <a:lvl1pPr marL="284400" indent="-284400">
              <a:lnSpc>
                <a:spcPct val="100000"/>
              </a:lnSpc>
              <a:spcBef>
                <a:spcPts val="0"/>
              </a:spcBef>
              <a:spcAft>
                <a:spcPts val="800"/>
              </a:spcAft>
              <a:defRPr lang="en-US" sz="1600" kern="1200" dirty="0">
                <a:solidFill>
                  <a:schemeClr val="tx1"/>
                </a:solidFill>
                <a:latin typeface="Arial" panose="020B0604020202020204" pitchFamily="34" charset="0"/>
                <a:ea typeface="+mn-ea"/>
                <a:cs typeface="Arial"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3212378814"/>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xample introduction and contents slide">
    <p:bg>
      <p:bgPr>
        <a:solidFill>
          <a:srgbClr val="FFFFFF"/>
        </a:solidFill>
        <a:effectLst/>
      </p:bgPr>
    </p:bg>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FBE040D1-633A-C9A9-0918-866B3AA060A8}"/>
              </a:ext>
            </a:extLst>
          </p:cNvPr>
          <p:cNvSpPr>
            <a:spLocks noGrp="1" noRot="1" noMove="1" noResize="1" noEditPoints="1" noAdjustHandles="1" noChangeArrowheads="1" noChangeShapeType="1"/>
          </p:cNvSpPr>
          <p:nvPr>
            <p:ph type="sldNum" sz="quarter" idx="4"/>
          </p:nvPr>
        </p:nvSpPr>
        <p:spPr>
          <a:xfrm>
            <a:off x="11398249" y="6565990"/>
            <a:ext cx="567415" cy="184666"/>
          </a:xfrm>
          <a:prstGeom prst="rect">
            <a:avLst/>
          </a:prstGeom>
        </p:spPr>
        <p:txBody>
          <a:bodyPr vert="horz" wrap="square" lIns="0" tIns="0" rIns="0" bIns="0" rtlCol="0" anchor="ctr">
            <a:spAutoFit/>
          </a:bodyPr>
          <a:lstStyle>
            <a:lvl1pPr algn="r">
              <a:defRPr sz="1200">
                <a:solidFill>
                  <a:schemeClr val="bg2">
                    <a:lumMod val="75000"/>
                  </a:schemeClr>
                </a:solidFill>
              </a:defRPr>
            </a:lvl1pPr>
          </a:lstStyle>
          <a:p>
            <a:fld id="{318356DC-334E-1146-8C47-B0DA3BCDFCC3}" type="slidenum">
              <a:rPr lang="en-US" smtClean="0"/>
              <a:pPr/>
              <a:t>‹#›</a:t>
            </a:fld>
            <a:endParaRPr lang="en-US" dirty="0"/>
          </a:p>
        </p:txBody>
      </p:sp>
      <p:sp>
        <p:nvSpPr>
          <p:cNvPr id="27" name="Text Placeholder 7">
            <a:extLst>
              <a:ext uri="{FF2B5EF4-FFF2-40B4-BE49-F238E27FC236}">
                <a16:creationId xmlns:a16="http://schemas.microsoft.com/office/drawing/2014/main" id="{888B257E-221F-C7E4-8377-2FFFAA4DD003}"/>
              </a:ext>
            </a:extLst>
          </p:cNvPr>
          <p:cNvSpPr>
            <a:spLocks noGrp="1"/>
          </p:cNvSpPr>
          <p:nvPr>
            <p:ph type="body" sz="quarter" idx="24"/>
          </p:nvPr>
        </p:nvSpPr>
        <p:spPr>
          <a:xfrm>
            <a:off x="5243332" y="4716495"/>
            <a:ext cx="5988265" cy="1051200"/>
          </a:xfrm>
          <a:prstGeom prst="rect">
            <a:avLst/>
          </a:prstGeom>
          <a:solidFill>
            <a:schemeClr val="bg2">
              <a:lumMod val="20000"/>
              <a:lumOff val="80000"/>
            </a:schemeClr>
          </a:solidFill>
        </p:spPr>
        <p:txBody>
          <a:bodyPr wrap="square" lIns="72000" tIns="0" rIns="0" bIns="0" anchor="ctr" anchorCtr="0">
            <a:noAutofit/>
          </a:bodyPr>
          <a:lstStyle>
            <a:lvl1pPr marL="0" indent="0" algn="ctr">
              <a:lnSpc>
                <a:spcPct val="100000"/>
              </a:lnSpc>
              <a:spcBef>
                <a:spcPts val="0"/>
              </a:spcBef>
              <a:spcAft>
                <a:spcPts val="800"/>
              </a:spcAft>
              <a:buNone/>
              <a:defRPr lang="en-US" sz="1400" kern="1200" dirty="0">
                <a:solidFill>
                  <a:schemeClr val="tx1"/>
                </a:solidFill>
                <a:latin typeface="Arial" panose="020B0604020202020204" pitchFamily="34" charset="0"/>
                <a:ea typeface="+mn-ea"/>
                <a:cs typeface="Arial" panose="020B0604020202020204" pitchFamily="34" charset="0"/>
              </a:defRPr>
            </a:lvl1pPr>
          </a:lstStyle>
          <a:p>
            <a:pPr lvl="0"/>
            <a:r>
              <a:rPr lang="en-US"/>
              <a:t>Click to edit Master text styles</a:t>
            </a:r>
          </a:p>
        </p:txBody>
      </p:sp>
      <p:sp>
        <p:nvSpPr>
          <p:cNvPr id="30" name="Text Placeholder 8">
            <a:extLst>
              <a:ext uri="{FF2B5EF4-FFF2-40B4-BE49-F238E27FC236}">
                <a16:creationId xmlns:a16="http://schemas.microsoft.com/office/drawing/2014/main" id="{E3D03C26-BDAD-233F-6E47-52C4A9DC2F54}"/>
              </a:ext>
            </a:extLst>
          </p:cNvPr>
          <p:cNvSpPr>
            <a:spLocks noGrp="1"/>
          </p:cNvSpPr>
          <p:nvPr>
            <p:ph type="body" sz="quarter" idx="26" hasCustomPrompt="1"/>
          </p:nvPr>
        </p:nvSpPr>
        <p:spPr>
          <a:xfrm>
            <a:off x="2953708" y="4716997"/>
            <a:ext cx="2466000" cy="1050196"/>
          </a:xfrm>
          <a:prstGeom prst="roundRect">
            <a:avLst/>
          </a:prstGeom>
          <a:solidFill>
            <a:schemeClr val="bg1"/>
          </a:solidFill>
          <a:ln w="28575">
            <a:solidFill>
              <a:srgbClr val="00625E"/>
            </a:solidFill>
          </a:ln>
        </p:spPr>
        <p:txBody>
          <a:bodyPr wrap="square" lIns="0" tIns="0" rIns="0" bIns="0" anchor="ctr" anchorCtr="0">
            <a:noAutofit/>
          </a:bodyPr>
          <a:lstStyle>
            <a:lvl1pPr marL="0" indent="0" algn="ctr">
              <a:buNone/>
              <a:defRPr lang="en-US" sz="1600" b="1" i="0" kern="1200" dirty="0">
                <a:solidFill>
                  <a:schemeClr val="tx1"/>
                </a:solidFill>
                <a:latin typeface="Arial" panose="020B0604020202020204" pitchFamily="34" charset="0"/>
                <a:ea typeface="+mn-ea"/>
                <a:cs typeface="Arial" panose="020B0604020202020204" pitchFamily="34" charset="0"/>
              </a:defRPr>
            </a:lvl1pPr>
            <a:lvl2pPr>
              <a:defRPr lang="en-GB" sz="1600" b="1" kern="1200" dirty="0" smtClean="0">
                <a:solidFill>
                  <a:srgbClr val="012169"/>
                </a:solidFill>
                <a:latin typeface="+mn-lt"/>
                <a:ea typeface="+mn-ea"/>
                <a:cs typeface="+mn-cs"/>
              </a:defRPr>
            </a:lvl2pPr>
            <a:lvl3pPr>
              <a:defRPr lang="en-GB" sz="1600" b="1" kern="1200" dirty="0" smtClean="0">
                <a:solidFill>
                  <a:srgbClr val="012169"/>
                </a:solidFill>
                <a:latin typeface="+mn-lt"/>
                <a:ea typeface="+mn-ea"/>
                <a:cs typeface="+mn-cs"/>
              </a:defRPr>
            </a:lvl3pPr>
            <a:lvl4pPr>
              <a:defRPr lang="en-GB" sz="1600" b="1" kern="1200" dirty="0" smtClean="0">
                <a:solidFill>
                  <a:srgbClr val="012169"/>
                </a:solidFill>
                <a:latin typeface="+mn-lt"/>
                <a:ea typeface="+mn-ea"/>
                <a:cs typeface="+mn-cs"/>
              </a:defRPr>
            </a:lvl4pPr>
            <a:lvl5pPr>
              <a:defRPr lang="en-US" sz="1600" b="1" kern="1200" dirty="0">
                <a:solidFill>
                  <a:srgbClr val="012169"/>
                </a:solidFill>
                <a:latin typeface="+mn-lt"/>
                <a:ea typeface="+mn-ea"/>
                <a:cs typeface="+mn-cs"/>
              </a:defRPr>
            </a:lvl5pPr>
          </a:lstStyle>
          <a:p>
            <a:pPr lvl="0"/>
            <a:r>
              <a:rPr lang="en-GB" dirty="0"/>
              <a:t>Click to edit section heading</a:t>
            </a:r>
            <a:endParaRPr lang="en-US" dirty="0"/>
          </a:p>
        </p:txBody>
      </p:sp>
      <p:sp>
        <p:nvSpPr>
          <p:cNvPr id="29" name="Text Placeholder 7">
            <a:extLst>
              <a:ext uri="{FF2B5EF4-FFF2-40B4-BE49-F238E27FC236}">
                <a16:creationId xmlns:a16="http://schemas.microsoft.com/office/drawing/2014/main" id="{366B3FBE-753B-F4BF-482C-F5ADAB07EE7D}"/>
              </a:ext>
            </a:extLst>
          </p:cNvPr>
          <p:cNvSpPr>
            <a:spLocks noGrp="1"/>
          </p:cNvSpPr>
          <p:nvPr>
            <p:ph type="body" sz="quarter" idx="25" hasCustomPrompt="1"/>
          </p:nvPr>
        </p:nvSpPr>
        <p:spPr>
          <a:xfrm>
            <a:off x="1337115" y="4716997"/>
            <a:ext cx="1346400" cy="1050196"/>
          </a:xfrm>
          <a:prstGeom prst="roundRect">
            <a:avLst/>
          </a:prstGeom>
          <a:solidFill>
            <a:srgbClr val="00625E"/>
          </a:solidFill>
        </p:spPr>
        <p:txBody>
          <a:bodyPr wrap="square" lIns="0" tIns="0" rIns="0" bIns="0" anchor="ctr" anchorCtr="0">
            <a:noAutofit/>
          </a:bodyPr>
          <a:lstStyle>
            <a:lvl1pPr marL="0" indent="0" algn="ctr">
              <a:buNone/>
              <a:defRPr lang="en-US" sz="1600" b="1" i="0" kern="1200" dirty="0">
                <a:solidFill>
                  <a:schemeClr val="lt1"/>
                </a:solidFill>
                <a:latin typeface="Arial" panose="020B0604020202020204" pitchFamily="34" charset="0"/>
                <a:ea typeface="+mn-ea"/>
                <a:cs typeface="Arial" panose="020B0604020202020204" pitchFamily="34" charset="0"/>
              </a:defRPr>
            </a:lvl1pPr>
            <a:lvl2pPr>
              <a:defRPr lang="en-GB" sz="1600" b="1" kern="1200" dirty="0" smtClean="0">
                <a:solidFill>
                  <a:srgbClr val="012169"/>
                </a:solidFill>
                <a:latin typeface="+mn-lt"/>
                <a:ea typeface="+mn-ea"/>
                <a:cs typeface="+mn-cs"/>
              </a:defRPr>
            </a:lvl2pPr>
            <a:lvl3pPr>
              <a:defRPr lang="en-GB" sz="1600" b="1" kern="1200" dirty="0" smtClean="0">
                <a:solidFill>
                  <a:srgbClr val="012169"/>
                </a:solidFill>
                <a:latin typeface="+mn-lt"/>
                <a:ea typeface="+mn-ea"/>
                <a:cs typeface="+mn-cs"/>
              </a:defRPr>
            </a:lvl3pPr>
            <a:lvl4pPr>
              <a:defRPr lang="en-GB" sz="1600" b="1" kern="1200" dirty="0" smtClean="0">
                <a:solidFill>
                  <a:srgbClr val="012169"/>
                </a:solidFill>
                <a:latin typeface="+mn-lt"/>
                <a:ea typeface="+mn-ea"/>
                <a:cs typeface="+mn-cs"/>
              </a:defRPr>
            </a:lvl4pPr>
            <a:lvl5pPr>
              <a:defRPr lang="en-US" sz="1600" b="1" kern="1200" dirty="0">
                <a:solidFill>
                  <a:srgbClr val="012169"/>
                </a:solidFill>
                <a:latin typeface="+mn-lt"/>
                <a:ea typeface="+mn-ea"/>
                <a:cs typeface="+mn-cs"/>
              </a:defRPr>
            </a:lvl5pPr>
          </a:lstStyle>
          <a:p>
            <a:pPr lvl="0"/>
            <a:r>
              <a:rPr lang="en-GB"/>
              <a:t>Click to edit Part No.</a:t>
            </a:r>
            <a:endParaRPr lang="en-US"/>
          </a:p>
        </p:txBody>
      </p:sp>
      <p:sp>
        <p:nvSpPr>
          <p:cNvPr id="23" name="Text Placeholder 6">
            <a:extLst>
              <a:ext uri="{FF2B5EF4-FFF2-40B4-BE49-F238E27FC236}">
                <a16:creationId xmlns:a16="http://schemas.microsoft.com/office/drawing/2014/main" id="{D1E4DE86-D338-B2CF-6889-F27AF587367A}"/>
              </a:ext>
            </a:extLst>
          </p:cNvPr>
          <p:cNvSpPr>
            <a:spLocks noGrp="1"/>
          </p:cNvSpPr>
          <p:nvPr>
            <p:ph type="body" sz="quarter" idx="21"/>
          </p:nvPr>
        </p:nvSpPr>
        <p:spPr>
          <a:xfrm>
            <a:off x="5243332" y="3339108"/>
            <a:ext cx="5988265" cy="1051200"/>
          </a:xfrm>
          <a:prstGeom prst="rect">
            <a:avLst/>
          </a:prstGeom>
          <a:solidFill>
            <a:schemeClr val="bg2">
              <a:lumMod val="20000"/>
              <a:lumOff val="80000"/>
            </a:schemeClr>
          </a:solidFill>
        </p:spPr>
        <p:txBody>
          <a:bodyPr wrap="square" lIns="72000" tIns="0" rIns="0" bIns="0" anchor="ctr" anchorCtr="0">
            <a:noAutofit/>
          </a:bodyPr>
          <a:lstStyle>
            <a:lvl1pPr marL="0" indent="0" algn="ctr">
              <a:lnSpc>
                <a:spcPct val="100000"/>
              </a:lnSpc>
              <a:spcBef>
                <a:spcPts val="0"/>
              </a:spcBef>
              <a:spcAft>
                <a:spcPts val="800"/>
              </a:spcAft>
              <a:buNone/>
              <a:defRPr lang="en-US" sz="1400" kern="1200" dirty="0">
                <a:solidFill>
                  <a:schemeClr val="tx1"/>
                </a:solidFill>
                <a:latin typeface="Arial" panose="020B0604020202020204" pitchFamily="34" charset="0"/>
                <a:ea typeface="+mn-ea"/>
                <a:cs typeface="Arial" panose="020B0604020202020204" pitchFamily="34" charset="0"/>
              </a:defRPr>
            </a:lvl1pPr>
          </a:lstStyle>
          <a:p>
            <a:pPr lvl="0"/>
            <a:r>
              <a:rPr lang="en-US"/>
              <a:t>Click to edit Master text styles</a:t>
            </a:r>
          </a:p>
        </p:txBody>
      </p:sp>
      <p:sp>
        <p:nvSpPr>
          <p:cNvPr id="26" name="Text Placeholder 5">
            <a:extLst>
              <a:ext uri="{FF2B5EF4-FFF2-40B4-BE49-F238E27FC236}">
                <a16:creationId xmlns:a16="http://schemas.microsoft.com/office/drawing/2014/main" id="{3A29D465-4204-0B59-6152-9B9A0EE1857E}"/>
              </a:ext>
            </a:extLst>
          </p:cNvPr>
          <p:cNvSpPr>
            <a:spLocks noGrp="1"/>
          </p:cNvSpPr>
          <p:nvPr>
            <p:ph type="body" sz="quarter" idx="23" hasCustomPrompt="1"/>
          </p:nvPr>
        </p:nvSpPr>
        <p:spPr>
          <a:xfrm>
            <a:off x="2953708" y="3339610"/>
            <a:ext cx="2466000" cy="1050196"/>
          </a:xfrm>
          <a:prstGeom prst="roundRect">
            <a:avLst/>
          </a:prstGeom>
          <a:solidFill>
            <a:schemeClr val="bg1"/>
          </a:solidFill>
          <a:ln w="28575">
            <a:solidFill>
              <a:srgbClr val="00625E"/>
            </a:solidFill>
          </a:ln>
        </p:spPr>
        <p:txBody>
          <a:bodyPr wrap="square" lIns="0" tIns="0" rIns="0" bIns="0" anchor="ctr" anchorCtr="0">
            <a:noAutofit/>
          </a:bodyPr>
          <a:lstStyle>
            <a:lvl1pPr marL="0" indent="0" algn="ctr">
              <a:buNone/>
              <a:defRPr lang="en-US" sz="1600" b="1" i="0" kern="1200" dirty="0">
                <a:solidFill>
                  <a:schemeClr val="tx1"/>
                </a:solidFill>
                <a:latin typeface="Arial" panose="020B0604020202020204" pitchFamily="34" charset="0"/>
                <a:ea typeface="+mn-ea"/>
                <a:cs typeface="Arial" panose="020B0604020202020204" pitchFamily="34" charset="0"/>
              </a:defRPr>
            </a:lvl1pPr>
            <a:lvl2pPr>
              <a:defRPr lang="en-GB" sz="1600" b="1" kern="1200" dirty="0" smtClean="0">
                <a:solidFill>
                  <a:srgbClr val="012169"/>
                </a:solidFill>
                <a:latin typeface="+mn-lt"/>
                <a:ea typeface="+mn-ea"/>
                <a:cs typeface="+mn-cs"/>
              </a:defRPr>
            </a:lvl2pPr>
            <a:lvl3pPr>
              <a:defRPr lang="en-GB" sz="1600" b="1" kern="1200" dirty="0" smtClean="0">
                <a:solidFill>
                  <a:srgbClr val="012169"/>
                </a:solidFill>
                <a:latin typeface="+mn-lt"/>
                <a:ea typeface="+mn-ea"/>
                <a:cs typeface="+mn-cs"/>
              </a:defRPr>
            </a:lvl3pPr>
            <a:lvl4pPr>
              <a:defRPr lang="en-GB" sz="1600" b="1" kern="1200" dirty="0" smtClean="0">
                <a:solidFill>
                  <a:srgbClr val="012169"/>
                </a:solidFill>
                <a:latin typeface="+mn-lt"/>
                <a:ea typeface="+mn-ea"/>
                <a:cs typeface="+mn-cs"/>
              </a:defRPr>
            </a:lvl4pPr>
            <a:lvl5pPr>
              <a:defRPr lang="en-US" sz="1600" b="1" kern="1200" dirty="0">
                <a:solidFill>
                  <a:srgbClr val="012169"/>
                </a:solidFill>
                <a:latin typeface="+mn-lt"/>
                <a:ea typeface="+mn-ea"/>
                <a:cs typeface="+mn-cs"/>
              </a:defRPr>
            </a:lvl5pPr>
          </a:lstStyle>
          <a:p>
            <a:pPr lvl="0"/>
            <a:r>
              <a:rPr lang="en-GB" dirty="0"/>
              <a:t>Click to edit section heading</a:t>
            </a:r>
            <a:endParaRPr lang="en-US" dirty="0"/>
          </a:p>
        </p:txBody>
      </p:sp>
      <p:sp>
        <p:nvSpPr>
          <p:cNvPr id="25" name="Text Placeholder 4">
            <a:extLst>
              <a:ext uri="{FF2B5EF4-FFF2-40B4-BE49-F238E27FC236}">
                <a16:creationId xmlns:a16="http://schemas.microsoft.com/office/drawing/2014/main" id="{1A551F4B-755B-AEAC-9FC8-30FF456B009A}"/>
              </a:ext>
            </a:extLst>
          </p:cNvPr>
          <p:cNvSpPr>
            <a:spLocks noGrp="1"/>
          </p:cNvSpPr>
          <p:nvPr>
            <p:ph type="body" sz="quarter" idx="22" hasCustomPrompt="1"/>
          </p:nvPr>
        </p:nvSpPr>
        <p:spPr>
          <a:xfrm>
            <a:off x="1337115" y="3339610"/>
            <a:ext cx="1346400" cy="1050196"/>
          </a:xfrm>
          <a:prstGeom prst="roundRect">
            <a:avLst/>
          </a:prstGeom>
          <a:solidFill>
            <a:srgbClr val="00625E"/>
          </a:solidFill>
        </p:spPr>
        <p:txBody>
          <a:bodyPr wrap="square" lIns="0" tIns="0" rIns="0" bIns="0" anchor="ctr" anchorCtr="0">
            <a:noAutofit/>
          </a:bodyPr>
          <a:lstStyle>
            <a:lvl1pPr marL="0" indent="0" algn="ctr">
              <a:buNone/>
              <a:defRPr lang="en-US" sz="1600" b="1" i="0" kern="1200" dirty="0">
                <a:solidFill>
                  <a:schemeClr val="lt1"/>
                </a:solidFill>
                <a:latin typeface="Arial" panose="020B0604020202020204" pitchFamily="34" charset="0"/>
                <a:ea typeface="+mn-ea"/>
                <a:cs typeface="Arial" panose="020B0604020202020204" pitchFamily="34" charset="0"/>
              </a:defRPr>
            </a:lvl1pPr>
            <a:lvl2pPr>
              <a:defRPr lang="en-GB" sz="1600" b="1" kern="1200" dirty="0" smtClean="0">
                <a:solidFill>
                  <a:srgbClr val="012169"/>
                </a:solidFill>
                <a:latin typeface="+mn-lt"/>
                <a:ea typeface="+mn-ea"/>
                <a:cs typeface="+mn-cs"/>
              </a:defRPr>
            </a:lvl2pPr>
            <a:lvl3pPr>
              <a:defRPr lang="en-GB" sz="1600" b="1" kern="1200" dirty="0" smtClean="0">
                <a:solidFill>
                  <a:srgbClr val="012169"/>
                </a:solidFill>
                <a:latin typeface="+mn-lt"/>
                <a:ea typeface="+mn-ea"/>
                <a:cs typeface="+mn-cs"/>
              </a:defRPr>
            </a:lvl3pPr>
            <a:lvl4pPr>
              <a:defRPr lang="en-GB" sz="1600" b="1" kern="1200" dirty="0" smtClean="0">
                <a:solidFill>
                  <a:srgbClr val="012169"/>
                </a:solidFill>
                <a:latin typeface="+mn-lt"/>
                <a:ea typeface="+mn-ea"/>
                <a:cs typeface="+mn-cs"/>
              </a:defRPr>
            </a:lvl4pPr>
            <a:lvl5pPr>
              <a:defRPr lang="en-US" sz="1600" b="1" kern="1200" dirty="0">
                <a:solidFill>
                  <a:srgbClr val="012169"/>
                </a:solidFill>
                <a:latin typeface="+mn-lt"/>
                <a:ea typeface="+mn-ea"/>
                <a:cs typeface="+mn-cs"/>
              </a:defRPr>
            </a:lvl5pPr>
          </a:lstStyle>
          <a:p>
            <a:pPr lvl="0"/>
            <a:r>
              <a:rPr lang="en-GB" dirty="0"/>
              <a:t>Click to edit Part No.</a:t>
            </a:r>
            <a:endParaRPr lang="en-US" dirty="0"/>
          </a:p>
        </p:txBody>
      </p:sp>
      <p:sp>
        <p:nvSpPr>
          <p:cNvPr id="18" name="Text Placeholder 3">
            <a:extLst>
              <a:ext uri="{FF2B5EF4-FFF2-40B4-BE49-F238E27FC236}">
                <a16:creationId xmlns:a16="http://schemas.microsoft.com/office/drawing/2014/main" id="{077C276A-D67C-742F-A2B7-5D007EA59BD1}"/>
              </a:ext>
            </a:extLst>
          </p:cNvPr>
          <p:cNvSpPr>
            <a:spLocks noGrp="1"/>
          </p:cNvSpPr>
          <p:nvPr>
            <p:ph type="body" sz="quarter" idx="14"/>
          </p:nvPr>
        </p:nvSpPr>
        <p:spPr>
          <a:xfrm>
            <a:off x="5243332" y="1950146"/>
            <a:ext cx="5988265" cy="1051200"/>
          </a:xfrm>
          <a:prstGeom prst="rect">
            <a:avLst/>
          </a:prstGeom>
          <a:solidFill>
            <a:schemeClr val="bg2">
              <a:lumMod val="20000"/>
              <a:lumOff val="80000"/>
            </a:schemeClr>
          </a:solidFill>
        </p:spPr>
        <p:txBody>
          <a:bodyPr wrap="square" lIns="72000" tIns="0" rIns="0" bIns="0" anchor="ctr" anchorCtr="0">
            <a:noAutofit/>
          </a:bodyPr>
          <a:lstStyle>
            <a:lvl1pPr marL="0" indent="0" algn="ctr">
              <a:lnSpc>
                <a:spcPct val="100000"/>
              </a:lnSpc>
              <a:spcBef>
                <a:spcPts val="0"/>
              </a:spcBef>
              <a:spcAft>
                <a:spcPts val="800"/>
              </a:spcAft>
              <a:buNone/>
              <a:defRPr lang="en-US" sz="1400" kern="1200" dirty="0">
                <a:solidFill>
                  <a:schemeClr val="tx1"/>
                </a:solidFill>
                <a:latin typeface="Arial" panose="020B0604020202020204" pitchFamily="34" charset="0"/>
                <a:ea typeface="+mn-ea"/>
                <a:cs typeface="Arial" panose="020B0604020202020204" pitchFamily="34" charset="0"/>
              </a:defRPr>
            </a:lvl1pPr>
          </a:lstStyle>
          <a:p>
            <a:pPr lvl="0"/>
            <a:r>
              <a:rPr lang="en-US"/>
              <a:t>Click to edit Master text styles</a:t>
            </a:r>
          </a:p>
        </p:txBody>
      </p:sp>
      <p:sp>
        <p:nvSpPr>
          <p:cNvPr id="17" name="Text Placeholder 2">
            <a:extLst>
              <a:ext uri="{FF2B5EF4-FFF2-40B4-BE49-F238E27FC236}">
                <a16:creationId xmlns:a16="http://schemas.microsoft.com/office/drawing/2014/main" id="{4ABE0792-97BC-2357-08BF-2774805C38ED}"/>
              </a:ext>
            </a:extLst>
          </p:cNvPr>
          <p:cNvSpPr>
            <a:spLocks noGrp="1"/>
          </p:cNvSpPr>
          <p:nvPr>
            <p:ph type="body" sz="quarter" idx="20" hasCustomPrompt="1"/>
          </p:nvPr>
        </p:nvSpPr>
        <p:spPr>
          <a:xfrm>
            <a:off x="2953708" y="1950648"/>
            <a:ext cx="2466000" cy="1050196"/>
          </a:xfrm>
          <a:prstGeom prst="roundRect">
            <a:avLst/>
          </a:prstGeom>
          <a:solidFill>
            <a:schemeClr val="bg1"/>
          </a:solidFill>
          <a:ln w="28575">
            <a:solidFill>
              <a:srgbClr val="00625E"/>
            </a:solidFill>
          </a:ln>
        </p:spPr>
        <p:txBody>
          <a:bodyPr wrap="square" lIns="0" tIns="0" rIns="0" bIns="0" anchor="ctr" anchorCtr="0">
            <a:noAutofit/>
          </a:bodyPr>
          <a:lstStyle>
            <a:lvl1pPr marL="0" indent="0" algn="ctr">
              <a:buNone/>
              <a:defRPr lang="en-US" sz="1600" b="1" i="0" kern="1200" dirty="0">
                <a:solidFill>
                  <a:schemeClr val="tx1"/>
                </a:solidFill>
                <a:latin typeface="Arial" panose="020B0604020202020204" pitchFamily="34" charset="0"/>
                <a:ea typeface="+mn-ea"/>
                <a:cs typeface="Arial" panose="020B0604020202020204" pitchFamily="34" charset="0"/>
              </a:defRPr>
            </a:lvl1pPr>
            <a:lvl2pPr>
              <a:defRPr lang="en-GB" sz="1600" b="1" kern="1200" dirty="0" smtClean="0">
                <a:solidFill>
                  <a:srgbClr val="012169"/>
                </a:solidFill>
                <a:latin typeface="+mn-lt"/>
                <a:ea typeface="+mn-ea"/>
                <a:cs typeface="+mn-cs"/>
              </a:defRPr>
            </a:lvl2pPr>
            <a:lvl3pPr>
              <a:defRPr lang="en-GB" sz="1600" b="1" kern="1200" dirty="0" smtClean="0">
                <a:solidFill>
                  <a:srgbClr val="012169"/>
                </a:solidFill>
                <a:latin typeface="+mn-lt"/>
                <a:ea typeface="+mn-ea"/>
                <a:cs typeface="+mn-cs"/>
              </a:defRPr>
            </a:lvl3pPr>
            <a:lvl4pPr>
              <a:defRPr lang="en-GB" sz="1600" b="1" kern="1200" dirty="0" smtClean="0">
                <a:solidFill>
                  <a:srgbClr val="012169"/>
                </a:solidFill>
                <a:latin typeface="+mn-lt"/>
                <a:ea typeface="+mn-ea"/>
                <a:cs typeface="+mn-cs"/>
              </a:defRPr>
            </a:lvl4pPr>
            <a:lvl5pPr>
              <a:defRPr lang="en-US" sz="1600" b="1" kern="1200" dirty="0">
                <a:solidFill>
                  <a:srgbClr val="012169"/>
                </a:solidFill>
                <a:latin typeface="+mn-lt"/>
                <a:ea typeface="+mn-ea"/>
                <a:cs typeface="+mn-cs"/>
              </a:defRPr>
            </a:lvl5pPr>
          </a:lstStyle>
          <a:p>
            <a:pPr lvl="0"/>
            <a:r>
              <a:rPr lang="en-GB" dirty="0"/>
              <a:t>Click to edit section heading</a:t>
            </a:r>
            <a:endParaRPr lang="en-US" dirty="0"/>
          </a:p>
        </p:txBody>
      </p:sp>
      <p:sp>
        <p:nvSpPr>
          <p:cNvPr id="2" name="Text Placeholder 1">
            <a:extLst>
              <a:ext uri="{FF2B5EF4-FFF2-40B4-BE49-F238E27FC236}">
                <a16:creationId xmlns:a16="http://schemas.microsoft.com/office/drawing/2014/main" id="{638F259D-179D-20A7-83BD-C20522D6451A}"/>
              </a:ext>
            </a:extLst>
          </p:cNvPr>
          <p:cNvSpPr>
            <a:spLocks noGrp="1"/>
          </p:cNvSpPr>
          <p:nvPr>
            <p:ph type="body" sz="quarter" idx="19" hasCustomPrompt="1"/>
          </p:nvPr>
        </p:nvSpPr>
        <p:spPr>
          <a:xfrm>
            <a:off x="1337115" y="1950648"/>
            <a:ext cx="1346400" cy="1050196"/>
          </a:xfrm>
          <a:prstGeom prst="roundRect">
            <a:avLst/>
          </a:prstGeom>
          <a:solidFill>
            <a:srgbClr val="00625E"/>
          </a:solidFill>
        </p:spPr>
        <p:txBody>
          <a:bodyPr wrap="square" lIns="0" tIns="0" rIns="0" bIns="0" anchor="ctr" anchorCtr="0">
            <a:noAutofit/>
          </a:bodyPr>
          <a:lstStyle>
            <a:lvl1pPr marL="0" indent="0" algn="ctr">
              <a:buNone/>
              <a:defRPr lang="en-US" sz="1600" b="1" i="0" kern="1200" dirty="0">
                <a:solidFill>
                  <a:schemeClr val="lt1"/>
                </a:solidFill>
                <a:latin typeface="Arial" panose="020B0604020202020204" pitchFamily="34" charset="0"/>
                <a:ea typeface="+mn-ea"/>
                <a:cs typeface="Arial" panose="020B0604020202020204" pitchFamily="34" charset="0"/>
              </a:defRPr>
            </a:lvl1pPr>
            <a:lvl2pPr>
              <a:defRPr lang="en-GB" sz="1600" b="1" kern="1200" dirty="0" smtClean="0">
                <a:solidFill>
                  <a:srgbClr val="012169"/>
                </a:solidFill>
                <a:latin typeface="+mn-lt"/>
                <a:ea typeface="+mn-ea"/>
                <a:cs typeface="+mn-cs"/>
              </a:defRPr>
            </a:lvl2pPr>
            <a:lvl3pPr>
              <a:defRPr lang="en-GB" sz="1600" b="1" kern="1200" dirty="0" smtClean="0">
                <a:solidFill>
                  <a:srgbClr val="012169"/>
                </a:solidFill>
                <a:latin typeface="+mn-lt"/>
                <a:ea typeface="+mn-ea"/>
                <a:cs typeface="+mn-cs"/>
              </a:defRPr>
            </a:lvl3pPr>
            <a:lvl4pPr>
              <a:defRPr lang="en-GB" sz="1600" b="1" kern="1200" dirty="0" smtClean="0">
                <a:solidFill>
                  <a:srgbClr val="012169"/>
                </a:solidFill>
                <a:latin typeface="+mn-lt"/>
                <a:ea typeface="+mn-ea"/>
                <a:cs typeface="+mn-cs"/>
              </a:defRPr>
            </a:lvl4pPr>
            <a:lvl5pPr>
              <a:defRPr lang="en-US" sz="1600" b="1" kern="1200" dirty="0">
                <a:solidFill>
                  <a:srgbClr val="012169"/>
                </a:solidFill>
                <a:latin typeface="+mn-lt"/>
                <a:ea typeface="+mn-ea"/>
                <a:cs typeface="+mn-cs"/>
              </a:defRPr>
            </a:lvl5pPr>
          </a:lstStyle>
          <a:p>
            <a:pPr lvl="0"/>
            <a:r>
              <a:rPr lang="en-GB"/>
              <a:t>Click to edit Part No.</a:t>
            </a:r>
            <a:endParaRPr lang="en-US"/>
          </a:p>
        </p:txBody>
      </p:sp>
      <p:sp>
        <p:nvSpPr>
          <p:cNvPr id="6" name="Rectangle 5">
            <a:extLst>
              <a:ext uri="{FF2B5EF4-FFF2-40B4-BE49-F238E27FC236}">
                <a16:creationId xmlns:a16="http://schemas.microsoft.com/office/drawing/2014/main" id="{94731024-AFF6-56D4-C26A-8047B50A42FF}"/>
              </a:ext>
            </a:extLst>
          </p:cNvPr>
          <p:cNvSpPr>
            <a:spLocks noGrp="1" noRot="1" noMove="1" noResize="1" noEditPoints="1" noAdjustHandles="1" noChangeArrowheads="1" noChangeShapeType="1"/>
          </p:cNvSpPr>
          <p:nvPr userDrawn="1"/>
        </p:nvSpPr>
        <p:spPr>
          <a:xfrm>
            <a:off x="188233" y="1442523"/>
            <a:ext cx="11617483" cy="45719"/>
          </a:xfrm>
          <a:prstGeom prst="rect">
            <a:avLst/>
          </a:prstGeom>
          <a:solidFill>
            <a:srgbClr val="0062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Text Placeholder 8">
            <a:extLst>
              <a:ext uri="{FF2B5EF4-FFF2-40B4-BE49-F238E27FC236}">
                <a16:creationId xmlns:a16="http://schemas.microsoft.com/office/drawing/2014/main" id="{C156E772-C6F9-9BBD-6DFC-3AD17BFFA155}"/>
              </a:ext>
            </a:extLst>
          </p:cNvPr>
          <p:cNvSpPr>
            <a:spLocks noGrp="1" noRot="1" noMove="1" noResize="1" noEditPoints="1" noAdjustHandles="1" noChangeArrowheads="1" noChangeShapeType="1"/>
          </p:cNvSpPr>
          <p:nvPr>
            <p:ph type="body" sz="quarter" idx="13" hasCustomPrompt="1"/>
          </p:nvPr>
        </p:nvSpPr>
        <p:spPr>
          <a:xfrm>
            <a:off x="188233" y="1064174"/>
            <a:ext cx="11528628" cy="221599"/>
          </a:xfrm>
          <a:prstGeom prst="rect">
            <a:avLst/>
          </a:prstGeom>
        </p:spPr>
        <p:txBody>
          <a:bodyPr lIns="0" tIns="0" rIns="0" bIns="0">
            <a:noAutofit/>
          </a:bodyPr>
          <a:lstStyle>
            <a:lvl1pPr marL="0" indent="0" algn="r">
              <a:buNone/>
              <a:defRPr sz="1600" b="1">
                <a:solidFill>
                  <a:schemeClr val="bg2">
                    <a:lumMod val="75000"/>
                  </a:schemeClr>
                </a:solidFill>
                <a:latin typeface="Arial" panose="020B0604020202020204" pitchFamily="34" charset="0"/>
                <a:cs typeface="Arial" panose="020B0604020202020204" pitchFamily="34" charset="0"/>
              </a:defRPr>
            </a:lvl1pPr>
          </a:lstStyle>
          <a:p>
            <a:r>
              <a:rPr lang="en-GB"/>
              <a:t>Insert purpose of this slide pack </a:t>
            </a:r>
          </a:p>
        </p:txBody>
      </p:sp>
      <p:sp>
        <p:nvSpPr>
          <p:cNvPr id="7" name="Title Placeholder 2">
            <a:extLst>
              <a:ext uri="{FF2B5EF4-FFF2-40B4-BE49-F238E27FC236}">
                <a16:creationId xmlns:a16="http://schemas.microsoft.com/office/drawing/2014/main" id="{C3738235-D9CB-90F0-F068-84EC4DA07FB4}"/>
              </a:ext>
            </a:extLst>
          </p:cNvPr>
          <p:cNvSpPr>
            <a:spLocks noGrp="1" noRot="1" noMove="1" noResize="1" noEditPoints="1" noAdjustHandles="1" noChangeArrowheads="1" noChangeShapeType="1"/>
          </p:cNvSpPr>
          <p:nvPr>
            <p:ph type="title" hasCustomPrompt="1"/>
          </p:nvPr>
        </p:nvSpPr>
        <p:spPr>
          <a:xfrm>
            <a:off x="4105656" y="504000"/>
            <a:ext cx="7618405" cy="387798"/>
          </a:xfrm>
          <a:prstGeom prst="rect">
            <a:avLst/>
          </a:prstGeom>
        </p:spPr>
        <p:txBody>
          <a:bodyPr vert="horz" wrap="square" lIns="0" tIns="0" rIns="0" bIns="0" rtlCol="0" anchor="b" anchorCtr="0">
            <a:spAutoFit/>
          </a:bodyPr>
          <a:lstStyle>
            <a:lvl1pPr algn="r">
              <a:defRPr sz="2800" b="1">
                <a:solidFill>
                  <a:srgbClr val="00625E"/>
                </a:solidFill>
                <a:latin typeface="Arial" panose="020B0604020202020204" pitchFamily="34" charset="0"/>
                <a:cs typeface="Arial" panose="020B0604020202020204" pitchFamily="34" charset="0"/>
              </a:defRPr>
            </a:lvl1pPr>
          </a:lstStyle>
          <a:p>
            <a:r>
              <a:rPr lang="en-US" dirty="0"/>
              <a:t>Introduction</a:t>
            </a:r>
            <a:endParaRPr lang="en-GB" dirty="0"/>
          </a:p>
        </p:txBody>
      </p:sp>
    </p:spTree>
    <p:extLst>
      <p:ext uri="{BB962C8B-B14F-4D97-AF65-F5344CB8AC3E}">
        <p14:creationId xmlns:p14="http://schemas.microsoft.com/office/powerpoint/2010/main" val="279143392"/>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sp>
        <p:nvSpPr>
          <p:cNvPr id="10" name="Slide Number Placeholder 5">
            <a:extLst>
              <a:ext uri="{FF2B5EF4-FFF2-40B4-BE49-F238E27FC236}">
                <a16:creationId xmlns:a16="http://schemas.microsoft.com/office/drawing/2014/main" id="{08012246-FEAD-2736-1E40-E7FB72DB0613}"/>
              </a:ext>
            </a:extLst>
          </p:cNvPr>
          <p:cNvSpPr>
            <a:spLocks noGrp="1" noRot="1" noMove="1" noResize="1" noEditPoints="1" noAdjustHandles="1" noChangeArrowheads="1" noChangeShapeType="1"/>
          </p:cNvSpPr>
          <p:nvPr>
            <p:ph type="sldNum" sz="quarter" idx="4"/>
          </p:nvPr>
        </p:nvSpPr>
        <p:spPr>
          <a:xfrm>
            <a:off x="11398249" y="6565990"/>
            <a:ext cx="567415" cy="184666"/>
          </a:xfrm>
          <a:prstGeom prst="rect">
            <a:avLst/>
          </a:prstGeom>
        </p:spPr>
        <p:txBody>
          <a:bodyPr vert="horz" wrap="square" lIns="0" tIns="0" rIns="0" bIns="0" rtlCol="0" anchor="ctr">
            <a:spAutoFit/>
          </a:bodyPr>
          <a:lstStyle>
            <a:lvl1pPr algn="r">
              <a:defRPr sz="1200">
                <a:solidFill>
                  <a:schemeClr val="bg2">
                    <a:lumMod val="75000"/>
                  </a:schemeClr>
                </a:solidFill>
              </a:defRPr>
            </a:lvl1pPr>
          </a:lstStyle>
          <a:p>
            <a:fld id="{318356DC-334E-1146-8C47-B0DA3BCDFCC3}" type="slidenum">
              <a:rPr lang="en-US" smtClean="0"/>
              <a:pPr/>
              <a:t>‹#›</a:t>
            </a:fld>
            <a:endParaRPr lang="en-US" dirty="0"/>
          </a:p>
        </p:txBody>
      </p:sp>
      <p:sp>
        <p:nvSpPr>
          <p:cNvPr id="5" name="Rectangle 4">
            <a:extLst>
              <a:ext uri="{FF2B5EF4-FFF2-40B4-BE49-F238E27FC236}">
                <a16:creationId xmlns:a16="http://schemas.microsoft.com/office/drawing/2014/main" id="{51E4AB27-3E1D-9704-CD93-9526F2836F93}"/>
              </a:ext>
            </a:extLst>
          </p:cNvPr>
          <p:cNvSpPr>
            <a:spLocks noGrp="1" noRot="1" noMove="1" noResize="1" noEditPoints="1" noAdjustHandles="1" noChangeArrowheads="1" noChangeShapeType="1"/>
          </p:cNvSpPr>
          <p:nvPr userDrawn="1"/>
        </p:nvSpPr>
        <p:spPr>
          <a:xfrm>
            <a:off x="188233" y="1442523"/>
            <a:ext cx="11617483" cy="45719"/>
          </a:xfrm>
          <a:prstGeom prst="rect">
            <a:avLst/>
          </a:prstGeom>
          <a:solidFill>
            <a:srgbClr val="0062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Text Placeholder 8">
            <a:extLst>
              <a:ext uri="{FF2B5EF4-FFF2-40B4-BE49-F238E27FC236}">
                <a16:creationId xmlns:a16="http://schemas.microsoft.com/office/drawing/2014/main" id="{D52D4B64-9D8F-D594-4FDD-E602F723521C}"/>
              </a:ext>
            </a:extLst>
          </p:cNvPr>
          <p:cNvSpPr>
            <a:spLocks noGrp="1" noRot="1" noMove="1" noResize="1" noEditPoints="1" noAdjustHandles="1" noChangeArrowheads="1" noChangeShapeType="1"/>
          </p:cNvSpPr>
          <p:nvPr>
            <p:ph type="body" sz="quarter" idx="18" hasCustomPrompt="1"/>
          </p:nvPr>
        </p:nvSpPr>
        <p:spPr>
          <a:xfrm>
            <a:off x="188233" y="1064174"/>
            <a:ext cx="11528628" cy="221599"/>
          </a:xfrm>
          <a:prstGeom prst="rect">
            <a:avLst/>
          </a:prstGeom>
        </p:spPr>
        <p:txBody>
          <a:bodyPr lIns="0" tIns="0" rIns="0" bIns="0">
            <a:noAutofit/>
          </a:bodyPr>
          <a:lstStyle>
            <a:lvl1pPr marL="0" indent="0" algn="r">
              <a:buNone/>
              <a:defRPr sz="1600" b="1">
                <a:solidFill>
                  <a:schemeClr val="bg2">
                    <a:lumMod val="75000"/>
                  </a:schemeClr>
                </a:solidFill>
                <a:latin typeface="Arial" panose="020B0604020202020204" pitchFamily="34" charset="0"/>
                <a:cs typeface="Arial" panose="020B0604020202020204" pitchFamily="34" charset="0"/>
              </a:defRPr>
            </a:lvl1pPr>
          </a:lstStyle>
          <a:p>
            <a:r>
              <a:rPr lang="en-GB"/>
              <a:t>One line summary of slide / key takeaway</a:t>
            </a:r>
          </a:p>
        </p:txBody>
      </p:sp>
      <p:sp>
        <p:nvSpPr>
          <p:cNvPr id="6" name="Title Placeholder 2">
            <a:extLst>
              <a:ext uri="{FF2B5EF4-FFF2-40B4-BE49-F238E27FC236}">
                <a16:creationId xmlns:a16="http://schemas.microsoft.com/office/drawing/2014/main" id="{4CDB539E-2F3F-2A61-7B92-04E022F3E1FB}"/>
              </a:ext>
            </a:extLst>
          </p:cNvPr>
          <p:cNvSpPr>
            <a:spLocks noGrp="1" noRot="1" noMove="1" noResize="1" noEditPoints="1" noAdjustHandles="1" noChangeArrowheads="1" noChangeShapeType="1"/>
          </p:cNvSpPr>
          <p:nvPr>
            <p:ph type="title" hasCustomPrompt="1"/>
          </p:nvPr>
        </p:nvSpPr>
        <p:spPr>
          <a:xfrm>
            <a:off x="4114800" y="504000"/>
            <a:ext cx="7609261" cy="387798"/>
          </a:xfrm>
          <a:prstGeom prst="rect">
            <a:avLst/>
          </a:prstGeom>
        </p:spPr>
        <p:txBody>
          <a:bodyPr vert="horz" wrap="square" lIns="0" tIns="0" rIns="0" bIns="0" rtlCol="0" anchor="b" anchorCtr="0">
            <a:spAutoFit/>
          </a:bodyPr>
          <a:lstStyle>
            <a:lvl1pPr algn="r">
              <a:defRPr sz="2800" b="1">
                <a:solidFill>
                  <a:srgbClr val="00625E"/>
                </a:solidFill>
                <a:latin typeface="Arial" panose="020B0604020202020204" pitchFamily="34" charset="0"/>
                <a:cs typeface="Arial" panose="020B0604020202020204" pitchFamily="34" charset="0"/>
              </a:defRPr>
            </a:lvl1pPr>
          </a:lstStyle>
          <a:p>
            <a:r>
              <a:rPr lang="en-US" dirty="0"/>
              <a:t>Title of slide</a:t>
            </a:r>
            <a:endParaRPr lang="en-GB" dirty="0"/>
          </a:p>
        </p:txBody>
      </p:sp>
      <p:sp>
        <p:nvSpPr>
          <p:cNvPr id="2" name="Text Placeholder 7">
            <a:extLst>
              <a:ext uri="{FF2B5EF4-FFF2-40B4-BE49-F238E27FC236}">
                <a16:creationId xmlns:a16="http://schemas.microsoft.com/office/drawing/2014/main" id="{8E78C026-3B18-0F30-EA25-4B002C7FC421}"/>
              </a:ext>
            </a:extLst>
          </p:cNvPr>
          <p:cNvSpPr>
            <a:spLocks noGrp="1"/>
          </p:cNvSpPr>
          <p:nvPr>
            <p:ph type="body" sz="quarter" idx="14"/>
          </p:nvPr>
        </p:nvSpPr>
        <p:spPr>
          <a:xfrm>
            <a:off x="630370" y="1915856"/>
            <a:ext cx="5626511" cy="246221"/>
          </a:xfrm>
          <a:prstGeom prst="rect">
            <a:avLst/>
          </a:prstGeom>
        </p:spPr>
        <p:txBody>
          <a:bodyPr wrap="square" lIns="0" tIns="0" rIns="0" bIns="0">
            <a:spAutoFit/>
          </a:bodyPr>
          <a:lstStyle>
            <a:lvl1pPr marL="284400" indent="-284400">
              <a:lnSpc>
                <a:spcPct val="100000"/>
              </a:lnSpc>
              <a:spcBef>
                <a:spcPts val="0"/>
              </a:spcBef>
              <a:spcAft>
                <a:spcPts val="800"/>
              </a:spcAft>
              <a:defRPr lang="en-US" sz="1600" kern="1200" dirty="0">
                <a:solidFill>
                  <a:schemeClr val="tx1"/>
                </a:solidFill>
                <a:latin typeface="Arial" panose="020B0604020202020204" pitchFamily="34" charset="0"/>
                <a:ea typeface="+mn-ea"/>
                <a:cs typeface="Arial"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120301869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xample of chart and text">
    <p:spTree>
      <p:nvGrpSpPr>
        <p:cNvPr id="1" name=""/>
        <p:cNvGrpSpPr/>
        <p:nvPr/>
      </p:nvGrpSpPr>
      <p:grpSpPr>
        <a:xfrm>
          <a:off x="0" y="0"/>
          <a:ext cx="0" cy="0"/>
          <a:chOff x="0" y="0"/>
          <a:chExt cx="0" cy="0"/>
        </a:xfrm>
      </p:grpSpPr>
      <p:sp>
        <p:nvSpPr>
          <p:cNvPr id="10" name="Slide Number Placeholder 5">
            <a:extLst>
              <a:ext uri="{FF2B5EF4-FFF2-40B4-BE49-F238E27FC236}">
                <a16:creationId xmlns:a16="http://schemas.microsoft.com/office/drawing/2014/main" id="{08012246-FEAD-2736-1E40-E7FB72DB0613}"/>
              </a:ext>
            </a:extLst>
          </p:cNvPr>
          <p:cNvSpPr>
            <a:spLocks noGrp="1" noRot="1" noMove="1" noResize="1" noEditPoints="1" noAdjustHandles="1" noChangeArrowheads="1" noChangeShapeType="1"/>
          </p:cNvSpPr>
          <p:nvPr>
            <p:ph type="sldNum" sz="quarter" idx="4"/>
          </p:nvPr>
        </p:nvSpPr>
        <p:spPr>
          <a:xfrm>
            <a:off x="11398249" y="6565990"/>
            <a:ext cx="567415" cy="184666"/>
          </a:xfrm>
          <a:prstGeom prst="rect">
            <a:avLst/>
          </a:prstGeom>
        </p:spPr>
        <p:txBody>
          <a:bodyPr vert="horz" wrap="square" lIns="0" tIns="0" rIns="0" bIns="0" rtlCol="0" anchor="ctr">
            <a:spAutoFit/>
          </a:bodyPr>
          <a:lstStyle>
            <a:lvl1pPr algn="r">
              <a:defRPr sz="1200">
                <a:solidFill>
                  <a:schemeClr val="bg2">
                    <a:lumMod val="75000"/>
                  </a:schemeClr>
                </a:solidFill>
              </a:defRPr>
            </a:lvl1pPr>
          </a:lstStyle>
          <a:p>
            <a:fld id="{318356DC-334E-1146-8C47-B0DA3BCDFCC3}" type="slidenum">
              <a:rPr lang="en-US" smtClean="0"/>
              <a:pPr/>
              <a:t>‹#›</a:t>
            </a:fld>
            <a:endParaRPr lang="en-US" dirty="0"/>
          </a:p>
        </p:txBody>
      </p:sp>
      <p:sp>
        <p:nvSpPr>
          <p:cNvPr id="12" name="Text Placeholder 11">
            <a:extLst>
              <a:ext uri="{FF2B5EF4-FFF2-40B4-BE49-F238E27FC236}">
                <a16:creationId xmlns:a16="http://schemas.microsoft.com/office/drawing/2014/main" id="{15EC0B2B-C87B-0C51-9F6B-F7FFE8E2787B}"/>
              </a:ext>
            </a:extLst>
          </p:cNvPr>
          <p:cNvSpPr>
            <a:spLocks noGrp="1"/>
          </p:cNvSpPr>
          <p:nvPr>
            <p:ph type="body" sz="quarter" idx="19"/>
          </p:nvPr>
        </p:nvSpPr>
        <p:spPr>
          <a:xfrm>
            <a:off x="6631911" y="1992578"/>
            <a:ext cx="4872312" cy="646331"/>
          </a:xfrm>
          <a:prstGeom prst="rect">
            <a:avLst/>
          </a:prstGeom>
        </p:spPr>
        <p:txBody>
          <a:bodyPr lIns="0" tIns="0" rIns="0" bIns="0">
            <a:spAutoFit/>
          </a:bodyPr>
          <a:lstStyle>
            <a:lvl1pPr marL="0" indent="0">
              <a:lnSpc>
                <a:spcPct val="100000"/>
              </a:lnSpc>
              <a:spcBef>
                <a:spcPts val="0"/>
              </a:spcBef>
              <a:spcAft>
                <a:spcPts val="1200"/>
              </a:spcAft>
              <a:buNone/>
              <a:defRPr lang="en-GB" sz="1600" b="1" i="0" kern="1200" dirty="0" smtClean="0">
                <a:solidFill>
                  <a:srgbClr val="00625E"/>
                </a:solidFill>
                <a:latin typeface="Arial" panose="020B0604020202020204" pitchFamily="34" charset="0"/>
                <a:ea typeface="+mn-ea"/>
                <a:cs typeface="Arial" panose="020B0604020202020204" pitchFamily="34" charset="0"/>
              </a:defRPr>
            </a:lvl1pPr>
            <a:lvl2pPr marL="284400" indent="-284400">
              <a:lnSpc>
                <a:spcPct val="100000"/>
              </a:lnSpc>
              <a:spcBef>
                <a:spcPts val="0"/>
              </a:spcBef>
              <a:spcAft>
                <a:spcPts val="1200"/>
              </a:spcAft>
              <a:defRPr lang="en-US" sz="1600" kern="1200" dirty="0">
                <a:solidFill>
                  <a:schemeClr val="tx1"/>
                </a:solidFill>
                <a:latin typeface="Arial" panose="020B0604020202020204" pitchFamily="34" charset="0"/>
                <a:ea typeface="+mn-ea"/>
                <a:cs typeface="Arial" panose="020B0604020202020204" pitchFamily="34" charset="0"/>
              </a:defRPr>
            </a:lvl2pPr>
          </a:lstStyle>
          <a:p>
            <a:pPr lvl="0"/>
            <a:r>
              <a:rPr lang="en-US"/>
              <a:t>Click to edit Master text styles</a:t>
            </a:r>
          </a:p>
          <a:p>
            <a:pPr lvl="1"/>
            <a:r>
              <a:rPr lang="en-US"/>
              <a:t>Second level</a:t>
            </a:r>
          </a:p>
        </p:txBody>
      </p:sp>
      <p:cxnSp>
        <p:nvCxnSpPr>
          <p:cNvPr id="4" name="Straight Connector 3">
            <a:extLst>
              <a:ext uri="{FF2B5EF4-FFF2-40B4-BE49-F238E27FC236}">
                <a16:creationId xmlns:a16="http://schemas.microsoft.com/office/drawing/2014/main" id="{754B0265-450F-C335-6CC4-7D2948E79630}"/>
              </a:ext>
            </a:extLst>
          </p:cNvPr>
          <p:cNvCxnSpPr>
            <a:cxnSpLocks noGrp="1" noRot="1" noMove="1" noResize="1" noEditPoints="1" noAdjustHandles="1" noChangeArrowheads="1" noChangeShapeType="1"/>
          </p:cNvCxnSpPr>
          <p:nvPr userDrawn="1"/>
        </p:nvCxnSpPr>
        <p:spPr>
          <a:xfrm>
            <a:off x="6096000" y="1842247"/>
            <a:ext cx="0" cy="4521795"/>
          </a:xfrm>
          <a:prstGeom prst="line">
            <a:avLst/>
          </a:prstGeom>
          <a:ln>
            <a:solidFill>
              <a:srgbClr val="00625E"/>
            </a:solidFill>
          </a:ln>
        </p:spPr>
        <p:style>
          <a:lnRef idx="3">
            <a:schemeClr val="dk1"/>
          </a:lnRef>
          <a:fillRef idx="0">
            <a:schemeClr val="dk1"/>
          </a:fillRef>
          <a:effectRef idx="2">
            <a:schemeClr val="dk1"/>
          </a:effectRef>
          <a:fontRef idx="minor">
            <a:schemeClr val="tx1"/>
          </a:fontRef>
        </p:style>
      </p:cxnSp>
      <p:sp>
        <p:nvSpPr>
          <p:cNvPr id="14" name="Chart Placeholder 13">
            <a:extLst>
              <a:ext uri="{FF2B5EF4-FFF2-40B4-BE49-F238E27FC236}">
                <a16:creationId xmlns:a16="http://schemas.microsoft.com/office/drawing/2014/main" id="{07AA62B4-5C1B-8BFC-B491-36C0674777AF}"/>
              </a:ext>
            </a:extLst>
          </p:cNvPr>
          <p:cNvSpPr>
            <a:spLocks noGrp="1"/>
          </p:cNvSpPr>
          <p:nvPr>
            <p:ph type="chart" sz="quarter" idx="20"/>
          </p:nvPr>
        </p:nvSpPr>
        <p:spPr>
          <a:xfrm>
            <a:off x="360000" y="1836498"/>
            <a:ext cx="5374800" cy="4517502"/>
          </a:xfrm>
          <a:prstGeom prst="rect">
            <a:avLst/>
          </a:prstGeom>
        </p:spPr>
        <p:txBody>
          <a:bodyPr lIns="0" tIns="0" rIns="0" bIns="0" anchor="ctr" anchorCtr="0"/>
          <a:lstStyle>
            <a:lvl1pPr marL="0" indent="0" algn="ctr">
              <a:buNone/>
              <a:defRPr sz="1200">
                <a:solidFill>
                  <a:schemeClr val="accent5"/>
                </a:solidFill>
              </a:defRPr>
            </a:lvl1pPr>
          </a:lstStyle>
          <a:p>
            <a:r>
              <a:rPr lang="en-US" dirty="0"/>
              <a:t>Click icon to add chart</a:t>
            </a:r>
          </a:p>
        </p:txBody>
      </p:sp>
      <p:sp>
        <p:nvSpPr>
          <p:cNvPr id="5" name="Rectangle 4">
            <a:extLst>
              <a:ext uri="{FF2B5EF4-FFF2-40B4-BE49-F238E27FC236}">
                <a16:creationId xmlns:a16="http://schemas.microsoft.com/office/drawing/2014/main" id="{51E4AB27-3E1D-9704-CD93-9526F2836F93}"/>
              </a:ext>
            </a:extLst>
          </p:cNvPr>
          <p:cNvSpPr>
            <a:spLocks noGrp="1" noRot="1" noMove="1" noResize="1" noEditPoints="1" noAdjustHandles="1" noChangeArrowheads="1" noChangeShapeType="1"/>
          </p:cNvSpPr>
          <p:nvPr userDrawn="1"/>
        </p:nvSpPr>
        <p:spPr>
          <a:xfrm>
            <a:off x="188233" y="1442523"/>
            <a:ext cx="11617483" cy="45719"/>
          </a:xfrm>
          <a:prstGeom prst="rect">
            <a:avLst/>
          </a:prstGeom>
          <a:solidFill>
            <a:srgbClr val="0062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Text Placeholder 8">
            <a:extLst>
              <a:ext uri="{FF2B5EF4-FFF2-40B4-BE49-F238E27FC236}">
                <a16:creationId xmlns:a16="http://schemas.microsoft.com/office/drawing/2014/main" id="{D52D4B64-9D8F-D594-4FDD-E602F723521C}"/>
              </a:ext>
            </a:extLst>
          </p:cNvPr>
          <p:cNvSpPr>
            <a:spLocks noGrp="1" noRot="1" noMove="1" noResize="1" noEditPoints="1" noAdjustHandles="1" noChangeArrowheads="1" noChangeShapeType="1"/>
          </p:cNvSpPr>
          <p:nvPr>
            <p:ph type="body" sz="quarter" idx="18" hasCustomPrompt="1"/>
          </p:nvPr>
        </p:nvSpPr>
        <p:spPr>
          <a:xfrm>
            <a:off x="188233" y="1064174"/>
            <a:ext cx="11528628" cy="221599"/>
          </a:xfrm>
          <a:prstGeom prst="rect">
            <a:avLst/>
          </a:prstGeom>
        </p:spPr>
        <p:txBody>
          <a:bodyPr lIns="0" tIns="0" rIns="0" bIns="0">
            <a:noAutofit/>
          </a:bodyPr>
          <a:lstStyle>
            <a:lvl1pPr marL="0" indent="0" algn="r">
              <a:buNone/>
              <a:defRPr sz="1600" b="1">
                <a:solidFill>
                  <a:schemeClr val="bg2">
                    <a:lumMod val="75000"/>
                  </a:schemeClr>
                </a:solidFill>
                <a:latin typeface="Arial" panose="020B0604020202020204" pitchFamily="34" charset="0"/>
                <a:cs typeface="Arial" panose="020B0604020202020204" pitchFamily="34" charset="0"/>
              </a:defRPr>
            </a:lvl1pPr>
          </a:lstStyle>
          <a:p>
            <a:r>
              <a:rPr lang="en-GB"/>
              <a:t>One line summary of slide / key takeaway</a:t>
            </a:r>
          </a:p>
        </p:txBody>
      </p:sp>
      <p:sp>
        <p:nvSpPr>
          <p:cNvPr id="6" name="Title Placeholder 2">
            <a:extLst>
              <a:ext uri="{FF2B5EF4-FFF2-40B4-BE49-F238E27FC236}">
                <a16:creationId xmlns:a16="http://schemas.microsoft.com/office/drawing/2014/main" id="{4CDB539E-2F3F-2A61-7B92-04E022F3E1FB}"/>
              </a:ext>
            </a:extLst>
          </p:cNvPr>
          <p:cNvSpPr>
            <a:spLocks noGrp="1" noRot="1" noMove="1" noResize="1" noEditPoints="1" noAdjustHandles="1" noChangeArrowheads="1" noChangeShapeType="1"/>
          </p:cNvSpPr>
          <p:nvPr>
            <p:ph type="title" hasCustomPrompt="1"/>
          </p:nvPr>
        </p:nvSpPr>
        <p:spPr>
          <a:xfrm>
            <a:off x="4114800" y="504000"/>
            <a:ext cx="7609261" cy="387798"/>
          </a:xfrm>
          <a:prstGeom prst="rect">
            <a:avLst/>
          </a:prstGeom>
        </p:spPr>
        <p:txBody>
          <a:bodyPr vert="horz" wrap="square" lIns="0" tIns="0" rIns="0" bIns="0" rtlCol="0" anchor="b" anchorCtr="0">
            <a:spAutoFit/>
          </a:bodyPr>
          <a:lstStyle>
            <a:lvl1pPr algn="r">
              <a:defRPr sz="2800" b="1">
                <a:solidFill>
                  <a:srgbClr val="00625E"/>
                </a:solidFill>
                <a:latin typeface="Arial" panose="020B0604020202020204" pitchFamily="34" charset="0"/>
                <a:cs typeface="Arial" panose="020B0604020202020204" pitchFamily="34" charset="0"/>
              </a:defRPr>
            </a:lvl1pPr>
          </a:lstStyle>
          <a:p>
            <a:r>
              <a:rPr lang="en-US" dirty="0"/>
              <a:t>Title of slide</a:t>
            </a:r>
            <a:endParaRPr lang="en-GB" dirty="0"/>
          </a:p>
        </p:txBody>
      </p:sp>
    </p:spTree>
    <p:extLst>
      <p:ext uri="{BB962C8B-B14F-4D97-AF65-F5344CB8AC3E}">
        <p14:creationId xmlns:p14="http://schemas.microsoft.com/office/powerpoint/2010/main" val="3103818661"/>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xample of text box, text and icon">
    <p:spTree>
      <p:nvGrpSpPr>
        <p:cNvPr id="1" name=""/>
        <p:cNvGrpSpPr/>
        <p:nvPr/>
      </p:nvGrpSpPr>
      <p:grpSpPr>
        <a:xfrm>
          <a:off x="0" y="0"/>
          <a:ext cx="0" cy="0"/>
          <a:chOff x="0" y="0"/>
          <a:chExt cx="0" cy="0"/>
        </a:xfrm>
      </p:grpSpPr>
      <p:sp>
        <p:nvSpPr>
          <p:cNvPr id="30" name="Slide Number Placeholder 5">
            <a:extLst>
              <a:ext uri="{FF2B5EF4-FFF2-40B4-BE49-F238E27FC236}">
                <a16:creationId xmlns:a16="http://schemas.microsoft.com/office/drawing/2014/main" id="{FBE3F79B-2FBC-6E5C-355A-DE48CE262612}"/>
              </a:ext>
            </a:extLst>
          </p:cNvPr>
          <p:cNvSpPr>
            <a:spLocks noGrp="1" noRot="1" noMove="1" noResize="1" noEditPoints="1" noAdjustHandles="1" noChangeArrowheads="1" noChangeShapeType="1"/>
          </p:cNvSpPr>
          <p:nvPr>
            <p:ph type="sldNum" sz="quarter" idx="4"/>
          </p:nvPr>
        </p:nvSpPr>
        <p:spPr>
          <a:xfrm>
            <a:off x="11398249" y="6565990"/>
            <a:ext cx="567415" cy="184666"/>
          </a:xfrm>
          <a:prstGeom prst="rect">
            <a:avLst/>
          </a:prstGeom>
        </p:spPr>
        <p:txBody>
          <a:bodyPr vert="horz" wrap="square" lIns="0" tIns="0" rIns="0" bIns="0" rtlCol="0" anchor="ctr">
            <a:spAutoFit/>
          </a:bodyPr>
          <a:lstStyle>
            <a:lvl1pPr algn="r">
              <a:defRPr sz="1200">
                <a:solidFill>
                  <a:schemeClr val="bg2">
                    <a:lumMod val="75000"/>
                  </a:schemeClr>
                </a:solidFill>
              </a:defRPr>
            </a:lvl1pPr>
          </a:lstStyle>
          <a:p>
            <a:fld id="{318356DC-334E-1146-8C47-B0DA3BCDFCC3}" type="slidenum">
              <a:rPr lang="en-US" smtClean="0"/>
              <a:pPr/>
              <a:t>‹#›</a:t>
            </a:fld>
            <a:endParaRPr lang="en-US" dirty="0"/>
          </a:p>
        </p:txBody>
      </p:sp>
      <p:sp>
        <p:nvSpPr>
          <p:cNvPr id="8" name="Text Placeholder 7">
            <a:extLst>
              <a:ext uri="{FF2B5EF4-FFF2-40B4-BE49-F238E27FC236}">
                <a16:creationId xmlns:a16="http://schemas.microsoft.com/office/drawing/2014/main" id="{6B5AE1E8-FBBF-7855-3F7B-2B916F13DE82}"/>
              </a:ext>
            </a:extLst>
          </p:cNvPr>
          <p:cNvSpPr>
            <a:spLocks noGrp="1"/>
          </p:cNvSpPr>
          <p:nvPr>
            <p:ph type="body" sz="quarter" idx="14"/>
          </p:nvPr>
        </p:nvSpPr>
        <p:spPr>
          <a:xfrm>
            <a:off x="5954400" y="1958804"/>
            <a:ext cx="5626511" cy="246221"/>
          </a:xfrm>
          <a:prstGeom prst="rect">
            <a:avLst/>
          </a:prstGeom>
        </p:spPr>
        <p:txBody>
          <a:bodyPr wrap="square" lIns="0" tIns="0" rIns="0" bIns="0">
            <a:spAutoFit/>
          </a:bodyPr>
          <a:lstStyle>
            <a:lvl1pPr marL="284400" indent="-284400">
              <a:lnSpc>
                <a:spcPct val="100000"/>
              </a:lnSpc>
              <a:spcBef>
                <a:spcPts val="0"/>
              </a:spcBef>
              <a:spcAft>
                <a:spcPts val="800"/>
              </a:spcAft>
              <a:defRPr lang="en-US" sz="1600" kern="1200" dirty="0">
                <a:solidFill>
                  <a:schemeClr val="tx1"/>
                </a:solidFill>
                <a:latin typeface="Arial" panose="020B0604020202020204" pitchFamily="34" charset="0"/>
                <a:ea typeface="+mn-ea"/>
                <a:cs typeface="Arial" panose="020B0604020202020204" pitchFamily="34" charset="0"/>
              </a:defRPr>
            </a:lvl1pPr>
          </a:lstStyle>
          <a:p>
            <a:pPr lvl="0"/>
            <a:r>
              <a:rPr lang="en-US"/>
              <a:t>Click to edit Master text styles</a:t>
            </a:r>
          </a:p>
        </p:txBody>
      </p:sp>
      <p:sp>
        <p:nvSpPr>
          <p:cNvPr id="14" name="Text Placeholder 13">
            <a:extLst>
              <a:ext uri="{FF2B5EF4-FFF2-40B4-BE49-F238E27FC236}">
                <a16:creationId xmlns:a16="http://schemas.microsoft.com/office/drawing/2014/main" id="{91DD2C8F-1F4A-BD4D-2809-C9417F6087C4}"/>
              </a:ext>
            </a:extLst>
          </p:cNvPr>
          <p:cNvSpPr>
            <a:spLocks noGrp="1"/>
          </p:cNvSpPr>
          <p:nvPr>
            <p:ph type="body" sz="quarter" idx="15"/>
          </p:nvPr>
        </p:nvSpPr>
        <p:spPr>
          <a:xfrm>
            <a:off x="612000" y="3581400"/>
            <a:ext cx="5011200" cy="2671200"/>
          </a:xfrm>
          <a:prstGeom prst="rect">
            <a:avLst/>
          </a:prstGeom>
          <a:solidFill>
            <a:schemeClr val="bg2">
              <a:lumMod val="40000"/>
              <a:lumOff val="60000"/>
            </a:schemeClr>
          </a:solidFill>
        </p:spPr>
        <p:txBody>
          <a:bodyPr lIns="288000" tIns="216000" rIns="288000" bIns="72000"/>
          <a:lstStyle>
            <a:lvl1pPr marL="0" indent="0">
              <a:lnSpc>
                <a:spcPct val="100000"/>
              </a:lnSpc>
              <a:spcBef>
                <a:spcPts val="0"/>
              </a:spcBef>
              <a:spcAft>
                <a:spcPts val="600"/>
              </a:spcAft>
              <a:buNone/>
              <a:defRPr sz="1600">
                <a:solidFill>
                  <a:schemeClr val="tx1"/>
                </a:solidFill>
                <a:latin typeface="Arial" panose="020B0604020202020204" pitchFamily="34" charset="0"/>
                <a:cs typeface="Arial" panose="020B0604020202020204" pitchFamily="34" charset="0"/>
              </a:defRPr>
            </a:lvl1pPr>
            <a:lvl2pPr marL="284400" indent="-284400">
              <a:lnSpc>
                <a:spcPct val="100000"/>
              </a:lnSpc>
              <a:spcBef>
                <a:spcPts val="0"/>
              </a:spcBef>
              <a:spcAft>
                <a:spcPts val="600"/>
              </a:spcAft>
              <a:defRPr sz="1600">
                <a:solidFill>
                  <a:schemeClr val="tx1"/>
                </a:solidFill>
                <a:latin typeface="Arial" panose="020B0604020202020204" pitchFamily="34" charset="0"/>
                <a:cs typeface="Arial" panose="020B0604020202020204" pitchFamily="34" charset="0"/>
              </a:defRPr>
            </a:lvl2pPr>
            <a:lvl3pPr>
              <a:defRPr sz="1600"/>
            </a:lvl3pPr>
            <a:lvl4pPr>
              <a:defRPr sz="1600"/>
            </a:lvl4pPr>
            <a:lvl5pPr>
              <a:defRPr sz="1600"/>
            </a:lvl5pPr>
          </a:lstStyle>
          <a:p>
            <a:pPr lvl="0"/>
            <a:r>
              <a:rPr lang="en-US"/>
              <a:t>Click to edit Master text styles</a:t>
            </a:r>
          </a:p>
          <a:p>
            <a:pPr lvl="1"/>
            <a:r>
              <a:rPr lang="en-US"/>
              <a:t>Second level</a:t>
            </a:r>
          </a:p>
        </p:txBody>
      </p:sp>
      <p:sp>
        <p:nvSpPr>
          <p:cNvPr id="16" name="Text Placeholder 13">
            <a:extLst>
              <a:ext uri="{FF2B5EF4-FFF2-40B4-BE49-F238E27FC236}">
                <a16:creationId xmlns:a16="http://schemas.microsoft.com/office/drawing/2014/main" id="{5A9381C4-2FDD-D49A-D43E-1B2ABFA4BA2C}"/>
              </a:ext>
            </a:extLst>
          </p:cNvPr>
          <p:cNvSpPr>
            <a:spLocks noGrp="1"/>
          </p:cNvSpPr>
          <p:nvPr>
            <p:ph type="body" sz="quarter" idx="16"/>
          </p:nvPr>
        </p:nvSpPr>
        <p:spPr>
          <a:xfrm>
            <a:off x="612000" y="1810870"/>
            <a:ext cx="5011200" cy="1620000"/>
          </a:xfrm>
          <a:prstGeom prst="roundRect">
            <a:avLst/>
          </a:prstGeom>
          <a:solidFill>
            <a:srgbClr val="00625E"/>
          </a:solidFill>
        </p:spPr>
        <p:txBody>
          <a:bodyPr lIns="1368000" tIns="251999" rIns="90000" bIns="46800"/>
          <a:lstStyle>
            <a:lvl1pPr marL="0" indent="0">
              <a:lnSpc>
                <a:spcPct val="100000"/>
              </a:lnSpc>
              <a:spcBef>
                <a:spcPts val="0"/>
              </a:spcBef>
              <a:spcAft>
                <a:spcPts val="600"/>
              </a:spcAft>
              <a:buNone/>
              <a:defRPr sz="1600">
                <a:solidFill>
                  <a:schemeClr val="bg1"/>
                </a:solidFill>
                <a:latin typeface="Arial" panose="020B0604020202020204" pitchFamily="34" charset="0"/>
                <a:cs typeface="Arial" panose="020B0604020202020204" pitchFamily="34" charset="0"/>
              </a:defRPr>
            </a:lvl1pPr>
            <a:lvl2pPr marL="284400" indent="-284400">
              <a:lnSpc>
                <a:spcPct val="100000"/>
              </a:lnSpc>
              <a:spcBef>
                <a:spcPts val="0"/>
              </a:spcBef>
              <a:spcAft>
                <a:spcPts val="600"/>
              </a:spcAft>
              <a:defRPr sz="1600">
                <a:solidFill>
                  <a:schemeClr val="bg1"/>
                </a:solidFill>
              </a:defRPr>
            </a:lvl2pPr>
            <a:lvl3pPr>
              <a:defRPr sz="1600"/>
            </a:lvl3pPr>
            <a:lvl4pPr>
              <a:defRPr sz="1600"/>
            </a:lvl4pPr>
            <a:lvl5pPr>
              <a:defRPr sz="1600"/>
            </a:lvl5pPr>
          </a:lstStyle>
          <a:p>
            <a:pPr lvl="0"/>
            <a:r>
              <a:rPr lang="en-US"/>
              <a:t>Click to edit Master text styles</a:t>
            </a:r>
          </a:p>
        </p:txBody>
      </p:sp>
      <p:sp>
        <p:nvSpPr>
          <p:cNvPr id="20" name="Picture Placeholder 19">
            <a:extLst>
              <a:ext uri="{FF2B5EF4-FFF2-40B4-BE49-F238E27FC236}">
                <a16:creationId xmlns:a16="http://schemas.microsoft.com/office/drawing/2014/main" id="{10D73907-34CD-8021-D089-CD58996F28C7}"/>
              </a:ext>
            </a:extLst>
          </p:cNvPr>
          <p:cNvSpPr>
            <a:spLocks noGrp="1"/>
          </p:cNvSpPr>
          <p:nvPr>
            <p:ph type="pic" sz="quarter" idx="17" hasCustomPrompt="1"/>
          </p:nvPr>
        </p:nvSpPr>
        <p:spPr>
          <a:xfrm>
            <a:off x="768149" y="2080870"/>
            <a:ext cx="1080000" cy="1080000"/>
          </a:xfrm>
          <a:prstGeom prst="ellipse">
            <a:avLst/>
          </a:prstGeom>
          <a:solidFill>
            <a:schemeClr val="bg1"/>
          </a:solidFill>
        </p:spPr>
        <p:txBody>
          <a:bodyPr lIns="0" tIns="0" rIns="0" bIns="0" anchor="ctr" anchorCtr="0"/>
          <a:lstStyle>
            <a:lvl1pPr marL="0" indent="0" algn="ctr">
              <a:buNone/>
              <a:defRPr sz="1000">
                <a:solidFill>
                  <a:srgbClr val="D02F7C"/>
                </a:solidFill>
              </a:defRPr>
            </a:lvl1pPr>
          </a:lstStyle>
          <a:p>
            <a:r>
              <a:rPr lang="en-US" dirty="0"/>
              <a:t>Click to place icon</a:t>
            </a:r>
          </a:p>
        </p:txBody>
      </p:sp>
      <p:sp>
        <p:nvSpPr>
          <p:cNvPr id="25" name="Rectangle 24">
            <a:extLst>
              <a:ext uri="{FF2B5EF4-FFF2-40B4-BE49-F238E27FC236}">
                <a16:creationId xmlns:a16="http://schemas.microsoft.com/office/drawing/2014/main" id="{800DEA4B-763A-4416-E47F-B2403CE6C1B8}"/>
              </a:ext>
            </a:extLst>
          </p:cNvPr>
          <p:cNvSpPr>
            <a:spLocks noGrp="1" noRot="1" noMove="1" noResize="1" noEditPoints="1" noAdjustHandles="1" noChangeArrowheads="1" noChangeShapeType="1"/>
          </p:cNvSpPr>
          <p:nvPr userDrawn="1"/>
        </p:nvSpPr>
        <p:spPr>
          <a:xfrm>
            <a:off x="188233" y="1442523"/>
            <a:ext cx="11617483" cy="45719"/>
          </a:xfrm>
          <a:prstGeom prst="rect">
            <a:avLst/>
          </a:prstGeom>
          <a:solidFill>
            <a:srgbClr val="0062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7" name="Text Placeholder 8">
            <a:extLst>
              <a:ext uri="{FF2B5EF4-FFF2-40B4-BE49-F238E27FC236}">
                <a16:creationId xmlns:a16="http://schemas.microsoft.com/office/drawing/2014/main" id="{B30A3252-52D7-59BC-0144-D2092A1458BE}"/>
              </a:ext>
            </a:extLst>
          </p:cNvPr>
          <p:cNvSpPr>
            <a:spLocks noGrp="1" noRot="1" noMove="1" noResize="1" noEditPoints="1" noAdjustHandles="1" noChangeArrowheads="1" noChangeShapeType="1"/>
          </p:cNvSpPr>
          <p:nvPr>
            <p:ph type="body" sz="quarter" idx="18" hasCustomPrompt="1"/>
          </p:nvPr>
        </p:nvSpPr>
        <p:spPr>
          <a:xfrm>
            <a:off x="188233" y="1064174"/>
            <a:ext cx="11528628" cy="221599"/>
          </a:xfrm>
          <a:prstGeom prst="rect">
            <a:avLst/>
          </a:prstGeom>
        </p:spPr>
        <p:txBody>
          <a:bodyPr lIns="0" tIns="0" rIns="0" bIns="0">
            <a:noAutofit/>
          </a:bodyPr>
          <a:lstStyle>
            <a:lvl1pPr marL="0" indent="0" algn="r">
              <a:buNone/>
              <a:defRPr sz="1600" b="1">
                <a:solidFill>
                  <a:schemeClr val="bg2">
                    <a:lumMod val="75000"/>
                  </a:schemeClr>
                </a:solidFill>
                <a:latin typeface="Arial" panose="020B0604020202020204" pitchFamily="34" charset="0"/>
                <a:cs typeface="Arial" panose="020B0604020202020204" pitchFamily="34" charset="0"/>
              </a:defRPr>
            </a:lvl1pPr>
          </a:lstStyle>
          <a:p>
            <a:r>
              <a:rPr lang="en-GB"/>
              <a:t>One line summary of slide / key takeaway</a:t>
            </a:r>
          </a:p>
        </p:txBody>
      </p:sp>
      <p:sp>
        <p:nvSpPr>
          <p:cNvPr id="26" name="Title Placeholder 2">
            <a:extLst>
              <a:ext uri="{FF2B5EF4-FFF2-40B4-BE49-F238E27FC236}">
                <a16:creationId xmlns:a16="http://schemas.microsoft.com/office/drawing/2014/main" id="{E436AFEF-FC18-66CC-3632-52F29552E38D}"/>
              </a:ext>
            </a:extLst>
          </p:cNvPr>
          <p:cNvSpPr>
            <a:spLocks noGrp="1" noRot="1" noMove="1" noResize="1" noEditPoints="1" noAdjustHandles="1" noChangeArrowheads="1" noChangeShapeType="1"/>
          </p:cNvSpPr>
          <p:nvPr>
            <p:ph type="title" hasCustomPrompt="1"/>
          </p:nvPr>
        </p:nvSpPr>
        <p:spPr>
          <a:xfrm>
            <a:off x="4105656" y="504000"/>
            <a:ext cx="7618405" cy="387798"/>
          </a:xfrm>
          <a:prstGeom prst="rect">
            <a:avLst/>
          </a:prstGeom>
        </p:spPr>
        <p:txBody>
          <a:bodyPr vert="horz" wrap="square" lIns="0" tIns="0" rIns="0" bIns="0" rtlCol="0" anchor="b" anchorCtr="0">
            <a:spAutoFit/>
          </a:bodyPr>
          <a:lstStyle>
            <a:lvl1pPr algn="r">
              <a:defRPr sz="2800" b="1">
                <a:solidFill>
                  <a:srgbClr val="00625E"/>
                </a:solidFill>
                <a:latin typeface="Arial" panose="020B0604020202020204" pitchFamily="34" charset="0"/>
                <a:cs typeface="Arial" panose="020B0604020202020204" pitchFamily="34" charset="0"/>
              </a:defRPr>
            </a:lvl1pPr>
          </a:lstStyle>
          <a:p>
            <a:r>
              <a:rPr lang="en-US" dirty="0"/>
              <a:t>Title of slide</a:t>
            </a:r>
            <a:endParaRPr lang="en-GB" dirty="0"/>
          </a:p>
        </p:txBody>
      </p:sp>
    </p:spTree>
    <p:extLst>
      <p:ext uri="{BB962C8B-B14F-4D97-AF65-F5344CB8AC3E}">
        <p14:creationId xmlns:p14="http://schemas.microsoft.com/office/powerpoint/2010/main" val="1463104624"/>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xample of grouping multiple information 1">
    <p:spTree>
      <p:nvGrpSpPr>
        <p:cNvPr id="1" name=""/>
        <p:cNvGrpSpPr/>
        <p:nvPr/>
      </p:nvGrpSpPr>
      <p:grpSpPr>
        <a:xfrm>
          <a:off x="0" y="0"/>
          <a:ext cx="0" cy="0"/>
          <a:chOff x="0" y="0"/>
          <a:chExt cx="0" cy="0"/>
        </a:xfrm>
      </p:grpSpPr>
      <p:sp>
        <p:nvSpPr>
          <p:cNvPr id="41" name="Slide Number Placeholder 5">
            <a:extLst>
              <a:ext uri="{FF2B5EF4-FFF2-40B4-BE49-F238E27FC236}">
                <a16:creationId xmlns:a16="http://schemas.microsoft.com/office/drawing/2014/main" id="{DC0B72B6-605B-094B-0AF4-DAB1832690FB}"/>
              </a:ext>
            </a:extLst>
          </p:cNvPr>
          <p:cNvSpPr>
            <a:spLocks noGrp="1" noRot="1" noMove="1" noResize="1" noEditPoints="1" noAdjustHandles="1" noChangeArrowheads="1" noChangeShapeType="1"/>
          </p:cNvSpPr>
          <p:nvPr>
            <p:ph type="sldNum" sz="quarter" idx="4"/>
          </p:nvPr>
        </p:nvSpPr>
        <p:spPr>
          <a:xfrm>
            <a:off x="11398249" y="6565990"/>
            <a:ext cx="567415" cy="184666"/>
          </a:xfrm>
          <a:prstGeom prst="rect">
            <a:avLst/>
          </a:prstGeom>
        </p:spPr>
        <p:txBody>
          <a:bodyPr vert="horz" wrap="square" lIns="0" tIns="0" rIns="0" bIns="0" rtlCol="0" anchor="ctr">
            <a:spAutoFit/>
          </a:bodyPr>
          <a:lstStyle>
            <a:lvl1pPr algn="r">
              <a:defRPr sz="1200">
                <a:solidFill>
                  <a:schemeClr val="bg2">
                    <a:lumMod val="75000"/>
                  </a:schemeClr>
                </a:solidFill>
              </a:defRPr>
            </a:lvl1pPr>
          </a:lstStyle>
          <a:p>
            <a:fld id="{318356DC-334E-1146-8C47-B0DA3BCDFCC3}" type="slidenum">
              <a:rPr lang="en-US" smtClean="0"/>
              <a:pPr/>
              <a:t>‹#›</a:t>
            </a:fld>
            <a:endParaRPr lang="en-US" dirty="0"/>
          </a:p>
        </p:txBody>
      </p:sp>
      <p:sp>
        <p:nvSpPr>
          <p:cNvPr id="36" name="Text Placeholder 8">
            <a:extLst>
              <a:ext uri="{FF2B5EF4-FFF2-40B4-BE49-F238E27FC236}">
                <a16:creationId xmlns:a16="http://schemas.microsoft.com/office/drawing/2014/main" id="{3A19F4D1-0FD2-4233-4831-CFE344BADEDA}"/>
              </a:ext>
            </a:extLst>
          </p:cNvPr>
          <p:cNvSpPr>
            <a:spLocks noGrp="1"/>
          </p:cNvSpPr>
          <p:nvPr>
            <p:ph type="body" sz="quarter" idx="26"/>
          </p:nvPr>
        </p:nvSpPr>
        <p:spPr>
          <a:xfrm>
            <a:off x="6716183" y="4756320"/>
            <a:ext cx="4514400" cy="215444"/>
          </a:xfrm>
          <a:prstGeom prst="rect">
            <a:avLst/>
          </a:prstGeom>
        </p:spPr>
        <p:txBody>
          <a:bodyPr wrap="square" lIns="0" tIns="0" rIns="0" bIns="0">
            <a:spAutoFit/>
          </a:bodyPr>
          <a:lstStyle>
            <a:lvl1pPr marL="284400" indent="-284400">
              <a:lnSpc>
                <a:spcPct val="100000"/>
              </a:lnSpc>
              <a:spcBef>
                <a:spcPts val="0"/>
              </a:spcBef>
              <a:spcAft>
                <a:spcPts val="600"/>
              </a:spcAft>
              <a:defRPr lang="en-GB" sz="1400" kern="1200" dirty="0" smtClean="0">
                <a:solidFill>
                  <a:schemeClr val="tx1"/>
                </a:solidFill>
                <a:latin typeface="Arial" panose="020B0604020202020204" pitchFamily="34" charset="0"/>
                <a:ea typeface="+mn-ea"/>
                <a:cs typeface="Arial" panose="020B0604020202020204" pitchFamily="34" charset="0"/>
              </a:defRPr>
            </a:lvl1pPr>
            <a:lvl2pPr>
              <a:defRPr lang="en-GB" sz="1400" kern="1200" dirty="0" smtClean="0">
                <a:solidFill>
                  <a:schemeClr val="tx1"/>
                </a:solidFill>
                <a:latin typeface="+mn-lt"/>
                <a:ea typeface="+mn-ea"/>
                <a:cs typeface="+mn-cs"/>
              </a:defRPr>
            </a:lvl2pPr>
            <a:lvl3pPr>
              <a:defRPr lang="en-GB" sz="1400" kern="1200" dirty="0" smtClean="0">
                <a:solidFill>
                  <a:schemeClr val="tx1"/>
                </a:solidFill>
                <a:latin typeface="+mn-lt"/>
                <a:ea typeface="+mn-ea"/>
                <a:cs typeface="+mn-cs"/>
              </a:defRPr>
            </a:lvl3pPr>
            <a:lvl4pPr>
              <a:defRPr lang="en-GB" sz="1400" kern="1200" dirty="0" smtClean="0">
                <a:solidFill>
                  <a:schemeClr val="tx1"/>
                </a:solidFill>
                <a:latin typeface="+mn-lt"/>
                <a:ea typeface="+mn-ea"/>
                <a:cs typeface="+mn-cs"/>
              </a:defRPr>
            </a:lvl4pPr>
            <a:lvl5pPr>
              <a:defRPr lang="en-US" sz="1400" kern="1200" dirty="0">
                <a:solidFill>
                  <a:schemeClr val="tx1"/>
                </a:solidFill>
                <a:latin typeface="+mn-lt"/>
                <a:ea typeface="+mn-ea"/>
                <a:cs typeface="+mn-cs"/>
              </a:defRPr>
            </a:lvl5pPr>
          </a:lstStyle>
          <a:p>
            <a:pPr lvl="0"/>
            <a:r>
              <a:rPr lang="en-US"/>
              <a:t>Click to edit Master text styles</a:t>
            </a:r>
          </a:p>
        </p:txBody>
      </p:sp>
      <p:sp>
        <p:nvSpPr>
          <p:cNvPr id="35" name="Text Placeholder 7">
            <a:extLst>
              <a:ext uri="{FF2B5EF4-FFF2-40B4-BE49-F238E27FC236}">
                <a16:creationId xmlns:a16="http://schemas.microsoft.com/office/drawing/2014/main" id="{06355359-FD37-A2D4-F1DB-FB7D7696E471}"/>
              </a:ext>
            </a:extLst>
          </p:cNvPr>
          <p:cNvSpPr>
            <a:spLocks noGrp="1"/>
          </p:cNvSpPr>
          <p:nvPr>
            <p:ph type="body" sz="quarter" idx="25" hasCustomPrompt="1"/>
          </p:nvPr>
        </p:nvSpPr>
        <p:spPr>
          <a:xfrm>
            <a:off x="6716183" y="4453856"/>
            <a:ext cx="4514400" cy="221599"/>
          </a:xfrm>
          <a:prstGeom prst="rect">
            <a:avLst/>
          </a:prstGeom>
        </p:spPr>
        <p:txBody>
          <a:bodyPr wrap="square" lIns="0" tIns="0" rIns="0" bIns="0">
            <a:spAutoFit/>
          </a:bodyPr>
          <a:lstStyle>
            <a:lvl1pPr marL="0" indent="0">
              <a:buNone/>
              <a:defRPr lang="en-GB" sz="1600" b="1" kern="1200" dirty="0" smtClean="0">
                <a:solidFill>
                  <a:srgbClr val="00625E"/>
                </a:solidFill>
                <a:latin typeface="Arial" panose="020B0604020202020204" pitchFamily="34" charset="0"/>
                <a:ea typeface="+mn-ea"/>
                <a:cs typeface="Arial" panose="020B0604020202020204" pitchFamily="34" charset="0"/>
              </a:defRPr>
            </a:lvl1pPr>
            <a:lvl2pPr>
              <a:defRPr lang="en-GB" sz="1600" b="1" kern="1200" dirty="0" smtClean="0">
                <a:solidFill>
                  <a:srgbClr val="012169"/>
                </a:solidFill>
                <a:latin typeface="+mn-lt"/>
                <a:ea typeface="+mn-ea"/>
                <a:cs typeface="+mn-cs"/>
              </a:defRPr>
            </a:lvl2pPr>
            <a:lvl3pPr>
              <a:defRPr lang="en-GB" sz="1600" b="1" kern="1200" dirty="0" smtClean="0">
                <a:solidFill>
                  <a:srgbClr val="012169"/>
                </a:solidFill>
                <a:latin typeface="+mn-lt"/>
                <a:ea typeface="+mn-ea"/>
                <a:cs typeface="+mn-cs"/>
              </a:defRPr>
            </a:lvl3pPr>
            <a:lvl4pPr>
              <a:defRPr lang="en-GB" sz="1600" b="1" kern="1200" dirty="0" smtClean="0">
                <a:solidFill>
                  <a:srgbClr val="012169"/>
                </a:solidFill>
                <a:latin typeface="+mn-lt"/>
                <a:ea typeface="+mn-ea"/>
                <a:cs typeface="+mn-cs"/>
              </a:defRPr>
            </a:lvl4pPr>
            <a:lvl5pPr>
              <a:defRPr lang="en-US" sz="1600" b="1" kern="1200" dirty="0">
                <a:solidFill>
                  <a:srgbClr val="012169"/>
                </a:solidFill>
                <a:latin typeface="+mn-lt"/>
                <a:ea typeface="+mn-ea"/>
                <a:cs typeface="+mn-cs"/>
              </a:defRPr>
            </a:lvl5pPr>
          </a:lstStyle>
          <a:p>
            <a:pPr lvl="0"/>
            <a:r>
              <a:rPr lang="en-GB" dirty="0"/>
              <a:t>Click to edit Master header</a:t>
            </a:r>
            <a:endParaRPr lang="en-US" dirty="0"/>
          </a:p>
        </p:txBody>
      </p:sp>
      <p:sp>
        <p:nvSpPr>
          <p:cNvPr id="34" name="Rectangle: Rounded Corners 4">
            <a:extLst>
              <a:ext uri="{FF2B5EF4-FFF2-40B4-BE49-F238E27FC236}">
                <a16:creationId xmlns:a16="http://schemas.microsoft.com/office/drawing/2014/main" id="{EF14570C-57AA-FADD-0C3C-13828D0387FC}"/>
              </a:ext>
            </a:extLst>
          </p:cNvPr>
          <p:cNvSpPr/>
          <p:nvPr userDrawn="1"/>
        </p:nvSpPr>
        <p:spPr>
          <a:xfrm>
            <a:off x="6393600" y="4227338"/>
            <a:ext cx="5148000" cy="2052000"/>
          </a:xfrm>
          <a:prstGeom prst="roundRect">
            <a:avLst/>
          </a:prstGeom>
          <a:noFill/>
          <a:ln w="28575">
            <a:solidFill>
              <a:srgbClr val="0062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3" name="Text Placeholder 6">
            <a:extLst>
              <a:ext uri="{FF2B5EF4-FFF2-40B4-BE49-F238E27FC236}">
                <a16:creationId xmlns:a16="http://schemas.microsoft.com/office/drawing/2014/main" id="{0C8CFDB4-BA55-3B38-87C1-145124EF5599}"/>
              </a:ext>
            </a:extLst>
          </p:cNvPr>
          <p:cNvSpPr>
            <a:spLocks noGrp="1"/>
          </p:cNvSpPr>
          <p:nvPr>
            <p:ph type="body" sz="quarter" idx="24"/>
          </p:nvPr>
        </p:nvSpPr>
        <p:spPr>
          <a:xfrm>
            <a:off x="900000" y="4756320"/>
            <a:ext cx="4514400" cy="215444"/>
          </a:xfrm>
          <a:prstGeom prst="rect">
            <a:avLst/>
          </a:prstGeom>
        </p:spPr>
        <p:txBody>
          <a:bodyPr wrap="square" lIns="0" tIns="0" rIns="0" bIns="0">
            <a:spAutoFit/>
          </a:bodyPr>
          <a:lstStyle>
            <a:lvl1pPr marL="284400" indent="-284400">
              <a:lnSpc>
                <a:spcPct val="100000"/>
              </a:lnSpc>
              <a:spcBef>
                <a:spcPts val="0"/>
              </a:spcBef>
              <a:spcAft>
                <a:spcPts val="600"/>
              </a:spcAft>
              <a:defRPr lang="en-GB" sz="1400" kern="1200" dirty="0" smtClean="0">
                <a:solidFill>
                  <a:schemeClr val="tx1"/>
                </a:solidFill>
                <a:latin typeface="Arial" panose="020B0604020202020204" pitchFamily="34" charset="0"/>
                <a:ea typeface="+mn-ea"/>
                <a:cs typeface="Arial" panose="020B0604020202020204" pitchFamily="34" charset="0"/>
              </a:defRPr>
            </a:lvl1pPr>
            <a:lvl2pPr>
              <a:defRPr lang="en-GB" sz="1400" kern="1200" dirty="0" smtClean="0">
                <a:solidFill>
                  <a:schemeClr val="tx1"/>
                </a:solidFill>
                <a:latin typeface="+mn-lt"/>
                <a:ea typeface="+mn-ea"/>
                <a:cs typeface="+mn-cs"/>
              </a:defRPr>
            </a:lvl2pPr>
            <a:lvl3pPr>
              <a:defRPr lang="en-GB" sz="1400" kern="1200" dirty="0" smtClean="0">
                <a:solidFill>
                  <a:schemeClr val="tx1"/>
                </a:solidFill>
                <a:latin typeface="+mn-lt"/>
                <a:ea typeface="+mn-ea"/>
                <a:cs typeface="+mn-cs"/>
              </a:defRPr>
            </a:lvl3pPr>
            <a:lvl4pPr>
              <a:defRPr lang="en-GB" sz="1400" kern="1200" dirty="0" smtClean="0">
                <a:solidFill>
                  <a:schemeClr val="tx1"/>
                </a:solidFill>
                <a:latin typeface="+mn-lt"/>
                <a:ea typeface="+mn-ea"/>
                <a:cs typeface="+mn-cs"/>
              </a:defRPr>
            </a:lvl4pPr>
            <a:lvl5pPr>
              <a:defRPr lang="en-US" sz="1400" kern="1200" dirty="0">
                <a:solidFill>
                  <a:schemeClr val="tx1"/>
                </a:solidFill>
                <a:latin typeface="+mn-lt"/>
                <a:ea typeface="+mn-ea"/>
                <a:cs typeface="+mn-cs"/>
              </a:defRPr>
            </a:lvl5pPr>
          </a:lstStyle>
          <a:p>
            <a:pPr lvl="0"/>
            <a:r>
              <a:rPr lang="en-US"/>
              <a:t>Click to edit Master text styles</a:t>
            </a:r>
          </a:p>
        </p:txBody>
      </p:sp>
      <p:sp>
        <p:nvSpPr>
          <p:cNvPr id="32" name="Text Placeholder 5">
            <a:extLst>
              <a:ext uri="{FF2B5EF4-FFF2-40B4-BE49-F238E27FC236}">
                <a16:creationId xmlns:a16="http://schemas.microsoft.com/office/drawing/2014/main" id="{60A22822-4F89-6D2F-2D52-A25ED2032D12}"/>
              </a:ext>
            </a:extLst>
          </p:cNvPr>
          <p:cNvSpPr>
            <a:spLocks noGrp="1"/>
          </p:cNvSpPr>
          <p:nvPr>
            <p:ph type="body" sz="quarter" idx="23" hasCustomPrompt="1"/>
          </p:nvPr>
        </p:nvSpPr>
        <p:spPr>
          <a:xfrm>
            <a:off x="900000" y="4453856"/>
            <a:ext cx="4514400" cy="221599"/>
          </a:xfrm>
          <a:prstGeom prst="rect">
            <a:avLst/>
          </a:prstGeom>
        </p:spPr>
        <p:txBody>
          <a:bodyPr wrap="square" lIns="0" tIns="0" rIns="0" bIns="0">
            <a:spAutoFit/>
          </a:bodyPr>
          <a:lstStyle>
            <a:lvl1pPr marL="0" indent="0">
              <a:buNone/>
              <a:defRPr lang="en-GB" sz="1600" b="1" kern="1200" dirty="0" smtClean="0">
                <a:solidFill>
                  <a:srgbClr val="00625E"/>
                </a:solidFill>
                <a:latin typeface="Arial" panose="020B0604020202020204" pitchFamily="34" charset="0"/>
                <a:ea typeface="+mn-ea"/>
                <a:cs typeface="Arial" panose="020B0604020202020204" pitchFamily="34" charset="0"/>
              </a:defRPr>
            </a:lvl1pPr>
            <a:lvl2pPr>
              <a:defRPr lang="en-GB" sz="1600" b="1" kern="1200" dirty="0" smtClean="0">
                <a:solidFill>
                  <a:srgbClr val="012169"/>
                </a:solidFill>
                <a:latin typeface="+mn-lt"/>
                <a:ea typeface="+mn-ea"/>
                <a:cs typeface="+mn-cs"/>
              </a:defRPr>
            </a:lvl2pPr>
            <a:lvl3pPr>
              <a:defRPr lang="en-GB" sz="1600" b="1" kern="1200" dirty="0" smtClean="0">
                <a:solidFill>
                  <a:srgbClr val="012169"/>
                </a:solidFill>
                <a:latin typeface="+mn-lt"/>
                <a:ea typeface="+mn-ea"/>
                <a:cs typeface="+mn-cs"/>
              </a:defRPr>
            </a:lvl3pPr>
            <a:lvl4pPr>
              <a:defRPr lang="en-GB" sz="1600" b="1" kern="1200" dirty="0" smtClean="0">
                <a:solidFill>
                  <a:srgbClr val="012169"/>
                </a:solidFill>
                <a:latin typeface="+mn-lt"/>
                <a:ea typeface="+mn-ea"/>
                <a:cs typeface="+mn-cs"/>
              </a:defRPr>
            </a:lvl4pPr>
            <a:lvl5pPr>
              <a:defRPr lang="en-US" sz="1600" b="1" kern="1200" dirty="0">
                <a:solidFill>
                  <a:srgbClr val="012169"/>
                </a:solidFill>
                <a:latin typeface="+mn-lt"/>
                <a:ea typeface="+mn-ea"/>
                <a:cs typeface="+mn-cs"/>
              </a:defRPr>
            </a:lvl5pPr>
          </a:lstStyle>
          <a:p>
            <a:pPr lvl="0"/>
            <a:r>
              <a:rPr lang="en-GB" dirty="0"/>
              <a:t>Click to edit Master header</a:t>
            </a:r>
            <a:endParaRPr lang="en-US" dirty="0"/>
          </a:p>
        </p:txBody>
      </p:sp>
      <p:sp>
        <p:nvSpPr>
          <p:cNvPr id="31" name="Rectangle: Rounded Corners 3">
            <a:extLst>
              <a:ext uri="{FF2B5EF4-FFF2-40B4-BE49-F238E27FC236}">
                <a16:creationId xmlns:a16="http://schemas.microsoft.com/office/drawing/2014/main" id="{12ADCB45-D977-07A6-FDA2-6EF04EE05353}"/>
              </a:ext>
            </a:extLst>
          </p:cNvPr>
          <p:cNvSpPr/>
          <p:nvPr userDrawn="1"/>
        </p:nvSpPr>
        <p:spPr>
          <a:xfrm>
            <a:off x="576000" y="4227338"/>
            <a:ext cx="5148000" cy="2052000"/>
          </a:xfrm>
          <a:prstGeom prst="roundRect">
            <a:avLst/>
          </a:prstGeom>
          <a:noFill/>
          <a:ln w="28575">
            <a:solidFill>
              <a:srgbClr val="0062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9" name="Text Placeholder 4">
            <a:extLst>
              <a:ext uri="{FF2B5EF4-FFF2-40B4-BE49-F238E27FC236}">
                <a16:creationId xmlns:a16="http://schemas.microsoft.com/office/drawing/2014/main" id="{49814ED8-F60A-01A4-09E8-A01B54A61BF5}"/>
              </a:ext>
            </a:extLst>
          </p:cNvPr>
          <p:cNvSpPr>
            <a:spLocks noGrp="1"/>
          </p:cNvSpPr>
          <p:nvPr>
            <p:ph type="body" sz="quarter" idx="22"/>
          </p:nvPr>
        </p:nvSpPr>
        <p:spPr>
          <a:xfrm>
            <a:off x="6716183" y="2387874"/>
            <a:ext cx="4514400" cy="215444"/>
          </a:xfrm>
          <a:prstGeom prst="rect">
            <a:avLst/>
          </a:prstGeom>
        </p:spPr>
        <p:txBody>
          <a:bodyPr wrap="square" lIns="0" tIns="0" rIns="0" bIns="0">
            <a:spAutoFit/>
          </a:bodyPr>
          <a:lstStyle>
            <a:lvl1pPr marL="284400" indent="-284400">
              <a:lnSpc>
                <a:spcPct val="100000"/>
              </a:lnSpc>
              <a:spcBef>
                <a:spcPts val="0"/>
              </a:spcBef>
              <a:spcAft>
                <a:spcPts val="600"/>
              </a:spcAft>
              <a:defRPr lang="en-GB" sz="1400" kern="1200" dirty="0" smtClean="0">
                <a:solidFill>
                  <a:schemeClr val="tx1"/>
                </a:solidFill>
                <a:latin typeface="Arial" panose="020B0604020202020204" pitchFamily="34" charset="0"/>
                <a:ea typeface="+mn-ea"/>
                <a:cs typeface="Arial" panose="020B0604020202020204" pitchFamily="34" charset="0"/>
              </a:defRPr>
            </a:lvl1pPr>
            <a:lvl2pPr>
              <a:defRPr lang="en-GB" sz="1400" kern="1200" dirty="0" smtClean="0">
                <a:solidFill>
                  <a:schemeClr val="tx1"/>
                </a:solidFill>
                <a:latin typeface="+mn-lt"/>
                <a:ea typeface="+mn-ea"/>
                <a:cs typeface="+mn-cs"/>
              </a:defRPr>
            </a:lvl2pPr>
            <a:lvl3pPr>
              <a:defRPr lang="en-GB" sz="1400" kern="1200" dirty="0" smtClean="0">
                <a:solidFill>
                  <a:schemeClr val="tx1"/>
                </a:solidFill>
                <a:latin typeface="+mn-lt"/>
                <a:ea typeface="+mn-ea"/>
                <a:cs typeface="+mn-cs"/>
              </a:defRPr>
            </a:lvl3pPr>
            <a:lvl4pPr>
              <a:defRPr lang="en-GB" sz="1400" kern="1200" dirty="0" smtClean="0">
                <a:solidFill>
                  <a:schemeClr val="tx1"/>
                </a:solidFill>
                <a:latin typeface="+mn-lt"/>
                <a:ea typeface="+mn-ea"/>
                <a:cs typeface="+mn-cs"/>
              </a:defRPr>
            </a:lvl4pPr>
            <a:lvl5pPr>
              <a:defRPr lang="en-US" sz="1400" kern="1200" dirty="0">
                <a:solidFill>
                  <a:schemeClr val="tx1"/>
                </a:solidFill>
                <a:latin typeface="+mn-lt"/>
                <a:ea typeface="+mn-ea"/>
                <a:cs typeface="+mn-cs"/>
              </a:defRPr>
            </a:lvl5pPr>
          </a:lstStyle>
          <a:p>
            <a:pPr lvl="0"/>
            <a:r>
              <a:rPr lang="en-US"/>
              <a:t>Click to edit Master text styles</a:t>
            </a:r>
          </a:p>
        </p:txBody>
      </p:sp>
      <p:sp>
        <p:nvSpPr>
          <p:cNvPr id="28" name="Text Placeholder 3">
            <a:extLst>
              <a:ext uri="{FF2B5EF4-FFF2-40B4-BE49-F238E27FC236}">
                <a16:creationId xmlns:a16="http://schemas.microsoft.com/office/drawing/2014/main" id="{B9BF4D4C-D0EE-7FF2-5452-838C9B636F41}"/>
              </a:ext>
            </a:extLst>
          </p:cNvPr>
          <p:cNvSpPr>
            <a:spLocks noGrp="1"/>
          </p:cNvSpPr>
          <p:nvPr>
            <p:ph type="body" sz="quarter" idx="21" hasCustomPrompt="1"/>
          </p:nvPr>
        </p:nvSpPr>
        <p:spPr>
          <a:xfrm>
            <a:off x="6716183" y="2085410"/>
            <a:ext cx="4514400" cy="221599"/>
          </a:xfrm>
          <a:prstGeom prst="rect">
            <a:avLst/>
          </a:prstGeom>
        </p:spPr>
        <p:txBody>
          <a:bodyPr wrap="square" lIns="0" tIns="0" rIns="0" bIns="0">
            <a:spAutoFit/>
          </a:bodyPr>
          <a:lstStyle>
            <a:lvl1pPr marL="0" indent="0">
              <a:buNone/>
              <a:defRPr lang="en-GB" sz="1600" b="1" kern="1200" dirty="0" smtClean="0">
                <a:solidFill>
                  <a:srgbClr val="00625E"/>
                </a:solidFill>
                <a:latin typeface="Arial" panose="020B0604020202020204" pitchFamily="34" charset="0"/>
                <a:ea typeface="+mn-ea"/>
                <a:cs typeface="Arial" panose="020B0604020202020204" pitchFamily="34" charset="0"/>
              </a:defRPr>
            </a:lvl1pPr>
            <a:lvl2pPr>
              <a:defRPr lang="en-GB" sz="1600" b="1" kern="1200" dirty="0" smtClean="0">
                <a:solidFill>
                  <a:srgbClr val="012169"/>
                </a:solidFill>
                <a:latin typeface="+mn-lt"/>
                <a:ea typeface="+mn-ea"/>
                <a:cs typeface="+mn-cs"/>
              </a:defRPr>
            </a:lvl2pPr>
            <a:lvl3pPr>
              <a:defRPr lang="en-GB" sz="1600" b="1" kern="1200" dirty="0" smtClean="0">
                <a:solidFill>
                  <a:srgbClr val="012169"/>
                </a:solidFill>
                <a:latin typeface="+mn-lt"/>
                <a:ea typeface="+mn-ea"/>
                <a:cs typeface="+mn-cs"/>
              </a:defRPr>
            </a:lvl3pPr>
            <a:lvl4pPr>
              <a:defRPr lang="en-GB" sz="1600" b="1" kern="1200" dirty="0" smtClean="0">
                <a:solidFill>
                  <a:srgbClr val="012169"/>
                </a:solidFill>
                <a:latin typeface="+mn-lt"/>
                <a:ea typeface="+mn-ea"/>
                <a:cs typeface="+mn-cs"/>
              </a:defRPr>
            </a:lvl4pPr>
            <a:lvl5pPr>
              <a:defRPr lang="en-US" sz="1600" b="1" kern="1200" dirty="0">
                <a:solidFill>
                  <a:srgbClr val="012169"/>
                </a:solidFill>
                <a:latin typeface="+mn-lt"/>
                <a:ea typeface="+mn-ea"/>
                <a:cs typeface="+mn-cs"/>
              </a:defRPr>
            </a:lvl5pPr>
          </a:lstStyle>
          <a:p>
            <a:pPr lvl="0"/>
            <a:r>
              <a:rPr lang="en-GB" dirty="0"/>
              <a:t>Click to edit Master header</a:t>
            </a:r>
            <a:endParaRPr lang="en-US" dirty="0"/>
          </a:p>
        </p:txBody>
      </p:sp>
      <p:sp>
        <p:nvSpPr>
          <p:cNvPr id="27" name="Rectangle: Rounded Corners 2">
            <a:extLst>
              <a:ext uri="{FF2B5EF4-FFF2-40B4-BE49-F238E27FC236}">
                <a16:creationId xmlns:a16="http://schemas.microsoft.com/office/drawing/2014/main" id="{A7802BF0-16BB-D154-0547-16D7919BF06E}"/>
              </a:ext>
            </a:extLst>
          </p:cNvPr>
          <p:cNvSpPr/>
          <p:nvPr userDrawn="1"/>
        </p:nvSpPr>
        <p:spPr>
          <a:xfrm>
            <a:off x="6393600" y="1858892"/>
            <a:ext cx="5148000" cy="2052000"/>
          </a:xfrm>
          <a:prstGeom prst="roundRect">
            <a:avLst/>
          </a:prstGeom>
          <a:noFill/>
          <a:ln w="28575">
            <a:solidFill>
              <a:srgbClr val="0062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5" name="Text Placeholder 2">
            <a:extLst>
              <a:ext uri="{FF2B5EF4-FFF2-40B4-BE49-F238E27FC236}">
                <a16:creationId xmlns:a16="http://schemas.microsoft.com/office/drawing/2014/main" id="{0DDF0EAE-985C-CC15-F982-4D4F4C119B8B}"/>
              </a:ext>
            </a:extLst>
          </p:cNvPr>
          <p:cNvSpPr>
            <a:spLocks noGrp="1"/>
          </p:cNvSpPr>
          <p:nvPr>
            <p:ph type="body" sz="quarter" idx="20"/>
          </p:nvPr>
        </p:nvSpPr>
        <p:spPr>
          <a:xfrm>
            <a:off x="900000" y="2387874"/>
            <a:ext cx="4514400" cy="215444"/>
          </a:xfrm>
          <a:prstGeom prst="rect">
            <a:avLst/>
          </a:prstGeom>
        </p:spPr>
        <p:txBody>
          <a:bodyPr wrap="square" lIns="0" tIns="0" rIns="0" bIns="0">
            <a:spAutoFit/>
          </a:bodyPr>
          <a:lstStyle>
            <a:lvl1pPr marL="284400" indent="-284400">
              <a:lnSpc>
                <a:spcPct val="100000"/>
              </a:lnSpc>
              <a:spcBef>
                <a:spcPts val="0"/>
              </a:spcBef>
              <a:spcAft>
                <a:spcPts val="600"/>
              </a:spcAft>
              <a:defRPr lang="en-GB" sz="1400" kern="1200" dirty="0" smtClean="0">
                <a:solidFill>
                  <a:schemeClr val="tx1"/>
                </a:solidFill>
                <a:latin typeface="Arial" panose="020B0604020202020204" pitchFamily="34" charset="0"/>
                <a:ea typeface="+mn-ea"/>
                <a:cs typeface="Arial" panose="020B0604020202020204" pitchFamily="34" charset="0"/>
              </a:defRPr>
            </a:lvl1pPr>
            <a:lvl2pPr>
              <a:defRPr lang="en-GB" sz="1400" kern="1200" dirty="0" smtClean="0">
                <a:solidFill>
                  <a:schemeClr val="tx1"/>
                </a:solidFill>
                <a:latin typeface="+mn-lt"/>
                <a:ea typeface="+mn-ea"/>
                <a:cs typeface="+mn-cs"/>
              </a:defRPr>
            </a:lvl2pPr>
            <a:lvl3pPr>
              <a:defRPr lang="en-GB" sz="1400" kern="1200" dirty="0" smtClean="0">
                <a:solidFill>
                  <a:schemeClr val="tx1"/>
                </a:solidFill>
                <a:latin typeface="+mn-lt"/>
                <a:ea typeface="+mn-ea"/>
                <a:cs typeface="+mn-cs"/>
              </a:defRPr>
            </a:lvl3pPr>
            <a:lvl4pPr>
              <a:defRPr lang="en-GB" sz="1400" kern="1200" dirty="0" smtClean="0">
                <a:solidFill>
                  <a:schemeClr val="tx1"/>
                </a:solidFill>
                <a:latin typeface="+mn-lt"/>
                <a:ea typeface="+mn-ea"/>
                <a:cs typeface="+mn-cs"/>
              </a:defRPr>
            </a:lvl4pPr>
            <a:lvl5pPr>
              <a:defRPr lang="en-US" sz="1400" kern="1200" dirty="0">
                <a:solidFill>
                  <a:schemeClr val="tx1"/>
                </a:solidFill>
                <a:latin typeface="+mn-lt"/>
                <a:ea typeface="+mn-ea"/>
                <a:cs typeface="+mn-cs"/>
              </a:defRPr>
            </a:lvl5pPr>
          </a:lstStyle>
          <a:p>
            <a:pPr lvl="0"/>
            <a:r>
              <a:rPr lang="en-US"/>
              <a:t>Click to edit Master text styles</a:t>
            </a:r>
          </a:p>
        </p:txBody>
      </p:sp>
      <p:sp>
        <p:nvSpPr>
          <p:cNvPr id="24" name="Text Placeholder 1">
            <a:extLst>
              <a:ext uri="{FF2B5EF4-FFF2-40B4-BE49-F238E27FC236}">
                <a16:creationId xmlns:a16="http://schemas.microsoft.com/office/drawing/2014/main" id="{6750055F-362E-44AC-5356-F05F20770110}"/>
              </a:ext>
            </a:extLst>
          </p:cNvPr>
          <p:cNvSpPr>
            <a:spLocks noGrp="1"/>
          </p:cNvSpPr>
          <p:nvPr>
            <p:ph type="body" sz="quarter" idx="19" hasCustomPrompt="1"/>
          </p:nvPr>
        </p:nvSpPr>
        <p:spPr>
          <a:xfrm>
            <a:off x="900000" y="2085410"/>
            <a:ext cx="4514400" cy="221599"/>
          </a:xfrm>
          <a:prstGeom prst="rect">
            <a:avLst/>
          </a:prstGeom>
        </p:spPr>
        <p:txBody>
          <a:bodyPr wrap="square" lIns="0" tIns="0" rIns="0" bIns="0">
            <a:spAutoFit/>
          </a:bodyPr>
          <a:lstStyle>
            <a:lvl1pPr marL="0" indent="0">
              <a:buNone/>
              <a:defRPr lang="en-GB" sz="1600" b="1" kern="1200" dirty="0" smtClean="0">
                <a:solidFill>
                  <a:srgbClr val="00625E"/>
                </a:solidFill>
                <a:latin typeface="Arial" panose="020B0604020202020204" pitchFamily="34" charset="0"/>
                <a:ea typeface="+mn-ea"/>
                <a:cs typeface="Arial" panose="020B0604020202020204" pitchFamily="34" charset="0"/>
              </a:defRPr>
            </a:lvl1pPr>
            <a:lvl2pPr>
              <a:defRPr lang="en-GB" sz="1600" b="1" kern="1200" dirty="0" smtClean="0">
                <a:solidFill>
                  <a:srgbClr val="012169"/>
                </a:solidFill>
                <a:latin typeface="+mn-lt"/>
                <a:ea typeface="+mn-ea"/>
                <a:cs typeface="+mn-cs"/>
              </a:defRPr>
            </a:lvl2pPr>
            <a:lvl3pPr>
              <a:defRPr lang="en-GB" sz="1600" b="1" kern="1200" dirty="0" smtClean="0">
                <a:solidFill>
                  <a:srgbClr val="012169"/>
                </a:solidFill>
                <a:latin typeface="+mn-lt"/>
                <a:ea typeface="+mn-ea"/>
                <a:cs typeface="+mn-cs"/>
              </a:defRPr>
            </a:lvl3pPr>
            <a:lvl4pPr>
              <a:defRPr lang="en-GB" sz="1600" b="1" kern="1200" dirty="0" smtClean="0">
                <a:solidFill>
                  <a:srgbClr val="012169"/>
                </a:solidFill>
                <a:latin typeface="+mn-lt"/>
                <a:ea typeface="+mn-ea"/>
                <a:cs typeface="+mn-cs"/>
              </a:defRPr>
            </a:lvl4pPr>
            <a:lvl5pPr>
              <a:defRPr lang="en-US" sz="1600" b="1" kern="1200" dirty="0">
                <a:solidFill>
                  <a:srgbClr val="012169"/>
                </a:solidFill>
                <a:latin typeface="+mn-lt"/>
                <a:ea typeface="+mn-ea"/>
                <a:cs typeface="+mn-cs"/>
              </a:defRPr>
            </a:lvl5pPr>
          </a:lstStyle>
          <a:p>
            <a:pPr lvl="0"/>
            <a:r>
              <a:rPr lang="en-GB" dirty="0"/>
              <a:t>Click to edit Master header</a:t>
            </a:r>
            <a:endParaRPr lang="en-US" dirty="0"/>
          </a:p>
        </p:txBody>
      </p:sp>
      <p:sp>
        <p:nvSpPr>
          <p:cNvPr id="23" name="Rectangle: Rounded Corners 1">
            <a:extLst>
              <a:ext uri="{FF2B5EF4-FFF2-40B4-BE49-F238E27FC236}">
                <a16:creationId xmlns:a16="http://schemas.microsoft.com/office/drawing/2014/main" id="{F69F61DD-59F1-C0BB-C9E0-F02EB6017E0C}"/>
              </a:ext>
            </a:extLst>
          </p:cNvPr>
          <p:cNvSpPr/>
          <p:nvPr userDrawn="1"/>
        </p:nvSpPr>
        <p:spPr>
          <a:xfrm>
            <a:off x="576000" y="1858892"/>
            <a:ext cx="5148000" cy="2052000"/>
          </a:xfrm>
          <a:prstGeom prst="roundRect">
            <a:avLst/>
          </a:prstGeom>
          <a:noFill/>
          <a:ln w="28575">
            <a:solidFill>
              <a:srgbClr val="0062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7" name="Rectangle 36">
            <a:extLst>
              <a:ext uri="{FF2B5EF4-FFF2-40B4-BE49-F238E27FC236}">
                <a16:creationId xmlns:a16="http://schemas.microsoft.com/office/drawing/2014/main" id="{99C4B612-4C7F-2115-6CD8-9B5093A637CF}"/>
              </a:ext>
            </a:extLst>
          </p:cNvPr>
          <p:cNvSpPr>
            <a:spLocks noGrp="1" noRot="1" noMove="1" noResize="1" noEditPoints="1" noAdjustHandles="1" noChangeArrowheads="1" noChangeShapeType="1"/>
          </p:cNvSpPr>
          <p:nvPr userDrawn="1"/>
        </p:nvSpPr>
        <p:spPr>
          <a:xfrm>
            <a:off x="188233" y="1442523"/>
            <a:ext cx="11617483" cy="45719"/>
          </a:xfrm>
          <a:prstGeom prst="rect">
            <a:avLst/>
          </a:prstGeom>
          <a:solidFill>
            <a:srgbClr val="0062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9" name="Text Placeholder 8">
            <a:extLst>
              <a:ext uri="{FF2B5EF4-FFF2-40B4-BE49-F238E27FC236}">
                <a16:creationId xmlns:a16="http://schemas.microsoft.com/office/drawing/2014/main" id="{D1B96993-1626-44FD-6192-C83FAB0E9745}"/>
              </a:ext>
            </a:extLst>
          </p:cNvPr>
          <p:cNvSpPr>
            <a:spLocks noGrp="1" noRot="1" noMove="1" noResize="1" noEditPoints="1" noAdjustHandles="1" noChangeArrowheads="1" noChangeShapeType="1"/>
          </p:cNvSpPr>
          <p:nvPr>
            <p:ph type="body" sz="quarter" idx="18" hasCustomPrompt="1"/>
          </p:nvPr>
        </p:nvSpPr>
        <p:spPr>
          <a:xfrm>
            <a:off x="188233" y="1064174"/>
            <a:ext cx="11528628" cy="221599"/>
          </a:xfrm>
          <a:prstGeom prst="rect">
            <a:avLst/>
          </a:prstGeom>
        </p:spPr>
        <p:txBody>
          <a:bodyPr lIns="0" tIns="0" rIns="0" bIns="0">
            <a:noAutofit/>
          </a:bodyPr>
          <a:lstStyle>
            <a:lvl1pPr marL="0" indent="0" algn="r">
              <a:buNone/>
              <a:defRPr sz="1600" b="1">
                <a:solidFill>
                  <a:schemeClr val="bg2">
                    <a:lumMod val="75000"/>
                  </a:schemeClr>
                </a:solidFill>
                <a:latin typeface="Arial" panose="020B0604020202020204" pitchFamily="34" charset="0"/>
                <a:cs typeface="Arial" panose="020B0604020202020204" pitchFamily="34" charset="0"/>
              </a:defRPr>
            </a:lvl1pPr>
          </a:lstStyle>
          <a:p>
            <a:r>
              <a:rPr lang="en-GB" dirty="0"/>
              <a:t>One line summary of slide / key takeaway</a:t>
            </a:r>
          </a:p>
        </p:txBody>
      </p:sp>
      <p:sp>
        <p:nvSpPr>
          <p:cNvPr id="38" name="Title Placeholder 2">
            <a:extLst>
              <a:ext uri="{FF2B5EF4-FFF2-40B4-BE49-F238E27FC236}">
                <a16:creationId xmlns:a16="http://schemas.microsoft.com/office/drawing/2014/main" id="{C6055F86-BEA3-116C-FBED-721EE9794F38}"/>
              </a:ext>
            </a:extLst>
          </p:cNvPr>
          <p:cNvSpPr>
            <a:spLocks noGrp="1" noRot="1" noMove="1" noResize="1" noEditPoints="1" noAdjustHandles="1" noChangeArrowheads="1" noChangeShapeType="1"/>
          </p:cNvSpPr>
          <p:nvPr>
            <p:ph type="title" hasCustomPrompt="1"/>
          </p:nvPr>
        </p:nvSpPr>
        <p:spPr>
          <a:xfrm>
            <a:off x="4109014" y="504000"/>
            <a:ext cx="7615048" cy="387798"/>
          </a:xfrm>
          <a:prstGeom prst="rect">
            <a:avLst/>
          </a:prstGeom>
        </p:spPr>
        <p:txBody>
          <a:bodyPr vert="horz" wrap="square" lIns="0" tIns="0" rIns="0" bIns="0" rtlCol="0" anchor="b" anchorCtr="0">
            <a:spAutoFit/>
          </a:bodyPr>
          <a:lstStyle>
            <a:lvl1pPr algn="r">
              <a:defRPr sz="2800" b="1">
                <a:solidFill>
                  <a:srgbClr val="00625E"/>
                </a:solidFill>
                <a:latin typeface="Arial" panose="020B0604020202020204" pitchFamily="34" charset="0"/>
                <a:cs typeface="Arial" panose="020B0604020202020204" pitchFamily="34" charset="0"/>
              </a:defRPr>
            </a:lvl1pPr>
          </a:lstStyle>
          <a:p>
            <a:r>
              <a:rPr lang="en-US" dirty="0"/>
              <a:t>Title of slide</a:t>
            </a:r>
            <a:endParaRPr lang="en-GB" dirty="0"/>
          </a:p>
        </p:txBody>
      </p:sp>
    </p:spTree>
    <p:extLst>
      <p:ext uri="{BB962C8B-B14F-4D97-AF65-F5344CB8AC3E}">
        <p14:creationId xmlns:p14="http://schemas.microsoft.com/office/powerpoint/2010/main" val="2816195865"/>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xample of grouping multiple information 2">
    <p:spTree>
      <p:nvGrpSpPr>
        <p:cNvPr id="1" name=""/>
        <p:cNvGrpSpPr/>
        <p:nvPr/>
      </p:nvGrpSpPr>
      <p:grpSpPr>
        <a:xfrm>
          <a:off x="0" y="0"/>
          <a:ext cx="0" cy="0"/>
          <a:chOff x="0" y="0"/>
          <a:chExt cx="0" cy="0"/>
        </a:xfrm>
      </p:grpSpPr>
      <p:sp>
        <p:nvSpPr>
          <p:cNvPr id="40" name="Slide Number Placeholder 5">
            <a:extLst>
              <a:ext uri="{FF2B5EF4-FFF2-40B4-BE49-F238E27FC236}">
                <a16:creationId xmlns:a16="http://schemas.microsoft.com/office/drawing/2014/main" id="{836D8CF6-69B5-F29F-B657-A7A1E845F3D2}"/>
              </a:ext>
            </a:extLst>
          </p:cNvPr>
          <p:cNvSpPr>
            <a:spLocks noGrp="1" noRot="1" noMove="1" noResize="1" noEditPoints="1" noAdjustHandles="1" noChangeArrowheads="1" noChangeShapeType="1"/>
          </p:cNvSpPr>
          <p:nvPr>
            <p:ph type="sldNum" sz="quarter" idx="4"/>
          </p:nvPr>
        </p:nvSpPr>
        <p:spPr>
          <a:xfrm>
            <a:off x="11398249" y="6565990"/>
            <a:ext cx="567415" cy="184666"/>
          </a:xfrm>
          <a:prstGeom prst="rect">
            <a:avLst/>
          </a:prstGeom>
        </p:spPr>
        <p:txBody>
          <a:bodyPr vert="horz" wrap="square" lIns="0" tIns="0" rIns="0" bIns="0" rtlCol="0" anchor="ctr">
            <a:spAutoFit/>
          </a:bodyPr>
          <a:lstStyle>
            <a:lvl1pPr algn="r">
              <a:defRPr sz="1200">
                <a:solidFill>
                  <a:schemeClr val="bg2">
                    <a:lumMod val="75000"/>
                  </a:schemeClr>
                </a:solidFill>
              </a:defRPr>
            </a:lvl1pPr>
          </a:lstStyle>
          <a:p>
            <a:fld id="{318356DC-334E-1146-8C47-B0DA3BCDFCC3}" type="slidenum">
              <a:rPr lang="en-US" smtClean="0"/>
              <a:pPr/>
              <a:t>‹#›</a:t>
            </a:fld>
            <a:endParaRPr lang="en-US" dirty="0"/>
          </a:p>
        </p:txBody>
      </p:sp>
      <p:sp>
        <p:nvSpPr>
          <p:cNvPr id="19" name="Rectangle: Rounded Corners 5">
            <a:extLst>
              <a:ext uri="{FF2B5EF4-FFF2-40B4-BE49-F238E27FC236}">
                <a16:creationId xmlns:a16="http://schemas.microsoft.com/office/drawing/2014/main" id="{CE067A2C-46F7-2825-434F-CEE7DFAE41D1}"/>
              </a:ext>
            </a:extLst>
          </p:cNvPr>
          <p:cNvSpPr/>
          <p:nvPr userDrawn="1"/>
        </p:nvSpPr>
        <p:spPr>
          <a:xfrm>
            <a:off x="6485450" y="1858891"/>
            <a:ext cx="5078543" cy="4397187"/>
          </a:xfrm>
          <a:prstGeom prst="round2SameRect">
            <a:avLst>
              <a:gd name="adj1" fmla="val 0"/>
              <a:gd name="adj2" fmla="val 9213"/>
            </a:avLst>
          </a:prstGeom>
          <a:noFill/>
          <a:ln>
            <a:solidFill>
              <a:srgbClr val="00625E"/>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dirty="0"/>
          </a:p>
        </p:txBody>
      </p:sp>
      <p:sp>
        <p:nvSpPr>
          <p:cNvPr id="26" name="Text Placeholder 4">
            <a:extLst>
              <a:ext uri="{FF2B5EF4-FFF2-40B4-BE49-F238E27FC236}">
                <a16:creationId xmlns:a16="http://schemas.microsoft.com/office/drawing/2014/main" id="{196DEA97-70B7-4002-C04D-03B6F8474C8F}"/>
              </a:ext>
            </a:extLst>
          </p:cNvPr>
          <p:cNvSpPr>
            <a:spLocks noGrp="1"/>
          </p:cNvSpPr>
          <p:nvPr>
            <p:ph type="body" sz="quarter" idx="22"/>
          </p:nvPr>
        </p:nvSpPr>
        <p:spPr>
          <a:xfrm>
            <a:off x="6807497" y="2574322"/>
            <a:ext cx="4434448" cy="246221"/>
          </a:xfrm>
          <a:prstGeom prst="rect">
            <a:avLst/>
          </a:prstGeom>
        </p:spPr>
        <p:txBody>
          <a:bodyPr wrap="square" lIns="0" tIns="0" rIns="0" bIns="0">
            <a:spAutoFit/>
          </a:bodyPr>
          <a:lstStyle>
            <a:lvl1pPr marL="284400" indent="-284400">
              <a:lnSpc>
                <a:spcPct val="100000"/>
              </a:lnSpc>
              <a:spcBef>
                <a:spcPts val="0"/>
              </a:spcBef>
              <a:spcAft>
                <a:spcPts val="1200"/>
              </a:spcAft>
              <a:defRPr lang="en-US" sz="1600" kern="1200" dirty="0">
                <a:solidFill>
                  <a:schemeClr val="tx1"/>
                </a:solidFill>
                <a:latin typeface="Arial" panose="020B0604020202020204" pitchFamily="34" charset="0"/>
                <a:ea typeface="+mn-ea"/>
                <a:cs typeface="Arial" panose="020B0604020202020204" pitchFamily="34" charset="0"/>
              </a:defRPr>
            </a:lvl1pPr>
            <a:lvl2pPr>
              <a:defRPr lang="en-GB" sz="1400" kern="1200" dirty="0" smtClean="0">
                <a:solidFill>
                  <a:schemeClr val="tx1"/>
                </a:solidFill>
                <a:latin typeface="+mn-lt"/>
                <a:ea typeface="+mn-ea"/>
                <a:cs typeface="+mn-cs"/>
              </a:defRPr>
            </a:lvl2pPr>
            <a:lvl3pPr>
              <a:defRPr lang="en-GB" sz="1400" kern="1200" dirty="0" smtClean="0">
                <a:solidFill>
                  <a:schemeClr val="tx1"/>
                </a:solidFill>
                <a:latin typeface="+mn-lt"/>
                <a:ea typeface="+mn-ea"/>
                <a:cs typeface="+mn-cs"/>
              </a:defRPr>
            </a:lvl3pPr>
            <a:lvl4pPr>
              <a:defRPr lang="en-GB" sz="1400" kern="1200" dirty="0" smtClean="0">
                <a:solidFill>
                  <a:schemeClr val="tx1"/>
                </a:solidFill>
                <a:latin typeface="+mn-lt"/>
                <a:ea typeface="+mn-ea"/>
                <a:cs typeface="+mn-cs"/>
              </a:defRPr>
            </a:lvl4pPr>
            <a:lvl5pPr>
              <a:defRPr lang="en-US" sz="1400" kern="1200" dirty="0">
                <a:solidFill>
                  <a:schemeClr val="tx1"/>
                </a:solidFill>
                <a:latin typeface="+mn-lt"/>
                <a:ea typeface="+mn-ea"/>
                <a:cs typeface="+mn-cs"/>
              </a:defRPr>
            </a:lvl5pPr>
          </a:lstStyle>
          <a:p>
            <a:pPr lvl="0"/>
            <a:r>
              <a:rPr lang="en-US"/>
              <a:t>Click to edit Master text styles</a:t>
            </a:r>
          </a:p>
        </p:txBody>
      </p:sp>
      <p:sp>
        <p:nvSpPr>
          <p:cNvPr id="20" name="Text Placeholder 3">
            <a:extLst>
              <a:ext uri="{FF2B5EF4-FFF2-40B4-BE49-F238E27FC236}">
                <a16:creationId xmlns:a16="http://schemas.microsoft.com/office/drawing/2014/main" id="{96BBDDA6-345B-B843-B5D2-3FD422F0B78E}"/>
              </a:ext>
            </a:extLst>
          </p:cNvPr>
          <p:cNvSpPr>
            <a:spLocks noGrp="1"/>
          </p:cNvSpPr>
          <p:nvPr>
            <p:ph type="body" sz="quarter" idx="21" hasCustomPrompt="1"/>
          </p:nvPr>
        </p:nvSpPr>
        <p:spPr>
          <a:xfrm>
            <a:off x="6475921" y="1794286"/>
            <a:ext cx="5097600" cy="558000"/>
          </a:xfrm>
          <a:prstGeom prst="roundRect">
            <a:avLst/>
          </a:prstGeom>
          <a:solidFill>
            <a:srgbClr val="00625E"/>
          </a:solidFill>
        </p:spPr>
        <p:txBody>
          <a:bodyPr wrap="square" lIns="0" tIns="0" rIns="0" bIns="0" anchor="ctr" anchorCtr="0">
            <a:noAutofit/>
          </a:bodyPr>
          <a:lstStyle>
            <a:lvl1pPr marL="0" indent="0" algn="ctr">
              <a:buNone/>
              <a:defRPr lang="en-US" sz="1800" kern="1200" dirty="0">
                <a:solidFill>
                  <a:schemeClr val="lt1"/>
                </a:solidFill>
                <a:latin typeface="Arial" panose="020B0604020202020204" pitchFamily="34" charset="0"/>
                <a:ea typeface="+mn-ea"/>
                <a:cs typeface="Arial" panose="020B0604020202020204" pitchFamily="34" charset="0"/>
              </a:defRPr>
            </a:lvl1pPr>
            <a:lvl2pPr>
              <a:defRPr lang="en-GB" sz="1600" b="1" kern="1200" dirty="0" smtClean="0">
                <a:solidFill>
                  <a:srgbClr val="012169"/>
                </a:solidFill>
                <a:latin typeface="+mn-lt"/>
                <a:ea typeface="+mn-ea"/>
                <a:cs typeface="+mn-cs"/>
              </a:defRPr>
            </a:lvl2pPr>
            <a:lvl3pPr>
              <a:defRPr lang="en-GB" sz="1600" b="1" kern="1200" dirty="0" smtClean="0">
                <a:solidFill>
                  <a:srgbClr val="012169"/>
                </a:solidFill>
                <a:latin typeface="+mn-lt"/>
                <a:ea typeface="+mn-ea"/>
                <a:cs typeface="+mn-cs"/>
              </a:defRPr>
            </a:lvl3pPr>
            <a:lvl4pPr>
              <a:defRPr lang="en-GB" sz="1600" b="1" kern="1200" dirty="0" smtClean="0">
                <a:solidFill>
                  <a:srgbClr val="012169"/>
                </a:solidFill>
                <a:latin typeface="+mn-lt"/>
                <a:ea typeface="+mn-ea"/>
                <a:cs typeface="+mn-cs"/>
              </a:defRPr>
            </a:lvl4pPr>
            <a:lvl5pPr>
              <a:defRPr lang="en-US" sz="1600" b="1" kern="1200" dirty="0">
                <a:solidFill>
                  <a:srgbClr val="012169"/>
                </a:solidFill>
                <a:latin typeface="+mn-lt"/>
                <a:ea typeface="+mn-ea"/>
                <a:cs typeface="+mn-cs"/>
              </a:defRPr>
            </a:lvl5pPr>
          </a:lstStyle>
          <a:p>
            <a:pPr lvl="0"/>
            <a:r>
              <a:rPr lang="en-GB" dirty="0"/>
              <a:t>Click to edit Master sub-header</a:t>
            </a:r>
            <a:endParaRPr lang="en-US" dirty="0"/>
          </a:p>
        </p:txBody>
      </p:sp>
      <p:sp>
        <p:nvSpPr>
          <p:cNvPr id="23" name="Rectangle: Rounded Corners 1">
            <a:extLst>
              <a:ext uri="{FF2B5EF4-FFF2-40B4-BE49-F238E27FC236}">
                <a16:creationId xmlns:a16="http://schemas.microsoft.com/office/drawing/2014/main" id="{F69F61DD-59F1-C0BB-C9E0-F02EB6017E0C}"/>
              </a:ext>
            </a:extLst>
          </p:cNvPr>
          <p:cNvSpPr/>
          <p:nvPr userDrawn="1"/>
        </p:nvSpPr>
        <p:spPr>
          <a:xfrm>
            <a:off x="651810" y="1858891"/>
            <a:ext cx="5078543" cy="4397187"/>
          </a:xfrm>
          <a:prstGeom prst="round2SameRect">
            <a:avLst>
              <a:gd name="adj1" fmla="val 0"/>
              <a:gd name="adj2" fmla="val 9213"/>
            </a:avLst>
          </a:prstGeom>
          <a:noFill/>
          <a:ln>
            <a:solidFill>
              <a:srgbClr val="00625E"/>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dirty="0"/>
          </a:p>
        </p:txBody>
      </p:sp>
      <p:sp>
        <p:nvSpPr>
          <p:cNvPr id="25" name="Text Placeholder 2">
            <a:extLst>
              <a:ext uri="{FF2B5EF4-FFF2-40B4-BE49-F238E27FC236}">
                <a16:creationId xmlns:a16="http://schemas.microsoft.com/office/drawing/2014/main" id="{0DDF0EAE-985C-CC15-F982-4D4F4C119B8B}"/>
              </a:ext>
            </a:extLst>
          </p:cNvPr>
          <p:cNvSpPr>
            <a:spLocks noGrp="1"/>
          </p:cNvSpPr>
          <p:nvPr>
            <p:ph type="body" sz="quarter" idx="20"/>
          </p:nvPr>
        </p:nvSpPr>
        <p:spPr>
          <a:xfrm>
            <a:off x="973857" y="2574322"/>
            <a:ext cx="4434448" cy="246221"/>
          </a:xfrm>
          <a:prstGeom prst="rect">
            <a:avLst/>
          </a:prstGeom>
        </p:spPr>
        <p:txBody>
          <a:bodyPr wrap="square" lIns="0" tIns="0" rIns="0" bIns="0">
            <a:spAutoFit/>
          </a:bodyPr>
          <a:lstStyle>
            <a:lvl1pPr marL="284400" indent="-284400">
              <a:lnSpc>
                <a:spcPct val="100000"/>
              </a:lnSpc>
              <a:spcBef>
                <a:spcPts val="0"/>
              </a:spcBef>
              <a:spcAft>
                <a:spcPts val="1200"/>
              </a:spcAft>
              <a:defRPr lang="en-US" sz="1600" kern="1200" dirty="0">
                <a:solidFill>
                  <a:schemeClr val="tx1"/>
                </a:solidFill>
                <a:latin typeface="Arial" panose="020B0604020202020204" pitchFamily="34" charset="0"/>
                <a:ea typeface="+mn-ea"/>
                <a:cs typeface="Arial" panose="020B0604020202020204" pitchFamily="34" charset="0"/>
              </a:defRPr>
            </a:lvl1pPr>
            <a:lvl2pPr>
              <a:defRPr lang="en-GB" sz="1400" kern="1200" dirty="0" smtClean="0">
                <a:solidFill>
                  <a:schemeClr val="tx1"/>
                </a:solidFill>
                <a:latin typeface="+mn-lt"/>
                <a:ea typeface="+mn-ea"/>
                <a:cs typeface="+mn-cs"/>
              </a:defRPr>
            </a:lvl2pPr>
            <a:lvl3pPr>
              <a:defRPr lang="en-GB" sz="1400" kern="1200" dirty="0" smtClean="0">
                <a:solidFill>
                  <a:schemeClr val="tx1"/>
                </a:solidFill>
                <a:latin typeface="+mn-lt"/>
                <a:ea typeface="+mn-ea"/>
                <a:cs typeface="+mn-cs"/>
              </a:defRPr>
            </a:lvl3pPr>
            <a:lvl4pPr>
              <a:defRPr lang="en-GB" sz="1400" kern="1200" dirty="0" smtClean="0">
                <a:solidFill>
                  <a:schemeClr val="tx1"/>
                </a:solidFill>
                <a:latin typeface="+mn-lt"/>
                <a:ea typeface="+mn-ea"/>
                <a:cs typeface="+mn-cs"/>
              </a:defRPr>
            </a:lvl4pPr>
            <a:lvl5pPr>
              <a:defRPr lang="en-US" sz="1400" kern="1200" dirty="0">
                <a:solidFill>
                  <a:schemeClr val="tx1"/>
                </a:solidFill>
                <a:latin typeface="+mn-lt"/>
                <a:ea typeface="+mn-ea"/>
                <a:cs typeface="+mn-cs"/>
              </a:defRPr>
            </a:lvl5pPr>
          </a:lstStyle>
          <a:p>
            <a:pPr lvl="0"/>
            <a:r>
              <a:rPr lang="en-US"/>
              <a:t>Click to edit Master text styles</a:t>
            </a:r>
          </a:p>
        </p:txBody>
      </p:sp>
      <p:sp>
        <p:nvSpPr>
          <p:cNvPr id="24" name="Text Placeholder 1">
            <a:extLst>
              <a:ext uri="{FF2B5EF4-FFF2-40B4-BE49-F238E27FC236}">
                <a16:creationId xmlns:a16="http://schemas.microsoft.com/office/drawing/2014/main" id="{6750055F-362E-44AC-5356-F05F20770110}"/>
              </a:ext>
            </a:extLst>
          </p:cNvPr>
          <p:cNvSpPr>
            <a:spLocks noGrp="1"/>
          </p:cNvSpPr>
          <p:nvPr>
            <p:ph type="body" sz="quarter" idx="19" hasCustomPrompt="1"/>
          </p:nvPr>
        </p:nvSpPr>
        <p:spPr>
          <a:xfrm>
            <a:off x="642281" y="1794286"/>
            <a:ext cx="5097600" cy="558000"/>
          </a:xfrm>
          <a:prstGeom prst="roundRect">
            <a:avLst/>
          </a:prstGeom>
          <a:solidFill>
            <a:srgbClr val="00625E"/>
          </a:solidFill>
        </p:spPr>
        <p:txBody>
          <a:bodyPr wrap="square" lIns="0" tIns="0" rIns="0" bIns="0" anchor="ctr" anchorCtr="0">
            <a:noAutofit/>
          </a:bodyPr>
          <a:lstStyle>
            <a:lvl1pPr marL="0" indent="0" algn="ctr">
              <a:buNone/>
              <a:defRPr lang="en-US" sz="1800" kern="1200" dirty="0">
                <a:solidFill>
                  <a:schemeClr val="lt1"/>
                </a:solidFill>
                <a:latin typeface="Arial" panose="020B0604020202020204" pitchFamily="34" charset="0"/>
                <a:ea typeface="+mn-ea"/>
                <a:cs typeface="Arial" panose="020B0604020202020204" pitchFamily="34" charset="0"/>
              </a:defRPr>
            </a:lvl1pPr>
            <a:lvl2pPr>
              <a:defRPr lang="en-GB" sz="1600" b="1" kern="1200" dirty="0" smtClean="0">
                <a:solidFill>
                  <a:srgbClr val="012169"/>
                </a:solidFill>
                <a:latin typeface="+mn-lt"/>
                <a:ea typeface="+mn-ea"/>
                <a:cs typeface="+mn-cs"/>
              </a:defRPr>
            </a:lvl2pPr>
            <a:lvl3pPr>
              <a:defRPr lang="en-GB" sz="1600" b="1" kern="1200" dirty="0" smtClean="0">
                <a:solidFill>
                  <a:srgbClr val="012169"/>
                </a:solidFill>
                <a:latin typeface="+mn-lt"/>
                <a:ea typeface="+mn-ea"/>
                <a:cs typeface="+mn-cs"/>
              </a:defRPr>
            </a:lvl3pPr>
            <a:lvl4pPr>
              <a:defRPr lang="en-GB" sz="1600" b="1" kern="1200" dirty="0" smtClean="0">
                <a:solidFill>
                  <a:srgbClr val="012169"/>
                </a:solidFill>
                <a:latin typeface="+mn-lt"/>
                <a:ea typeface="+mn-ea"/>
                <a:cs typeface="+mn-cs"/>
              </a:defRPr>
            </a:lvl4pPr>
            <a:lvl5pPr>
              <a:defRPr lang="en-US" sz="1600" b="1" kern="1200" dirty="0">
                <a:solidFill>
                  <a:srgbClr val="012169"/>
                </a:solidFill>
                <a:latin typeface="+mn-lt"/>
                <a:ea typeface="+mn-ea"/>
                <a:cs typeface="+mn-cs"/>
              </a:defRPr>
            </a:lvl5pPr>
          </a:lstStyle>
          <a:p>
            <a:pPr lvl="0"/>
            <a:r>
              <a:rPr lang="en-GB" dirty="0"/>
              <a:t>Click to edit Master sub-header</a:t>
            </a:r>
            <a:endParaRPr lang="en-US" dirty="0"/>
          </a:p>
        </p:txBody>
      </p:sp>
      <p:sp>
        <p:nvSpPr>
          <p:cNvPr id="30" name="Rectangle 29">
            <a:extLst>
              <a:ext uri="{FF2B5EF4-FFF2-40B4-BE49-F238E27FC236}">
                <a16:creationId xmlns:a16="http://schemas.microsoft.com/office/drawing/2014/main" id="{B9F0512B-71BC-CC69-CBD8-A5AC0FEAA900}"/>
              </a:ext>
            </a:extLst>
          </p:cNvPr>
          <p:cNvSpPr>
            <a:spLocks noGrp="1" noRot="1" noMove="1" noResize="1" noEditPoints="1" noAdjustHandles="1" noChangeArrowheads="1" noChangeShapeType="1"/>
          </p:cNvSpPr>
          <p:nvPr userDrawn="1"/>
        </p:nvSpPr>
        <p:spPr>
          <a:xfrm>
            <a:off x="188233" y="1442523"/>
            <a:ext cx="11617483" cy="45719"/>
          </a:xfrm>
          <a:prstGeom prst="rect">
            <a:avLst/>
          </a:prstGeom>
          <a:solidFill>
            <a:srgbClr val="0062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8" name="Text Placeholder 8">
            <a:extLst>
              <a:ext uri="{FF2B5EF4-FFF2-40B4-BE49-F238E27FC236}">
                <a16:creationId xmlns:a16="http://schemas.microsoft.com/office/drawing/2014/main" id="{771ED409-3394-EB5B-CCFA-36A4897129A8}"/>
              </a:ext>
            </a:extLst>
          </p:cNvPr>
          <p:cNvSpPr>
            <a:spLocks noGrp="1" noRot="1" noMove="1" noResize="1" noEditPoints="1" noAdjustHandles="1" noChangeArrowheads="1" noChangeShapeType="1"/>
          </p:cNvSpPr>
          <p:nvPr>
            <p:ph type="body" sz="quarter" idx="18" hasCustomPrompt="1"/>
          </p:nvPr>
        </p:nvSpPr>
        <p:spPr>
          <a:xfrm>
            <a:off x="188233" y="1064174"/>
            <a:ext cx="11528628" cy="221599"/>
          </a:xfrm>
          <a:prstGeom prst="rect">
            <a:avLst/>
          </a:prstGeom>
        </p:spPr>
        <p:txBody>
          <a:bodyPr lIns="0" tIns="0" rIns="0" bIns="0">
            <a:noAutofit/>
          </a:bodyPr>
          <a:lstStyle>
            <a:lvl1pPr marL="0" indent="0" algn="r">
              <a:buNone/>
              <a:defRPr sz="1600" b="1">
                <a:solidFill>
                  <a:schemeClr val="bg2">
                    <a:lumMod val="75000"/>
                  </a:schemeClr>
                </a:solidFill>
                <a:latin typeface="Arial" panose="020B0604020202020204" pitchFamily="34" charset="0"/>
                <a:cs typeface="Arial" panose="020B0604020202020204" pitchFamily="34" charset="0"/>
              </a:defRPr>
            </a:lvl1pPr>
          </a:lstStyle>
          <a:p>
            <a:r>
              <a:rPr lang="en-GB" dirty="0"/>
              <a:t>One line summary of slide / key takeaway</a:t>
            </a:r>
          </a:p>
        </p:txBody>
      </p:sp>
      <p:sp>
        <p:nvSpPr>
          <p:cNvPr id="37" name="Title Placeholder 2">
            <a:extLst>
              <a:ext uri="{FF2B5EF4-FFF2-40B4-BE49-F238E27FC236}">
                <a16:creationId xmlns:a16="http://schemas.microsoft.com/office/drawing/2014/main" id="{2A82B2AA-3882-11C8-4928-8012D82E77CC}"/>
              </a:ext>
            </a:extLst>
          </p:cNvPr>
          <p:cNvSpPr>
            <a:spLocks noGrp="1" noRot="1" noMove="1" noResize="1" noEditPoints="1" noAdjustHandles="1" noChangeArrowheads="1" noChangeShapeType="1"/>
          </p:cNvSpPr>
          <p:nvPr>
            <p:ph type="title" hasCustomPrompt="1"/>
          </p:nvPr>
        </p:nvSpPr>
        <p:spPr>
          <a:xfrm>
            <a:off x="4109014" y="504000"/>
            <a:ext cx="7615048" cy="387798"/>
          </a:xfrm>
          <a:prstGeom prst="rect">
            <a:avLst/>
          </a:prstGeom>
        </p:spPr>
        <p:txBody>
          <a:bodyPr vert="horz" wrap="square" lIns="0" tIns="0" rIns="0" bIns="0" rtlCol="0" anchor="b" anchorCtr="0">
            <a:spAutoFit/>
          </a:bodyPr>
          <a:lstStyle>
            <a:lvl1pPr algn="r">
              <a:defRPr sz="2800" b="1">
                <a:solidFill>
                  <a:srgbClr val="00625E"/>
                </a:solidFill>
                <a:latin typeface="Arial" panose="020B0604020202020204" pitchFamily="34" charset="0"/>
                <a:cs typeface="Arial" panose="020B0604020202020204" pitchFamily="34" charset="0"/>
              </a:defRPr>
            </a:lvl1pPr>
          </a:lstStyle>
          <a:p>
            <a:r>
              <a:rPr lang="en-US" dirty="0"/>
              <a:t>Title of slide</a:t>
            </a:r>
            <a:endParaRPr lang="en-GB" dirty="0"/>
          </a:p>
        </p:txBody>
      </p:sp>
    </p:spTree>
    <p:extLst>
      <p:ext uri="{BB962C8B-B14F-4D97-AF65-F5344CB8AC3E}">
        <p14:creationId xmlns:p14="http://schemas.microsoft.com/office/powerpoint/2010/main" val="3056390602"/>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xample of infographic and text">
    <p:spTree>
      <p:nvGrpSpPr>
        <p:cNvPr id="1" name=""/>
        <p:cNvGrpSpPr/>
        <p:nvPr/>
      </p:nvGrpSpPr>
      <p:grpSpPr>
        <a:xfrm>
          <a:off x="0" y="0"/>
          <a:ext cx="0" cy="0"/>
          <a:chOff x="0" y="0"/>
          <a:chExt cx="0" cy="0"/>
        </a:xfrm>
      </p:grpSpPr>
      <p:sp>
        <p:nvSpPr>
          <p:cNvPr id="13" name="Slide Number Placeholder 5">
            <a:extLst>
              <a:ext uri="{FF2B5EF4-FFF2-40B4-BE49-F238E27FC236}">
                <a16:creationId xmlns:a16="http://schemas.microsoft.com/office/drawing/2014/main" id="{38630B50-84DA-5FC4-84A1-1A4ED10B4394}"/>
              </a:ext>
            </a:extLst>
          </p:cNvPr>
          <p:cNvSpPr>
            <a:spLocks noGrp="1" noRot="1" noMove="1" noResize="1" noEditPoints="1" noAdjustHandles="1" noChangeArrowheads="1" noChangeShapeType="1"/>
          </p:cNvSpPr>
          <p:nvPr>
            <p:ph type="sldNum" sz="quarter" idx="4"/>
          </p:nvPr>
        </p:nvSpPr>
        <p:spPr>
          <a:xfrm>
            <a:off x="11398249" y="6565990"/>
            <a:ext cx="567415" cy="184666"/>
          </a:xfrm>
          <a:prstGeom prst="rect">
            <a:avLst/>
          </a:prstGeom>
        </p:spPr>
        <p:txBody>
          <a:bodyPr vert="horz" wrap="square" lIns="0" tIns="0" rIns="0" bIns="0" rtlCol="0" anchor="ctr">
            <a:spAutoFit/>
          </a:bodyPr>
          <a:lstStyle>
            <a:lvl1pPr algn="r">
              <a:defRPr sz="1200">
                <a:solidFill>
                  <a:schemeClr val="bg2">
                    <a:lumMod val="75000"/>
                  </a:schemeClr>
                </a:solidFill>
              </a:defRPr>
            </a:lvl1pPr>
          </a:lstStyle>
          <a:p>
            <a:fld id="{318356DC-334E-1146-8C47-B0DA3BCDFCC3}" type="slidenum">
              <a:rPr lang="en-US" smtClean="0"/>
              <a:pPr/>
              <a:t>‹#›</a:t>
            </a:fld>
            <a:endParaRPr lang="en-US" dirty="0"/>
          </a:p>
        </p:txBody>
      </p:sp>
      <p:sp>
        <p:nvSpPr>
          <p:cNvPr id="27" name="SmartArt Placeholder 1">
            <a:extLst>
              <a:ext uri="{FF2B5EF4-FFF2-40B4-BE49-F238E27FC236}">
                <a16:creationId xmlns:a16="http://schemas.microsoft.com/office/drawing/2014/main" id="{AB4A304E-68FB-0CDC-9A6B-0CA3E57E4B28}"/>
              </a:ext>
            </a:extLst>
          </p:cNvPr>
          <p:cNvSpPr>
            <a:spLocks noGrp="1"/>
          </p:cNvSpPr>
          <p:nvPr>
            <p:ph type="dgm" sz="quarter" idx="23"/>
          </p:nvPr>
        </p:nvSpPr>
        <p:spPr>
          <a:xfrm>
            <a:off x="6457201" y="1836498"/>
            <a:ext cx="5374797" cy="4517502"/>
          </a:xfrm>
          <a:prstGeom prst="rect">
            <a:avLst/>
          </a:prstGeom>
        </p:spPr>
        <p:txBody>
          <a:bodyPr lIns="0" tIns="0" rIns="0" bIns="0" anchor="ctr" anchorCtr="0"/>
          <a:lstStyle>
            <a:lvl1pPr marL="0" indent="0" algn="ctr">
              <a:buNone/>
              <a:defRPr lang="en-US" sz="1200" kern="1200">
                <a:solidFill>
                  <a:schemeClr val="accent5"/>
                </a:solidFill>
                <a:latin typeface="+mn-lt"/>
                <a:ea typeface="+mn-ea"/>
                <a:cs typeface="+mn-cs"/>
              </a:defRPr>
            </a:lvl1pPr>
          </a:lstStyle>
          <a:p>
            <a:r>
              <a:rPr lang="en-US" dirty="0"/>
              <a:t>Click icon to add SmartArt graphic</a:t>
            </a:r>
          </a:p>
        </p:txBody>
      </p:sp>
      <p:cxnSp>
        <p:nvCxnSpPr>
          <p:cNvPr id="2" name="Straight Connector 1">
            <a:extLst>
              <a:ext uri="{FF2B5EF4-FFF2-40B4-BE49-F238E27FC236}">
                <a16:creationId xmlns:a16="http://schemas.microsoft.com/office/drawing/2014/main" id="{08BE6983-A079-D5D8-1F9F-DF09796DBA9E}"/>
              </a:ext>
            </a:extLst>
          </p:cNvPr>
          <p:cNvCxnSpPr>
            <a:cxnSpLocks noGrp="1" noRot="1" noMove="1" noResize="1" noEditPoints="1" noAdjustHandles="1" noChangeArrowheads="1" noChangeShapeType="1"/>
          </p:cNvCxnSpPr>
          <p:nvPr userDrawn="1"/>
        </p:nvCxnSpPr>
        <p:spPr>
          <a:xfrm>
            <a:off x="6096000" y="1842247"/>
            <a:ext cx="0" cy="4521795"/>
          </a:xfrm>
          <a:prstGeom prst="line">
            <a:avLst/>
          </a:prstGeom>
          <a:ln>
            <a:solidFill>
              <a:srgbClr val="00625E"/>
            </a:solidFill>
          </a:ln>
        </p:spPr>
        <p:style>
          <a:lnRef idx="3">
            <a:schemeClr val="dk1"/>
          </a:lnRef>
          <a:fillRef idx="0">
            <a:schemeClr val="dk1"/>
          </a:fillRef>
          <a:effectRef idx="2">
            <a:schemeClr val="dk1"/>
          </a:effectRef>
          <a:fontRef idx="minor">
            <a:schemeClr val="tx1"/>
          </a:fontRef>
        </p:style>
      </p:cxnSp>
      <p:sp>
        <p:nvSpPr>
          <p:cNvPr id="25" name="Text Placeholder 2">
            <a:extLst>
              <a:ext uri="{FF2B5EF4-FFF2-40B4-BE49-F238E27FC236}">
                <a16:creationId xmlns:a16="http://schemas.microsoft.com/office/drawing/2014/main" id="{0DDF0EAE-985C-CC15-F982-4D4F4C119B8B}"/>
              </a:ext>
            </a:extLst>
          </p:cNvPr>
          <p:cNvSpPr>
            <a:spLocks noGrp="1"/>
          </p:cNvSpPr>
          <p:nvPr>
            <p:ph type="body" sz="quarter" idx="20"/>
          </p:nvPr>
        </p:nvSpPr>
        <p:spPr>
          <a:xfrm>
            <a:off x="764307" y="2593372"/>
            <a:ext cx="4703044" cy="246221"/>
          </a:xfrm>
          <a:prstGeom prst="rect">
            <a:avLst/>
          </a:prstGeom>
        </p:spPr>
        <p:txBody>
          <a:bodyPr wrap="square" lIns="0" tIns="0" rIns="0" bIns="0">
            <a:spAutoFit/>
          </a:bodyPr>
          <a:lstStyle>
            <a:lvl1pPr marL="284400" indent="-284400">
              <a:lnSpc>
                <a:spcPct val="100000"/>
              </a:lnSpc>
              <a:spcBef>
                <a:spcPts val="0"/>
              </a:spcBef>
              <a:spcAft>
                <a:spcPts val="1200"/>
              </a:spcAft>
              <a:defRPr lang="en-US" sz="1600" kern="1200" dirty="0">
                <a:solidFill>
                  <a:schemeClr val="tx1"/>
                </a:solidFill>
                <a:latin typeface="Arial" panose="020B0604020202020204" pitchFamily="34" charset="0"/>
                <a:ea typeface="+mn-ea"/>
                <a:cs typeface="Arial" panose="020B0604020202020204" pitchFamily="34" charset="0"/>
              </a:defRPr>
            </a:lvl1pPr>
            <a:lvl2pPr>
              <a:defRPr lang="en-GB" sz="1400" kern="1200" dirty="0" smtClean="0">
                <a:solidFill>
                  <a:schemeClr val="tx1"/>
                </a:solidFill>
                <a:latin typeface="+mn-lt"/>
                <a:ea typeface="+mn-ea"/>
                <a:cs typeface="+mn-cs"/>
              </a:defRPr>
            </a:lvl2pPr>
            <a:lvl3pPr>
              <a:defRPr lang="en-GB" sz="1400" kern="1200" dirty="0" smtClean="0">
                <a:solidFill>
                  <a:schemeClr val="tx1"/>
                </a:solidFill>
                <a:latin typeface="+mn-lt"/>
                <a:ea typeface="+mn-ea"/>
                <a:cs typeface="+mn-cs"/>
              </a:defRPr>
            </a:lvl3pPr>
            <a:lvl4pPr>
              <a:defRPr lang="en-GB" sz="1400" kern="1200" dirty="0" smtClean="0">
                <a:solidFill>
                  <a:schemeClr val="tx1"/>
                </a:solidFill>
                <a:latin typeface="+mn-lt"/>
                <a:ea typeface="+mn-ea"/>
                <a:cs typeface="+mn-cs"/>
              </a:defRPr>
            </a:lvl4pPr>
            <a:lvl5pPr>
              <a:defRPr lang="en-US" sz="1400" kern="1200" dirty="0">
                <a:solidFill>
                  <a:schemeClr val="tx1"/>
                </a:solidFill>
                <a:latin typeface="+mn-lt"/>
                <a:ea typeface="+mn-ea"/>
                <a:cs typeface="+mn-cs"/>
              </a:defRPr>
            </a:lvl5pPr>
          </a:lstStyle>
          <a:p>
            <a:pPr lvl="0"/>
            <a:r>
              <a:rPr lang="en-US"/>
              <a:t>Click to edit Master text styles</a:t>
            </a:r>
          </a:p>
        </p:txBody>
      </p:sp>
      <p:sp>
        <p:nvSpPr>
          <p:cNvPr id="6" name="Text Placeholder 1">
            <a:extLst>
              <a:ext uri="{FF2B5EF4-FFF2-40B4-BE49-F238E27FC236}">
                <a16:creationId xmlns:a16="http://schemas.microsoft.com/office/drawing/2014/main" id="{DB060B3C-2AF3-1D3D-DE28-9841D46F83B7}"/>
              </a:ext>
            </a:extLst>
          </p:cNvPr>
          <p:cNvSpPr>
            <a:spLocks noGrp="1"/>
          </p:cNvSpPr>
          <p:nvPr>
            <p:ph type="body" sz="quarter" idx="19" hasCustomPrompt="1"/>
          </p:nvPr>
        </p:nvSpPr>
        <p:spPr>
          <a:xfrm>
            <a:off x="569258" y="1810870"/>
            <a:ext cx="5056086" cy="455855"/>
          </a:xfrm>
          <a:prstGeom prst="roundRect">
            <a:avLst/>
          </a:prstGeom>
          <a:solidFill>
            <a:srgbClr val="00625E"/>
          </a:solidFill>
        </p:spPr>
        <p:txBody>
          <a:bodyPr wrap="square" lIns="0" tIns="0" rIns="0" bIns="0" anchor="ctr" anchorCtr="0">
            <a:noAutofit/>
          </a:bodyPr>
          <a:lstStyle>
            <a:lvl1pPr marL="0" indent="0" algn="ctr">
              <a:buNone/>
              <a:defRPr lang="en-US" sz="1800" kern="1200" dirty="0">
                <a:solidFill>
                  <a:schemeClr val="lt1"/>
                </a:solidFill>
                <a:latin typeface="Arial" panose="020B0604020202020204" pitchFamily="34" charset="0"/>
                <a:ea typeface="+mn-ea"/>
                <a:cs typeface="Arial" panose="020B0604020202020204" pitchFamily="34" charset="0"/>
              </a:defRPr>
            </a:lvl1pPr>
            <a:lvl2pPr>
              <a:defRPr lang="en-GB" sz="1600" b="1" kern="1200" dirty="0" smtClean="0">
                <a:solidFill>
                  <a:srgbClr val="012169"/>
                </a:solidFill>
                <a:latin typeface="+mn-lt"/>
                <a:ea typeface="+mn-ea"/>
                <a:cs typeface="+mn-cs"/>
              </a:defRPr>
            </a:lvl2pPr>
            <a:lvl3pPr>
              <a:defRPr lang="en-GB" sz="1600" b="1" kern="1200" dirty="0" smtClean="0">
                <a:solidFill>
                  <a:srgbClr val="012169"/>
                </a:solidFill>
                <a:latin typeface="+mn-lt"/>
                <a:ea typeface="+mn-ea"/>
                <a:cs typeface="+mn-cs"/>
              </a:defRPr>
            </a:lvl3pPr>
            <a:lvl4pPr>
              <a:defRPr lang="en-GB" sz="1600" b="1" kern="1200" dirty="0" smtClean="0">
                <a:solidFill>
                  <a:srgbClr val="012169"/>
                </a:solidFill>
                <a:latin typeface="+mn-lt"/>
                <a:ea typeface="+mn-ea"/>
                <a:cs typeface="+mn-cs"/>
              </a:defRPr>
            </a:lvl4pPr>
            <a:lvl5pPr>
              <a:defRPr lang="en-US" sz="1600" b="1" kern="1200" dirty="0">
                <a:solidFill>
                  <a:srgbClr val="012169"/>
                </a:solidFill>
                <a:latin typeface="+mn-lt"/>
                <a:ea typeface="+mn-ea"/>
                <a:cs typeface="+mn-cs"/>
              </a:defRPr>
            </a:lvl5pPr>
          </a:lstStyle>
          <a:p>
            <a:pPr lvl="0"/>
            <a:r>
              <a:rPr lang="en-GB" dirty="0"/>
              <a:t>Click to edit Master header</a:t>
            </a:r>
            <a:endParaRPr lang="en-US" dirty="0"/>
          </a:p>
        </p:txBody>
      </p:sp>
      <p:sp>
        <p:nvSpPr>
          <p:cNvPr id="8" name="Rectangle 7">
            <a:extLst>
              <a:ext uri="{FF2B5EF4-FFF2-40B4-BE49-F238E27FC236}">
                <a16:creationId xmlns:a16="http://schemas.microsoft.com/office/drawing/2014/main" id="{FBDF5227-C3B1-EA22-D494-37A10E8E90DC}"/>
              </a:ext>
            </a:extLst>
          </p:cNvPr>
          <p:cNvSpPr>
            <a:spLocks noGrp="1" noRot="1" noMove="1" noResize="1" noEditPoints="1" noAdjustHandles="1" noChangeArrowheads="1" noChangeShapeType="1"/>
          </p:cNvSpPr>
          <p:nvPr userDrawn="1"/>
        </p:nvSpPr>
        <p:spPr>
          <a:xfrm>
            <a:off x="188233" y="1442523"/>
            <a:ext cx="11617483" cy="45719"/>
          </a:xfrm>
          <a:prstGeom prst="rect">
            <a:avLst/>
          </a:prstGeom>
          <a:solidFill>
            <a:srgbClr val="0062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Text Placeholder 8">
            <a:extLst>
              <a:ext uri="{FF2B5EF4-FFF2-40B4-BE49-F238E27FC236}">
                <a16:creationId xmlns:a16="http://schemas.microsoft.com/office/drawing/2014/main" id="{FF5C7240-BC70-F047-76C1-F4F895E6FAF1}"/>
              </a:ext>
            </a:extLst>
          </p:cNvPr>
          <p:cNvSpPr>
            <a:spLocks noGrp="1" noRot="1" noMove="1" noResize="1" noEditPoints="1" noAdjustHandles="1" noChangeArrowheads="1" noChangeShapeType="1"/>
          </p:cNvSpPr>
          <p:nvPr>
            <p:ph type="body" sz="quarter" idx="18" hasCustomPrompt="1"/>
          </p:nvPr>
        </p:nvSpPr>
        <p:spPr>
          <a:xfrm>
            <a:off x="188233" y="1064174"/>
            <a:ext cx="11528628" cy="221599"/>
          </a:xfrm>
          <a:prstGeom prst="rect">
            <a:avLst/>
          </a:prstGeom>
        </p:spPr>
        <p:txBody>
          <a:bodyPr lIns="0" tIns="0" rIns="0" bIns="0">
            <a:noAutofit/>
          </a:bodyPr>
          <a:lstStyle>
            <a:lvl1pPr marL="0" indent="0" algn="r">
              <a:buNone/>
              <a:defRPr sz="1600" b="1">
                <a:solidFill>
                  <a:schemeClr val="bg2">
                    <a:lumMod val="75000"/>
                  </a:schemeClr>
                </a:solidFill>
                <a:latin typeface="Arial" panose="020B0604020202020204" pitchFamily="34" charset="0"/>
                <a:cs typeface="Arial" panose="020B0604020202020204" pitchFamily="34" charset="0"/>
              </a:defRPr>
            </a:lvl1pPr>
          </a:lstStyle>
          <a:p>
            <a:r>
              <a:rPr lang="en-GB"/>
              <a:t>One line summary of slide / key takeaway</a:t>
            </a:r>
          </a:p>
        </p:txBody>
      </p:sp>
      <p:sp>
        <p:nvSpPr>
          <p:cNvPr id="9" name="Title Placeholder 2">
            <a:extLst>
              <a:ext uri="{FF2B5EF4-FFF2-40B4-BE49-F238E27FC236}">
                <a16:creationId xmlns:a16="http://schemas.microsoft.com/office/drawing/2014/main" id="{780DEBAF-6038-2055-ABB1-098B08B55559}"/>
              </a:ext>
            </a:extLst>
          </p:cNvPr>
          <p:cNvSpPr>
            <a:spLocks noGrp="1" noRot="1" noMove="1" noResize="1" noEditPoints="1" noAdjustHandles="1" noChangeArrowheads="1" noChangeShapeType="1"/>
          </p:cNvSpPr>
          <p:nvPr>
            <p:ph type="title" hasCustomPrompt="1"/>
          </p:nvPr>
        </p:nvSpPr>
        <p:spPr>
          <a:xfrm>
            <a:off x="4105656" y="504000"/>
            <a:ext cx="7618405" cy="387798"/>
          </a:xfrm>
          <a:prstGeom prst="rect">
            <a:avLst/>
          </a:prstGeom>
        </p:spPr>
        <p:txBody>
          <a:bodyPr vert="horz" wrap="square" lIns="0" tIns="0" rIns="0" bIns="0" rtlCol="0" anchor="b" anchorCtr="0">
            <a:spAutoFit/>
          </a:bodyPr>
          <a:lstStyle>
            <a:lvl1pPr algn="r">
              <a:defRPr sz="2800" b="1">
                <a:solidFill>
                  <a:srgbClr val="00625E"/>
                </a:solidFill>
                <a:latin typeface="Arial" panose="020B0604020202020204" pitchFamily="34" charset="0"/>
                <a:cs typeface="Arial" panose="020B0604020202020204" pitchFamily="34" charset="0"/>
              </a:defRPr>
            </a:lvl1pPr>
          </a:lstStyle>
          <a:p>
            <a:r>
              <a:rPr lang="en-US" dirty="0"/>
              <a:t>Title of slide</a:t>
            </a:r>
            <a:endParaRPr lang="en-GB" dirty="0"/>
          </a:p>
        </p:txBody>
      </p:sp>
    </p:spTree>
    <p:extLst>
      <p:ext uri="{BB962C8B-B14F-4D97-AF65-F5344CB8AC3E}">
        <p14:creationId xmlns:p14="http://schemas.microsoft.com/office/powerpoint/2010/main" val="685374042"/>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5BD00E3-6092-9D46-D3D9-E57F2922D867}"/>
              </a:ext>
            </a:extLst>
          </p:cNvPr>
          <p:cNvPicPr>
            <a:picLocks noChangeAspect="1"/>
          </p:cNvPicPr>
          <p:nvPr userDrawn="1"/>
        </p:nvPicPr>
        <p:blipFill>
          <a:blip r:embed="rId16">
            <a:extLst>
              <a:ext uri="{28A0092B-C50C-407E-A947-70E740481C1C}">
                <a14:useLocalDpi xmlns:a14="http://schemas.microsoft.com/office/drawing/2010/main" val="0"/>
              </a:ext>
            </a:extLst>
          </a:blip>
          <a:srcRect/>
          <a:stretch/>
        </p:blipFill>
        <p:spPr>
          <a:xfrm>
            <a:off x="-61202" y="-141622"/>
            <a:ext cx="2208839" cy="1627490"/>
          </a:xfrm>
          <a:prstGeom prst="rect">
            <a:avLst/>
          </a:prstGeom>
        </p:spPr>
      </p:pic>
      <p:sp>
        <p:nvSpPr>
          <p:cNvPr id="8" name="Slide Number Placeholder 5">
            <a:extLst>
              <a:ext uri="{FF2B5EF4-FFF2-40B4-BE49-F238E27FC236}">
                <a16:creationId xmlns:a16="http://schemas.microsoft.com/office/drawing/2014/main" id="{2974A973-2950-9BE7-1B8B-151B07408087}"/>
              </a:ext>
            </a:extLst>
          </p:cNvPr>
          <p:cNvSpPr>
            <a:spLocks noGrp="1"/>
          </p:cNvSpPr>
          <p:nvPr>
            <p:ph type="sldNum" sz="quarter" idx="4"/>
          </p:nvPr>
        </p:nvSpPr>
        <p:spPr>
          <a:xfrm>
            <a:off x="11398249" y="6565990"/>
            <a:ext cx="567415" cy="184666"/>
          </a:xfrm>
          <a:prstGeom prst="rect">
            <a:avLst/>
          </a:prstGeom>
        </p:spPr>
        <p:txBody>
          <a:bodyPr vert="horz" wrap="square" lIns="0" tIns="0" rIns="0" bIns="0" rtlCol="0" anchor="ctr">
            <a:spAutoFit/>
          </a:bodyPr>
          <a:lstStyle>
            <a:lvl1pPr algn="r">
              <a:defRPr sz="1200">
                <a:solidFill>
                  <a:schemeClr val="bg2"/>
                </a:solidFill>
                <a:latin typeface="Arial" panose="020B0604020202020204" pitchFamily="34" charset="0"/>
                <a:cs typeface="Arial" panose="020B0604020202020204" pitchFamily="34" charset="0"/>
              </a:defRPr>
            </a:lvl1pPr>
          </a:lstStyle>
          <a:p>
            <a:fld id="{318356DC-334E-1146-8C47-B0DA3BCDFCC3}" type="slidenum">
              <a:rPr lang="en-US" smtClean="0"/>
              <a:pPr/>
              <a:t>‹#›</a:t>
            </a:fld>
            <a:endParaRPr lang="en-US" dirty="0"/>
          </a:p>
        </p:txBody>
      </p:sp>
    </p:spTree>
    <p:extLst>
      <p:ext uri="{BB962C8B-B14F-4D97-AF65-F5344CB8AC3E}">
        <p14:creationId xmlns:p14="http://schemas.microsoft.com/office/powerpoint/2010/main" val="3946710148"/>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C7A2514-BC9E-66D4-EE46-83D58084468C}"/>
              </a:ext>
            </a:extLst>
          </p:cNvPr>
          <p:cNvSpPr>
            <a:spLocks noGrp="1" noRot="1" noMove="1" noResize="1" noEditPoints="1" noAdjustHandles="1" noChangeArrowheads="1" noChangeShapeType="1"/>
          </p:cNvSpPr>
          <p:nvPr>
            <p:ph type="body" sz="quarter" idx="10"/>
          </p:nvPr>
        </p:nvSpPr>
        <p:spPr>
          <a:xfrm>
            <a:off x="2122636" y="4595631"/>
            <a:ext cx="7946728" cy="332399"/>
          </a:xfrm>
        </p:spPr>
        <p:txBody>
          <a:bodyPr/>
          <a:lstStyle/>
          <a:p>
            <a:r>
              <a:rPr lang="en-US" dirty="0"/>
              <a:t>Claire Sherratt </a:t>
            </a:r>
          </a:p>
        </p:txBody>
      </p:sp>
      <p:sp>
        <p:nvSpPr>
          <p:cNvPr id="2" name="Title 1">
            <a:extLst>
              <a:ext uri="{FF2B5EF4-FFF2-40B4-BE49-F238E27FC236}">
                <a16:creationId xmlns:a16="http://schemas.microsoft.com/office/drawing/2014/main" id="{6CBCB9AF-E317-791F-8EE1-54633BB4F317}"/>
              </a:ext>
            </a:extLst>
          </p:cNvPr>
          <p:cNvSpPr>
            <a:spLocks noGrp="1" noRot="1" noMove="1" noResize="1" noEditPoints="1" noAdjustHandles="1" noChangeArrowheads="1" noChangeShapeType="1"/>
          </p:cNvSpPr>
          <p:nvPr>
            <p:ph type="title"/>
          </p:nvPr>
        </p:nvSpPr>
        <p:spPr>
          <a:xfrm>
            <a:off x="2122636" y="3429000"/>
            <a:ext cx="7946728" cy="914096"/>
          </a:xfrm>
        </p:spPr>
        <p:txBody>
          <a:bodyPr/>
          <a:lstStyle/>
          <a:p>
            <a:r>
              <a:rPr lang="en-US" b="1" dirty="0"/>
              <a:t>Planning </a:t>
            </a:r>
            <a:r>
              <a:rPr lang="en-US" dirty="0"/>
              <a:t>Units</a:t>
            </a:r>
            <a:r>
              <a:rPr lang="en-US" b="1" dirty="0"/>
              <a:t> </a:t>
            </a:r>
          </a:p>
        </p:txBody>
      </p:sp>
    </p:spTree>
    <p:extLst>
      <p:ext uri="{BB962C8B-B14F-4D97-AF65-F5344CB8AC3E}">
        <p14:creationId xmlns:p14="http://schemas.microsoft.com/office/powerpoint/2010/main" val="2137857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071DF82-933A-5FA0-F24B-963D1DEDBDE2}"/>
              </a:ext>
            </a:extLst>
          </p:cNvPr>
          <p:cNvSpPr>
            <a:spLocks noGrp="1"/>
          </p:cNvSpPr>
          <p:nvPr>
            <p:ph type="body" sz="quarter" idx="13"/>
          </p:nvPr>
        </p:nvSpPr>
        <p:spPr/>
        <p:txBody>
          <a:bodyPr/>
          <a:lstStyle/>
          <a:p>
            <a:r>
              <a:rPr lang="en-GB" dirty="0"/>
              <a:t>Thinking about Planning Units</a:t>
            </a:r>
          </a:p>
        </p:txBody>
      </p:sp>
      <p:sp>
        <p:nvSpPr>
          <p:cNvPr id="3" name="Title 2">
            <a:extLst>
              <a:ext uri="{FF2B5EF4-FFF2-40B4-BE49-F238E27FC236}">
                <a16:creationId xmlns:a16="http://schemas.microsoft.com/office/drawing/2014/main" id="{A75CC1D1-B7FF-82A9-FA10-2C0967F1649C}"/>
              </a:ext>
            </a:extLst>
          </p:cNvPr>
          <p:cNvSpPr>
            <a:spLocks noGrp="1"/>
          </p:cNvSpPr>
          <p:nvPr>
            <p:ph type="title"/>
          </p:nvPr>
        </p:nvSpPr>
        <p:spPr/>
        <p:txBody>
          <a:bodyPr/>
          <a:lstStyle/>
          <a:p>
            <a:endParaRPr lang="en-GB" dirty="0"/>
          </a:p>
        </p:txBody>
      </p:sp>
      <p:sp>
        <p:nvSpPr>
          <p:cNvPr id="4" name="Text Placeholder 3">
            <a:extLst>
              <a:ext uri="{FF2B5EF4-FFF2-40B4-BE49-F238E27FC236}">
                <a16:creationId xmlns:a16="http://schemas.microsoft.com/office/drawing/2014/main" id="{E3467175-6A55-FDC0-4508-130779865F24}"/>
              </a:ext>
            </a:extLst>
          </p:cNvPr>
          <p:cNvSpPr>
            <a:spLocks noGrp="1"/>
          </p:cNvSpPr>
          <p:nvPr>
            <p:ph type="body" sz="quarter" idx="14"/>
          </p:nvPr>
        </p:nvSpPr>
        <p:spPr>
          <a:xfrm>
            <a:off x="630370" y="1915856"/>
            <a:ext cx="7169646" cy="3057247"/>
          </a:xfrm>
        </p:spPr>
        <p:txBody>
          <a:bodyPr/>
          <a:lstStyle/>
          <a:p>
            <a:pPr marL="0" indent="0">
              <a:buNone/>
            </a:pPr>
            <a:endParaRPr lang="en-GB" sz="2000" dirty="0"/>
          </a:p>
          <a:p>
            <a:r>
              <a:rPr lang="en-GB" sz="2000" dirty="0"/>
              <a:t>Why is identification of the Planning Unit important?</a:t>
            </a:r>
          </a:p>
          <a:p>
            <a:r>
              <a:rPr lang="en-GB" sz="2000" dirty="0"/>
              <a:t>What to consider when identifying the Planning Unit?</a:t>
            </a:r>
          </a:p>
          <a:p>
            <a:r>
              <a:rPr lang="en-GB" sz="2000" dirty="0"/>
              <a:t>The Enforcement Notice</a:t>
            </a:r>
          </a:p>
          <a:p>
            <a:r>
              <a:rPr lang="en-GB" sz="2000" dirty="0"/>
              <a:t>Grounds of appeal</a:t>
            </a:r>
          </a:p>
          <a:p>
            <a:r>
              <a:rPr lang="en-GB" sz="2000" dirty="0"/>
              <a:t>Appeal Progression – key dates</a:t>
            </a:r>
          </a:p>
          <a:p>
            <a:endParaRPr lang="en-GB" dirty="0"/>
          </a:p>
          <a:p>
            <a:endParaRPr lang="en-GB" dirty="0"/>
          </a:p>
        </p:txBody>
      </p:sp>
    </p:spTree>
    <p:extLst>
      <p:ext uri="{BB962C8B-B14F-4D97-AF65-F5344CB8AC3E}">
        <p14:creationId xmlns:p14="http://schemas.microsoft.com/office/powerpoint/2010/main" val="3290848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E264075-F02A-1CBA-F88F-879B4674B1C2}"/>
              </a:ext>
            </a:extLst>
          </p:cNvPr>
          <p:cNvSpPr>
            <a:spLocks noGrp="1"/>
          </p:cNvSpPr>
          <p:nvPr>
            <p:ph type="body" sz="quarter" idx="18"/>
          </p:nvPr>
        </p:nvSpPr>
        <p:spPr/>
        <p:txBody>
          <a:bodyPr/>
          <a:lstStyle/>
          <a:p>
            <a:r>
              <a:rPr lang="en-GB" dirty="0"/>
              <a:t>What is it and why is it important? </a:t>
            </a:r>
          </a:p>
        </p:txBody>
      </p:sp>
      <p:sp>
        <p:nvSpPr>
          <p:cNvPr id="3" name="Title 2">
            <a:extLst>
              <a:ext uri="{FF2B5EF4-FFF2-40B4-BE49-F238E27FC236}">
                <a16:creationId xmlns:a16="http://schemas.microsoft.com/office/drawing/2014/main" id="{FFA04308-C6D5-E590-F587-31BFCD2F13CB}"/>
              </a:ext>
            </a:extLst>
          </p:cNvPr>
          <p:cNvSpPr>
            <a:spLocks noGrp="1"/>
          </p:cNvSpPr>
          <p:nvPr>
            <p:ph type="title"/>
          </p:nvPr>
        </p:nvSpPr>
        <p:spPr/>
        <p:txBody>
          <a:bodyPr/>
          <a:lstStyle/>
          <a:p>
            <a:r>
              <a:rPr lang="en-GB" dirty="0"/>
              <a:t>The Planning Unit</a:t>
            </a:r>
          </a:p>
        </p:txBody>
      </p:sp>
      <p:sp>
        <p:nvSpPr>
          <p:cNvPr id="4" name="Text Placeholder 3">
            <a:extLst>
              <a:ext uri="{FF2B5EF4-FFF2-40B4-BE49-F238E27FC236}">
                <a16:creationId xmlns:a16="http://schemas.microsoft.com/office/drawing/2014/main" id="{2E1A0098-B2C5-0FD6-F5FF-C42D0ED507B3}"/>
              </a:ext>
            </a:extLst>
          </p:cNvPr>
          <p:cNvSpPr>
            <a:spLocks noGrp="1"/>
          </p:cNvSpPr>
          <p:nvPr>
            <p:ph type="body" sz="quarter" idx="14"/>
          </p:nvPr>
        </p:nvSpPr>
        <p:spPr>
          <a:xfrm>
            <a:off x="630370" y="1915856"/>
            <a:ext cx="9108911" cy="5170646"/>
          </a:xfrm>
        </p:spPr>
        <p:txBody>
          <a:bodyPr/>
          <a:lstStyle/>
          <a:p>
            <a:endParaRPr lang="en-GB" dirty="0"/>
          </a:p>
          <a:p>
            <a:pPr marL="0" indent="0">
              <a:buNone/>
            </a:pPr>
            <a:r>
              <a:rPr lang="en-GB" sz="2000" dirty="0"/>
              <a:t>Has a material change of use occurred? </a:t>
            </a:r>
          </a:p>
          <a:p>
            <a:pPr marL="0" indent="0">
              <a:buNone/>
            </a:pPr>
            <a:endParaRPr lang="en-GB" sz="2000" dirty="0"/>
          </a:p>
          <a:p>
            <a:pPr marL="0" indent="0">
              <a:buNone/>
            </a:pPr>
            <a:r>
              <a:rPr lang="en-GB" sz="2000" dirty="0"/>
              <a:t>As the EPLP states in P55.44:</a:t>
            </a:r>
          </a:p>
          <a:p>
            <a:pPr marL="0" indent="0">
              <a:buNone/>
            </a:pPr>
            <a:r>
              <a:rPr lang="en-GB" sz="2000" dirty="0"/>
              <a:t>“The planning unit is a concept which has evolved as a means of determining the most appropriate physical area against which to assess the materiality of change, to ensure consistency in applying the formula of material change of use.” </a:t>
            </a:r>
          </a:p>
          <a:p>
            <a:pPr marL="0" indent="0">
              <a:buNone/>
            </a:pPr>
            <a:endParaRPr lang="en-GB" sz="2000" dirty="0"/>
          </a:p>
          <a:p>
            <a:pPr marL="0" indent="0">
              <a:buNone/>
            </a:pPr>
            <a:r>
              <a:rPr lang="en-GB" sz="2000" dirty="0"/>
              <a:t>The general rule has always been that the materiality of change should be assessed in terms of the whole site concerned.</a:t>
            </a:r>
          </a:p>
          <a:p>
            <a:pPr marL="0" indent="0">
              <a:buNone/>
            </a:pPr>
            <a:endParaRPr lang="en-GB" sz="2000" dirty="0"/>
          </a:p>
          <a:p>
            <a:pPr marL="0" indent="0">
              <a:buNone/>
            </a:pPr>
            <a:endParaRPr lang="en-GB" sz="2000" dirty="0"/>
          </a:p>
          <a:p>
            <a:pPr marL="0" indent="0">
              <a:buNone/>
            </a:pPr>
            <a:endParaRPr lang="en-GB" sz="2000" dirty="0"/>
          </a:p>
        </p:txBody>
      </p:sp>
    </p:spTree>
    <p:extLst>
      <p:ext uri="{BB962C8B-B14F-4D97-AF65-F5344CB8AC3E}">
        <p14:creationId xmlns:p14="http://schemas.microsoft.com/office/powerpoint/2010/main" val="3777132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D8E1A0-0838-1CB7-702C-AF00D34ED1DF}"/>
              </a:ext>
            </a:extLst>
          </p:cNvPr>
          <p:cNvSpPr>
            <a:spLocks noGrp="1"/>
          </p:cNvSpPr>
          <p:nvPr>
            <p:ph type="body" sz="quarter" idx="18"/>
          </p:nvPr>
        </p:nvSpPr>
        <p:spPr/>
        <p:txBody>
          <a:bodyPr/>
          <a:lstStyle/>
          <a:p>
            <a:r>
              <a:rPr lang="en-GB" dirty="0"/>
              <a:t>Physical and Functional separation is key!</a:t>
            </a:r>
          </a:p>
        </p:txBody>
      </p:sp>
      <p:sp>
        <p:nvSpPr>
          <p:cNvPr id="3" name="Title 2">
            <a:extLst>
              <a:ext uri="{FF2B5EF4-FFF2-40B4-BE49-F238E27FC236}">
                <a16:creationId xmlns:a16="http://schemas.microsoft.com/office/drawing/2014/main" id="{39351C66-B4B5-4298-160A-626CDF997140}"/>
              </a:ext>
            </a:extLst>
          </p:cNvPr>
          <p:cNvSpPr>
            <a:spLocks noGrp="1"/>
          </p:cNvSpPr>
          <p:nvPr>
            <p:ph type="title"/>
          </p:nvPr>
        </p:nvSpPr>
        <p:spPr/>
        <p:txBody>
          <a:bodyPr/>
          <a:lstStyle/>
          <a:p>
            <a:r>
              <a:rPr lang="en-GB" dirty="0"/>
              <a:t>Identifying the Planning Unit</a:t>
            </a:r>
          </a:p>
        </p:txBody>
      </p:sp>
      <p:sp>
        <p:nvSpPr>
          <p:cNvPr id="4" name="Text Placeholder 3">
            <a:extLst>
              <a:ext uri="{FF2B5EF4-FFF2-40B4-BE49-F238E27FC236}">
                <a16:creationId xmlns:a16="http://schemas.microsoft.com/office/drawing/2014/main" id="{1DDE41E4-1C02-AACE-8413-688C4051F1D9}"/>
              </a:ext>
            </a:extLst>
          </p:cNvPr>
          <p:cNvSpPr>
            <a:spLocks noGrp="1"/>
          </p:cNvSpPr>
          <p:nvPr>
            <p:ph type="body" sz="quarter" idx="14"/>
          </p:nvPr>
        </p:nvSpPr>
        <p:spPr>
          <a:xfrm>
            <a:off x="630370" y="1915856"/>
            <a:ext cx="11146366" cy="4062651"/>
          </a:xfrm>
        </p:spPr>
        <p:txBody>
          <a:bodyPr/>
          <a:lstStyle/>
          <a:p>
            <a:pPr marL="0" indent="0">
              <a:buNone/>
            </a:pPr>
            <a:r>
              <a:rPr lang="en-GB" dirty="0"/>
              <a:t>In Burdle &amp; Williams v SSE &amp; New Forest DC [1972] 1 WLR 1207, it was held that the planning unit is usually the unit of occupation, unless a smaller area can be identified which, as a matter of fact and degree, is physically separate and distinct, and occupied for different and unrelated purposes; the concept of physical and functional separation is key. </a:t>
            </a:r>
          </a:p>
          <a:p>
            <a:pPr marL="0" indent="0">
              <a:buNone/>
            </a:pPr>
            <a:r>
              <a:rPr lang="en-GB" dirty="0"/>
              <a:t>Bridge J suggested three broad categories of distinction:</a:t>
            </a:r>
          </a:p>
          <a:p>
            <a:r>
              <a:rPr lang="en-GB" dirty="0"/>
              <a:t>a) </a:t>
            </a:r>
            <a:r>
              <a:rPr lang="en-GB" b="1" dirty="0"/>
              <a:t>A single planning unit </a:t>
            </a:r>
            <a:r>
              <a:rPr lang="en-GB" dirty="0"/>
              <a:t>where the unit of occupation has one primary use and any other activities are incidental or ancillary;</a:t>
            </a:r>
          </a:p>
          <a:p>
            <a:r>
              <a:rPr lang="en-GB" dirty="0"/>
              <a:t>b) </a:t>
            </a:r>
            <a:r>
              <a:rPr lang="en-GB" b="1" dirty="0"/>
              <a:t>A single planning unit that is in a mixed use </a:t>
            </a:r>
            <a:r>
              <a:rPr lang="en-GB" dirty="0"/>
              <a:t>because the land is put to two or more activities and it is not possible to say that one is incidental to another; and</a:t>
            </a:r>
          </a:p>
          <a:p>
            <a:r>
              <a:rPr lang="en-GB" dirty="0"/>
              <a:t>c) The unit of occupation comprises </a:t>
            </a:r>
            <a:r>
              <a:rPr lang="en-GB" b="1" dirty="0"/>
              <a:t>two or more physically separate areas </a:t>
            </a:r>
            <a:r>
              <a:rPr lang="en-GB" dirty="0"/>
              <a:t>which are occupied for different and unrelated purposes. Each area that has a different primary use ought to be considered as a separate planning unit.</a:t>
            </a:r>
          </a:p>
          <a:p>
            <a:pPr marL="0" indent="0">
              <a:buNone/>
            </a:pPr>
            <a:endParaRPr lang="en-GB" dirty="0"/>
          </a:p>
          <a:p>
            <a:pPr marL="0" indent="0">
              <a:buNone/>
            </a:pPr>
            <a:r>
              <a:rPr lang="en-GB" dirty="0"/>
              <a:t>EPL P55.46 states: “Both functional and physical separation are required before a smaller unit can be identified, since without functional separation the ancillary link remains; and without physical separation there is no smaller physical area which can be identified as a separate unit.” </a:t>
            </a:r>
          </a:p>
        </p:txBody>
      </p:sp>
    </p:spTree>
    <p:extLst>
      <p:ext uri="{BB962C8B-B14F-4D97-AF65-F5344CB8AC3E}">
        <p14:creationId xmlns:p14="http://schemas.microsoft.com/office/powerpoint/2010/main" val="244426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6A8ED58-1A0D-3078-4B38-62FA579D86E7}"/>
              </a:ext>
            </a:extLst>
          </p:cNvPr>
          <p:cNvSpPr>
            <a:spLocks noGrp="1"/>
          </p:cNvSpPr>
          <p:nvPr>
            <p:ph type="body" sz="quarter" idx="18"/>
          </p:nvPr>
        </p:nvSpPr>
        <p:spPr/>
        <p:txBody>
          <a:bodyPr/>
          <a:lstStyle/>
          <a:p>
            <a:r>
              <a:rPr lang="en-GB" dirty="0"/>
              <a:t>Physical and functional links </a:t>
            </a:r>
          </a:p>
        </p:txBody>
      </p:sp>
      <p:sp>
        <p:nvSpPr>
          <p:cNvPr id="3" name="Title 2">
            <a:extLst>
              <a:ext uri="{FF2B5EF4-FFF2-40B4-BE49-F238E27FC236}">
                <a16:creationId xmlns:a16="http://schemas.microsoft.com/office/drawing/2014/main" id="{18128ACF-9967-DBC3-45DB-C1028E2D90EC}"/>
              </a:ext>
            </a:extLst>
          </p:cNvPr>
          <p:cNvSpPr>
            <a:spLocks noGrp="1"/>
          </p:cNvSpPr>
          <p:nvPr>
            <p:ph type="title"/>
          </p:nvPr>
        </p:nvSpPr>
        <p:spPr>
          <a:xfrm>
            <a:off x="2072148" y="116201"/>
            <a:ext cx="9651913" cy="775597"/>
          </a:xfrm>
        </p:spPr>
        <p:txBody>
          <a:bodyPr/>
          <a:lstStyle/>
          <a:p>
            <a:r>
              <a:rPr lang="en-GB" dirty="0"/>
              <a:t>Identifying the Planning Unit &amp; primary use(s)</a:t>
            </a:r>
          </a:p>
        </p:txBody>
      </p:sp>
      <p:sp>
        <p:nvSpPr>
          <p:cNvPr id="4" name="Text Placeholder 3">
            <a:extLst>
              <a:ext uri="{FF2B5EF4-FFF2-40B4-BE49-F238E27FC236}">
                <a16:creationId xmlns:a16="http://schemas.microsoft.com/office/drawing/2014/main" id="{2EC767C3-2A49-618E-7C3A-6BE6AE299133}"/>
              </a:ext>
            </a:extLst>
          </p:cNvPr>
          <p:cNvSpPr>
            <a:spLocks noGrp="1"/>
          </p:cNvSpPr>
          <p:nvPr>
            <p:ph type="body" sz="quarter" idx="14"/>
          </p:nvPr>
        </p:nvSpPr>
        <p:spPr>
          <a:xfrm>
            <a:off x="630370" y="1915856"/>
            <a:ext cx="11244556" cy="4448073"/>
          </a:xfrm>
        </p:spPr>
        <p:txBody>
          <a:bodyPr/>
          <a:lstStyle/>
          <a:p>
            <a:r>
              <a:rPr lang="en-GB" dirty="0"/>
              <a:t>What is the unit of occupation?  The area to be looked at is the whole of that used for a particular purpose, including any part of that area which is put to incidental use.</a:t>
            </a:r>
          </a:p>
          <a:p>
            <a:endParaRPr lang="en-GB" dirty="0"/>
          </a:p>
          <a:p>
            <a:r>
              <a:rPr lang="en-GB" dirty="0"/>
              <a:t>The area covered by a Planning Permission is not necessarily determinative of the planning unit, although that is likely to be relevant and may be a good starting point.</a:t>
            </a:r>
          </a:p>
          <a:p>
            <a:pPr marL="0" indent="0">
              <a:buNone/>
            </a:pPr>
            <a:r>
              <a:rPr lang="en-GB" dirty="0"/>
              <a:t> </a:t>
            </a:r>
          </a:p>
          <a:p>
            <a:r>
              <a:rPr lang="en-GB" dirty="0"/>
              <a:t>A use which is authorised by planning permission is capable of being extinguished by the creation of a new planning unit in respect of the land in question</a:t>
            </a:r>
          </a:p>
          <a:p>
            <a:endParaRPr lang="en-GB" dirty="0"/>
          </a:p>
          <a:p>
            <a:r>
              <a:rPr lang="en-GB" dirty="0"/>
              <a:t>Consider if a smaller area can be identified which, as a matter of fact and degree, is physically separate and distinct, and occupied for different and unrelated purposes?</a:t>
            </a:r>
          </a:p>
          <a:p>
            <a:endParaRPr lang="en-GB" dirty="0"/>
          </a:p>
          <a:p>
            <a:r>
              <a:rPr lang="en-GB" dirty="0"/>
              <a:t>Subsidiary activities will be incidental uses, which may fluctuate without there necessarily being a MCU of the planning unit. </a:t>
            </a:r>
          </a:p>
          <a:p>
            <a:endParaRPr lang="en-GB" dirty="0"/>
          </a:p>
          <a:p>
            <a:endParaRPr lang="en-GB" dirty="0"/>
          </a:p>
          <a:p>
            <a:endParaRPr lang="en-GB" dirty="0"/>
          </a:p>
          <a:p>
            <a:pPr marL="0" indent="0">
              <a:buNone/>
            </a:pPr>
            <a:endParaRPr lang="en-GB" dirty="0"/>
          </a:p>
          <a:p>
            <a:endParaRPr lang="en-GB" dirty="0"/>
          </a:p>
          <a:p>
            <a:pPr marL="0" indent="0">
              <a:buNone/>
            </a:pPr>
            <a:r>
              <a:rPr lang="en-GB" dirty="0"/>
              <a:t>.</a:t>
            </a:r>
          </a:p>
        </p:txBody>
      </p:sp>
    </p:spTree>
    <p:extLst>
      <p:ext uri="{BB962C8B-B14F-4D97-AF65-F5344CB8AC3E}">
        <p14:creationId xmlns:p14="http://schemas.microsoft.com/office/powerpoint/2010/main" val="1378723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D97DB44-0D83-1E10-37F7-C9E32E7A6A7B}"/>
              </a:ext>
            </a:extLst>
          </p:cNvPr>
          <p:cNvSpPr>
            <a:spLocks noGrp="1"/>
          </p:cNvSpPr>
          <p:nvPr>
            <p:ph type="body" sz="quarter" idx="26"/>
          </p:nvPr>
        </p:nvSpPr>
        <p:spPr>
          <a:xfrm>
            <a:off x="6716183" y="4756320"/>
            <a:ext cx="4514400" cy="1369606"/>
          </a:xfrm>
        </p:spPr>
        <p:txBody>
          <a:bodyPr/>
          <a:lstStyle/>
          <a:p>
            <a:r>
              <a:rPr lang="en-GB" dirty="0"/>
              <a:t>The concept of a mixed use is one of two or more primary (or main) uses existing within the same planning unit. One is not incidental to the other.</a:t>
            </a:r>
          </a:p>
          <a:p>
            <a:r>
              <a:rPr lang="en-GB" dirty="0"/>
              <a:t>All of the primary (main) uses that comprise that mixed use of a planning unit should be referred to, not just the one(s) required to cease.</a:t>
            </a:r>
          </a:p>
        </p:txBody>
      </p:sp>
      <p:sp>
        <p:nvSpPr>
          <p:cNvPr id="3" name="Text Placeholder 2">
            <a:extLst>
              <a:ext uri="{FF2B5EF4-FFF2-40B4-BE49-F238E27FC236}">
                <a16:creationId xmlns:a16="http://schemas.microsoft.com/office/drawing/2014/main" id="{8BF24E44-16D5-42DE-FF9D-507212F618B5}"/>
              </a:ext>
            </a:extLst>
          </p:cNvPr>
          <p:cNvSpPr>
            <a:spLocks noGrp="1"/>
          </p:cNvSpPr>
          <p:nvPr>
            <p:ph type="body" sz="quarter" idx="25"/>
          </p:nvPr>
        </p:nvSpPr>
        <p:spPr/>
        <p:txBody>
          <a:bodyPr/>
          <a:lstStyle/>
          <a:p>
            <a:r>
              <a:rPr lang="en-GB" dirty="0"/>
              <a:t>Mixed use</a:t>
            </a:r>
          </a:p>
        </p:txBody>
      </p:sp>
      <p:sp>
        <p:nvSpPr>
          <p:cNvPr id="4" name="Text Placeholder 3">
            <a:extLst>
              <a:ext uri="{FF2B5EF4-FFF2-40B4-BE49-F238E27FC236}">
                <a16:creationId xmlns:a16="http://schemas.microsoft.com/office/drawing/2014/main" id="{101036F4-F7DF-E0CE-EA46-F76850C05593}"/>
              </a:ext>
            </a:extLst>
          </p:cNvPr>
          <p:cNvSpPr>
            <a:spLocks noGrp="1"/>
          </p:cNvSpPr>
          <p:nvPr>
            <p:ph type="body" sz="quarter" idx="24"/>
          </p:nvPr>
        </p:nvSpPr>
        <p:spPr>
          <a:xfrm>
            <a:off x="900000" y="4756320"/>
            <a:ext cx="4721412" cy="1423551"/>
          </a:xfrm>
        </p:spPr>
        <p:txBody>
          <a:bodyPr/>
          <a:lstStyle/>
          <a:p>
            <a:pPr>
              <a:buFontTx/>
              <a:buChar char="-"/>
            </a:pPr>
            <a:r>
              <a:rPr lang="en-GB" dirty="0"/>
              <a:t>A use which is authorised by planning permission is capable of being extinguished by the creation of a new planning unit in respect of the land in question.</a:t>
            </a:r>
          </a:p>
          <a:p>
            <a:pPr>
              <a:buFontTx/>
              <a:buChar char="-"/>
            </a:pPr>
            <a:r>
              <a:rPr lang="en-GB" dirty="0"/>
              <a:t>Require the activity complained of to cease along with any works that facilitate that use (caution if a mixed use and some uses remain) </a:t>
            </a:r>
          </a:p>
          <a:p>
            <a:pPr>
              <a:buFontTx/>
              <a:buChar char="-"/>
            </a:pPr>
            <a:endParaRPr lang="en-GB" dirty="0"/>
          </a:p>
        </p:txBody>
      </p:sp>
      <p:sp>
        <p:nvSpPr>
          <p:cNvPr id="5" name="Text Placeholder 4">
            <a:extLst>
              <a:ext uri="{FF2B5EF4-FFF2-40B4-BE49-F238E27FC236}">
                <a16:creationId xmlns:a16="http://schemas.microsoft.com/office/drawing/2014/main" id="{6F473017-E0F2-CE03-B783-331030AA9472}"/>
              </a:ext>
            </a:extLst>
          </p:cNvPr>
          <p:cNvSpPr>
            <a:spLocks noGrp="1"/>
          </p:cNvSpPr>
          <p:nvPr>
            <p:ph type="body" sz="quarter" idx="23"/>
          </p:nvPr>
        </p:nvSpPr>
        <p:spPr>
          <a:xfrm>
            <a:off x="900000" y="4453856"/>
            <a:ext cx="4514400" cy="221599"/>
          </a:xfrm>
        </p:spPr>
        <p:txBody>
          <a:bodyPr/>
          <a:lstStyle/>
          <a:p>
            <a:r>
              <a:rPr lang="en-GB" dirty="0"/>
              <a:t>Requirements</a:t>
            </a:r>
          </a:p>
        </p:txBody>
      </p:sp>
      <p:sp>
        <p:nvSpPr>
          <p:cNvPr id="6" name="Text Placeholder 5">
            <a:extLst>
              <a:ext uri="{FF2B5EF4-FFF2-40B4-BE49-F238E27FC236}">
                <a16:creationId xmlns:a16="http://schemas.microsoft.com/office/drawing/2014/main" id="{B150E496-7AFA-6BA9-A7A0-B2CFEDF59119}"/>
              </a:ext>
            </a:extLst>
          </p:cNvPr>
          <p:cNvSpPr>
            <a:spLocks noGrp="1"/>
          </p:cNvSpPr>
          <p:nvPr>
            <p:ph type="body" sz="quarter" idx="22"/>
          </p:nvPr>
        </p:nvSpPr>
        <p:spPr>
          <a:xfrm>
            <a:off x="6716183" y="2387874"/>
            <a:ext cx="4514400" cy="1446550"/>
          </a:xfrm>
        </p:spPr>
        <p:txBody>
          <a:bodyPr/>
          <a:lstStyle/>
          <a:p>
            <a:pPr marL="0" indent="0">
              <a:buNone/>
            </a:pPr>
            <a:r>
              <a:rPr lang="en-GB" dirty="0"/>
              <a:t>Be clear:</a:t>
            </a:r>
          </a:p>
          <a:p>
            <a:r>
              <a:rPr lang="en-GB" dirty="0"/>
              <a:t>Refer to primary (main uses).</a:t>
            </a:r>
          </a:p>
          <a:p>
            <a:r>
              <a:rPr lang="en-GB" dirty="0"/>
              <a:t>The various subsidiary activities will be incidental uses, which may fluctuate without there necessarily being a MCU of the planning unit - be clear if referring to incidental uses.. </a:t>
            </a:r>
          </a:p>
        </p:txBody>
      </p:sp>
      <p:sp>
        <p:nvSpPr>
          <p:cNvPr id="7" name="Text Placeholder 6">
            <a:extLst>
              <a:ext uri="{FF2B5EF4-FFF2-40B4-BE49-F238E27FC236}">
                <a16:creationId xmlns:a16="http://schemas.microsoft.com/office/drawing/2014/main" id="{6029DC75-2335-A353-88ED-798FBA9982D2}"/>
              </a:ext>
            </a:extLst>
          </p:cNvPr>
          <p:cNvSpPr>
            <a:spLocks noGrp="1"/>
          </p:cNvSpPr>
          <p:nvPr>
            <p:ph type="body" sz="quarter" idx="21"/>
          </p:nvPr>
        </p:nvSpPr>
        <p:spPr>
          <a:xfrm>
            <a:off x="6716183" y="2085410"/>
            <a:ext cx="4514400" cy="221599"/>
          </a:xfrm>
        </p:spPr>
        <p:txBody>
          <a:bodyPr/>
          <a:lstStyle/>
          <a:p>
            <a:r>
              <a:rPr lang="en-GB" dirty="0"/>
              <a:t>Alleged breach of planning control</a:t>
            </a:r>
          </a:p>
        </p:txBody>
      </p:sp>
      <p:sp>
        <p:nvSpPr>
          <p:cNvPr id="8" name="Text Placeholder 7">
            <a:extLst>
              <a:ext uri="{FF2B5EF4-FFF2-40B4-BE49-F238E27FC236}">
                <a16:creationId xmlns:a16="http://schemas.microsoft.com/office/drawing/2014/main" id="{D212DC25-3FB8-9A2F-182C-A94AB457F8B9}"/>
              </a:ext>
            </a:extLst>
          </p:cNvPr>
          <p:cNvSpPr>
            <a:spLocks noGrp="1"/>
          </p:cNvSpPr>
          <p:nvPr>
            <p:ph type="body" sz="quarter" idx="20"/>
          </p:nvPr>
        </p:nvSpPr>
        <p:spPr>
          <a:xfrm>
            <a:off x="900000" y="2387874"/>
            <a:ext cx="4514400" cy="1661993"/>
          </a:xfrm>
        </p:spPr>
        <p:txBody>
          <a:bodyPr/>
          <a:lstStyle/>
          <a:p>
            <a:r>
              <a:rPr lang="en-GB" dirty="0"/>
              <a:t>An EN does not have to be directed at the whole unit or indeed to identify it, but it is helpful when it does. </a:t>
            </a:r>
          </a:p>
          <a:p>
            <a:r>
              <a:rPr lang="en-GB" dirty="0"/>
              <a:t>Where the activity complained of only takes place on a small area, the LPA is entitled to anticipate changes to defeat the operation of the notice by enforcing against the planning unit as a whole.</a:t>
            </a:r>
          </a:p>
          <a:p>
            <a:endParaRPr lang="en-GB" dirty="0"/>
          </a:p>
        </p:txBody>
      </p:sp>
      <p:sp>
        <p:nvSpPr>
          <p:cNvPr id="9" name="Text Placeholder 8">
            <a:extLst>
              <a:ext uri="{FF2B5EF4-FFF2-40B4-BE49-F238E27FC236}">
                <a16:creationId xmlns:a16="http://schemas.microsoft.com/office/drawing/2014/main" id="{BA10D268-8F4C-EE77-EC24-330B9534E874}"/>
              </a:ext>
            </a:extLst>
          </p:cNvPr>
          <p:cNvSpPr>
            <a:spLocks noGrp="1"/>
          </p:cNvSpPr>
          <p:nvPr>
            <p:ph type="body" sz="quarter" idx="19"/>
          </p:nvPr>
        </p:nvSpPr>
        <p:spPr>
          <a:xfrm>
            <a:off x="900000" y="2085410"/>
            <a:ext cx="4514400" cy="221599"/>
          </a:xfrm>
        </p:spPr>
        <p:txBody>
          <a:bodyPr/>
          <a:lstStyle/>
          <a:p>
            <a:r>
              <a:rPr lang="en-GB" dirty="0"/>
              <a:t>“The Land”</a:t>
            </a:r>
          </a:p>
        </p:txBody>
      </p:sp>
      <p:sp>
        <p:nvSpPr>
          <p:cNvPr id="10" name="Text Placeholder 9">
            <a:extLst>
              <a:ext uri="{FF2B5EF4-FFF2-40B4-BE49-F238E27FC236}">
                <a16:creationId xmlns:a16="http://schemas.microsoft.com/office/drawing/2014/main" id="{D23BC805-E53B-1A01-FD02-1C816F9318F3}"/>
              </a:ext>
            </a:extLst>
          </p:cNvPr>
          <p:cNvSpPr>
            <a:spLocks noGrp="1"/>
          </p:cNvSpPr>
          <p:nvPr>
            <p:ph type="body" sz="quarter" idx="18"/>
          </p:nvPr>
        </p:nvSpPr>
        <p:spPr/>
        <p:txBody>
          <a:bodyPr/>
          <a:lstStyle/>
          <a:p>
            <a:r>
              <a:rPr lang="en-GB" dirty="0"/>
              <a:t>Breach described as the Material Change of Use of the Landl</a:t>
            </a:r>
          </a:p>
        </p:txBody>
      </p:sp>
      <p:sp>
        <p:nvSpPr>
          <p:cNvPr id="11" name="Title 10">
            <a:extLst>
              <a:ext uri="{FF2B5EF4-FFF2-40B4-BE49-F238E27FC236}">
                <a16:creationId xmlns:a16="http://schemas.microsoft.com/office/drawing/2014/main" id="{4FE83BEB-6D2B-635B-4DF8-04FF4E384619}"/>
              </a:ext>
            </a:extLst>
          </p:cNvPr>
          <p:cNvSpPr>
            <a:spLocks noGrp="1"/>
          </p:cNvSpPr>
          <p:nvPr>
            <p:ph type="title"/>
          </p:nvPr>
        </p:nvSpPr>
        <p:spPr>
          <a:xfrm>
            <a:off x="2141783" y="504000"/>
            <a:ext cx="9582279" cy="387798"/>
          </a:xfrm>
        </p:spPr>
        <p:txBody>
          <a:bodyPr/>
          <a:lstStyle/>
          <a:p>
            <a:r>
              <a:rPr lang="en-GB" dirty="0"/>
              <a:t>The Enforcement Notice </a:t>
            </a:r>
          </a:p>
        </p:txBody>
      </p:sp>
    </p:spTree>
    <p:extLst>
      <p:ext uri="{BB962C8B-B14F-4D97-AF65-F5344CB8AC3E}">
        <p14:creationId xmlns:p14="http://schemas.microsoft.com/office/powerpoint/2010/main" val="38637476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32E0DDE-9D94-F39C-AE4A-7E5473937138}"/>
              </a:ext>
            </a:extLst>
          </p:cNvPr>
          <p:cNvSpPr>
            <a:spLocks noGrp="1"/>
          </p:cNvSpPr>
          <p:nvPr>
            <p:ph type="body" sz="quarter" idx="16"/>
          </p:nvPr>
        </p:nvSpPr>
        <p:spPr/>
        <p:txBody>
          <a:bodyPr/>
          <a:lstStyle/>
          <a:p>
            <a:r>
              <a:rPr lang="en-GB" sz="2000" dirty="0"/>
              <a:t>Ground (b)</a:t>
            </a:r>
          </a:p>
        </p:txBody>
      </p:sp>
      <p:pic>
        <p:nvPicPr>
          <p:cNvPr id="30" name="Picture Placeholder 29" descr="Checkmark with solid fill">
            <a:extLst>
              <a:ext uri="{FF2B5EF4-FFF2-40B4-BE49-F238E27FC236}">
                <a16:creationId xmlns:a16="http://schemas.microsoft.com/office/drawing/2014/main" id="{6C273B9F-93A8-0F9B-26FE-53D066DFF089}"/>
              </a:ext>
            </a:extLst>
          </p:cNvPr>
          <p:cNvPicPr>
            <a:picLocks noGrp="1" noChangeAspect="1"/>
          </p:cNvPicPr>
          <p:nvPr>
            <p:ph type="pic" sz="quarter" idx="17"/>
          </p:nvPr>
        </p:nvPicPr>
        <p:blipFill>
          <a:blip r:embed="rId2">
            <a:extLst>
              <a:ext uri="{96DAC541-7B7A-43D3-8B79-37D633B846F1}">
                <asvg:svgBlip xmlns:asvg="http://schemas.microsoft.com/office/drawing/2016/SVG/main" r:embed="rId3"/>
              </a:ext>
            </a:extLst>
          </a:blip>
          <a:srcRect t="6488" b="6488"/>
          <a:stretch>
            <a:fillRect/>
          </a:stretch>
        </p:blipFill>
        <p:spPr/>
      </p:pic>
      <p:sp>
        <p:nvSpPr>
          <p:cNvPr id="5" name="Text Placeholder 4">
            <a:extLst>
              <a:ext uri="{FF2B5EF4-FFF2-40B4-BE49-F238E27FC236}">
                <a16:creationId xmlns:a16="http://schemas.microsoft.com/office/drawing/2014/main" id="{42E8BBAD-AD10-1C0E-4DCC-9C38C721A5F0}"/>
              </a:ext>
            </a:extLst>
          </p:cNvPr>
          <p:cNvSpPr>
            <a:spLocks noGrp="1"/>
          </p:cNvSpPr>
          <p:nvPr>
            <p:ph type="body" sz="quarter" idx="18"/>
          </p:nvPr>
        </p:nvSpPr>
        <p:spPr/>
        <p:txBody>
          <a:bodyPr/>
          <a:lstStyle/>
          <a:p>
            <a:r>
              <a:rPr lang="en-GB" dirty="0"/>
              <a:t>Grounds of appeal</a:t>
            </a:r>
          </a:p>
        </p:txBody>
      </p:sp>
      <p:sp>
        <p:nvSpPr>
          <p:cNvPr id="6" name="Title 5">
            <a:extLst>
              <a:ext uri="{FF2B5EF4-FFF2-40B4-BE49-F238E27FC236}">
                <a16:creationId xmlns:a16="http://schemas.microsoft.com/office/drawing/2014/main" id="{E65FA5CB-D36D-5372-E6E6-1CC1CBF7AB8E}"/>
              </a:ext>
            </a:extLst>
          </p:cNvPr>
          <p:cNvSpPr>
            <a:spLocks noGrp="1"/>
          </p:cNvSpPr>
          <p:nvPr>
            <p:ph type="title"/>
          </p:nvPr>
        </p:nvSpPr>
        <p:spPr>
          <a:xfrm>
            <a:off x="1810388" y="504000"/>
            <a:ext cx="9913673" cy="387798"/>
          </a:xfrm>
        </p:spPr>
        <p:txBody>
          <a:bodyPr/>
          <a:lstStyle/>
          <a:p>
            <a:r>
              <a:rPr lang="en-GB" dirty="0"/>
              <a:t>Appeal against a Notice directed at a material COU</a:t>
            </a:r>
          </a:p>
        </p:txBody>
      </p:sp>
      <p:sp>
        <p:nvSpPr>
          <p:cNvPr id="7" name="Text Placeholder 6">
            <a:extLst>
              <a:ext uri="{FF2B5EF4-FFF2-40B4-BE49-F238E27FC236}">
                <a16:creationId xmlns:a16="http://schemas.microsoft.com/office/drawing/2014/main" id="{E5880789-F91E-C749-BAB9-D511B282B48C}"/>
              </a:ext>
            </a:extLst>
          </p:cNvPr>
          <p:cNvSpPr>
            <a:spLocks noGrp="1"/>
          </p:cNvSpPr>
          <p:nvPr>
            <p:ph type="body" sz="quarter" idx="21"/>
          </p:nvPr>
        </p:nvSpPr>
        <p:spPr>
          <a:xfrm>
            <a:off x="3255662" y="2606340"/>
            <a:ext cx="7996521" cy="861774"/>
          </a:xfrm>
        </p:spPr>
        <p:txBody>
          <a:bodyPr/>
          <a:lstStyle/>
          <a:p>
            <a:r>
              <a:rPr lang="en-GB" dirty="0"/>
              <a:t>The COU is not material.  The Inspector would need to consider what the correct planning unit is before determining if there has been a </a:t>
            </a:r>
            <a:r>
              <a:rPr lang="en-GB" u="sng" dirty="0"/>
              <a:t>material</a:t>
            </a:r>
            <a:r>
              <a:rPr lang="en-GB" dirty="0"/>
              <a:t> change of use.  A change in the planning unit may be of relevance. Planning permission is capable of being extinguished by the creation of a new planning unit.</a:t>
            </a:r>
          </a:p>
        </p:txBody>
      </p:sp>
      <p:sp>
        <p:nvSpPr>
          <p:cNvPr id="8" name="Text Placeholder 7">
            <a:extLst>
              <a:ext uri="{FF2B5EF4-FFF2-40B4-BE49-F238E27FC236}">
                <a16:creationId xmlns:a16="http://schemas.microsoft.com/office/drawing/2014/main" id="{556DC800-A383-EF03-FE69-B8C862118DD0}"/>
              </a:ext>
            </a:extLst>
          </p:cNvPr>
          <p:cNvSpPr>
            <a:spLocks noGrp="1"/>
          </p:cNvSpPr>
          <p:nvPr>
            <p:ph type="body" sz="quarter" idx="22"/>
          </p:nvPr>
        </p:nvSpPr>
        <p:spPr/>
        <p:txBody>
          <a:bodyPr/>
          <a:lstStyle/>
          <a:p>
            <a:r>
              <a:rPr lang="en-GB" sz="2000" dirty="0"/>
              <a:t>Ground (c)</a:t>
            </a:r>
          </a:p>
        </p:txBody>
      </p:sp>
      <p:pic>
        <p:nvPicPr>
          <p:cNvPr id="28" name="Picture Placeholder 27" descr="Checkmark with solid fill">
            <a:extLst>
              <a:ext uri="{FF2B5EF4-FFF2-40B4-BE49-F238E27FC236}">
                <a16:creationId xmlns:a16="http://schemas.microsoft.com/office/drawing/2014/main" id="{773EF400-4A73-66B4-DF1C-D5B4D98B2981}"/>
              </a:ext>
            </a:extLst>
          </p:cNvPr>
          <p:cNvPicPr>
            <a:picLocks noGrp="1" noChangeAspect="1"/>
          </p:cNvPicPr>
          <p:nvPr>
            <p:ph type="pic" sz="quarter" idx="23"/>
          </p:nvPr>
        </p:nvPicPr>
        <p:blipFill>
          <a:blip r:embed="rId2">
            <a:extLst>
              <a:ext uri="{96DAC541-7B7A-43D3-8B79-37D633B846F1}">
                <asvg:svgBlip xmlns:asvg="http://schemas.microsoft.com/office/drawing/2016/SVG/main" r:embed="rId3"/>
              </a:ext>
            </a:extLst>
          </a:blip>
          <a:srcRect t="6488" b="6488"/>
          <a:stretch>
            <a:fillRect/>
          </a:stretch>
        </p:blipFill>
        <p:spPr/>
      </p:pic>
      <p:sp>
        <p:nvSpPr>
          <p:cNvPr id="10" name="Text Placeholder 9">
            <a:extLst>
              <a:ext uri="{FF2B5EF4-FFF2-40B4-BE49-F238E27FC236}">
                <a16:creationId xmlns:a16="http://schemas.microsoft.com/office/drawing/2014/main" id="{259CDADB-B9BE-EA0F-37EF-4D08C1816D06}"/>
              </a:ext>
            </a:extLst>
          </p:cNvPr>
          <p:cNvSpPr>
            <a:spLocks noGrp="1"/>
          </p:cNvSpPr>
          <p:nvPr>
            <p:ph type="body" sz="quarter" idx="24"/>
          </p:nvPr>
        </p:nvSpPr>
        <p:spPr>
          <a:xfrm>
            <a:off x="3255662" y="3799006"/>
            <a:ext cx="7996521" cy="646331"/>
          </a:xfrm>
        </p:spPr>
        <p:txBody>
          <a:bodyPr/>
          <a:lstStyle/>
          <a:p>
            <a:r>
              <a:rPr lang="en-GB" dirty="0"/>
              <a:t>Historic changes in the planning unit and primary uses over relevant period will need to be considered to determine whether it is too late to take enforcement action.  Has there been a new chapter in planning history?</a:t>
            </a:r>
          </a:p>
        </p:txBody>
      </p:sp>
      <p:sp>
        <p:nvSpPr>
          <p:cNvPr id="11" name="Text Placeholder 10">
            <a:extLst>
              <a:ext uri="{FF2B5EF4-FFF2-40B4-BE49-F238E27FC236}">
                <a16:creationId xmlns:a16="http://schemas.microsoft.com/office/drawing/2014/main" id="{50B9DC69-082F-E3A0-AFA5-ABBB6A004922}"/>
              </a:ext>
            </a:extLst>
          </p:cNvPr>
          <p:cNvSpPr>
            <a:spLocks noGrp="1"/>
          </p:cNvSpPr>
          <p:nvPr>
            <p:ph type="body" sz="quarter" idx="25"/>
          </p:nvPr>
        </p:nvSpPr>
        <p:spPr/>
        <p:txBody>
          <a:bodyPr/>
          <a:lstStyle/>
          <a:p>
            <a:r>
              <a:rPr lang="en-GB" sz="2000" dirty="0"/>
              <a:t>Ground (d)</a:t>
            </a:r>
          </a:p>
        </p:txBody>
      </p:sp>
      <p:pic>
        <p:nvPicPr>
          <p:cNvPr id="26" name="Picture Placeholder 25" descr="Checkmark with solid fill">
            <a:extLst>
              <a:ext uri="{FF2B5EF4-FFF2-40B4-BE49-F238E27FC236}">
                <a16:creationId xmlns:a16="http://schemas.microsoft.com/office/drawing/2014/main" id="{D6538D94-A99A-F2A8-D6A9-B5C2C0D64A80}"/>
              </a:ext>
            </a:extLst>
          </p:cNvPr>
          <p:cNvPicPr>
            <a:picLocks noGrp="1" noChangeAspect="1"/>
          </p:cNvPicPr>
          <p:nvPr>
            <p:ph type="pic" sz="quarter" idx="26"/>
          </p:nvPr>
        </p:nvPicPr>
        <p:blipFill>
          <a:blip r:embed="rId2">
            <a:extLst>
              <a:ext uri="{96DAC541-7B7A-43D3-8B79-37D633B846F1}">
                <asvg:svgBlip xmlns:asvg="http://schemas.microsoft.com/office/drawing/2016/SVG/main" r:embed="rId3"/>
              </a:ext>
            </a:extLst>
          </a:blip>
          <a:srcRect t="6376" b="6376"/>
          <a:stretch>
            <a:fillRect/>
          </a:stretch>
        </p:blipFill>
        <p:spPr/>
      </p:pic>
      <p:sp>
        <p:nvSpPr>
          <p:cNvPr id="13" name="Text Placeholder 12">
            <a:extLst>
              <a:ext uri="{FF2B5EF4-FFF2-40B4-BE49-F238E27FC236}">
                <a16:creationId xmlns:a16="http://schemas.microsoft.com/office/drawing/2014/main" id="{9D441C95-A696-BB5C-1E12-F18B6985A628}"/>
              </a:ext>
            </a:extLst>
          </p:cNvPr>
          <p:cNvSpPr>
            <a:spLocks noGrp="1"/>
          </p:cNvSpPr>
          <p:nvPr>
            <p:ph type="body" sz="quarter" idx="27"/>
          </p:nvPr>
        </p:nvSpPr>
        <p:spPr/>
        <p:txBody>
          <a:bodyPr/>
          <a:lstStyle/>
          <a:p>
            <a:r>
              <a:rPr lang="en-GB" dirty="0"/>
              <a:t>Planning unit relevant to the consideration of the effect of the change in character of activity.</a:t>
            </a:r>
          </a:p>
        </p:txBody>
      </p:sp>
      <p:sp>
        <p:nvSpPr>
          <p:cNvPr id="14" name="Text Placeholder 13">
            <a:extLst>
              <a:ext uri="{FF2B5EF4-FFF2-40B4-BE49-F238E27FC236}">
                <a16:creationId xmlns:a16="http://schemas.microsoft.com/office/drawing/2014/main" id="{1136110F-374A-B505-4DEF-F615F86399A3}"/>
              </a:ext>
            </a:extLst>
          </p:cNvPr>
          <p:cNvSpPr>
            <a:spLocks noGrp="1"/>
          </p:cNvSpPr>
          <p:nvPr>
            <p:ph type="body" sz="quarter" idx="28"/>
          </p:nvPr>
        </p:nvSpPr>
        <p:spPr/>
        <p:txBody>
          <a:bodyPr/>
          <a:lstStyle/>
          <a:p>
            <a:r>
              <a:rPr lang="en-GB" sz="2000" dirty="0"/>
              <a:t>Ground (a)</a:t>
            </a:r>
          </a:p>
        </p:txBody>
      </p:sp>
      <p:pic>
        <p:nvPicPr>
          <p:cNvPr id="24" name="Picture Placeholder 23" descr="Checkmark with solid fill">
            <a:extLst>
              <a:ext uri="{FF2B5EF4-FFF2-40B4-BE49-F238E27FC236}">
                <a16:creationId xmlns:a16="http://schemas.microsoft.com/office/drawing/2014/main" id="{71E3EE57-3B63-5BBF-F944-06297FEC614E}"/>
              </a:ext>
            </a:extLst>
          </p:cNvPr>
          <p:cNvPicPr>
            <a:picLocks noGrp="1" noChangeAspect="1"/>
          </p:cNvPicPr>
          <p:nvPr>
            <p:ph type="pic" sz="quarter" idx="29"/>
          </p:nvPr>
        </p:nvPicPr>
        <p:blipFill>
          <a:blip r:embed="rId2">
            <a:extLst>
              <a:ext uri="{96DAC541-7B7A-43D3-8B79-37D633B846F1}">
                <asvg:svgBlip xmlns:asvg="http://schemas.microsoft.com/office/drawing/2016/SVG/main" r:embed="rId3"/>
              </a:ext>
            </a:extLst>
          </a:blip>
          <a:srcRect t="6488" b="6488"/>
          <a:stretch>
            <a:fillRect/>
          </a:stretch>
        </p:blipFill>
        <p:spPr/>
      </p:pic>
      <p:sp>
        <p:nvSpPr>
          <p:cNvPr id="16" name="Text Placeholder 15">
            <a:extLst>
              <a:ext uri="{FF2B5EF4-FFF2-40B4-BE49-F238E27FC236}">
                <a16:creationId xmlns:a16="http://schemas.microsoft.com/office/drawing/2014/main" id="{7CBCDE27-ABBF-1428-D650-AC2306D03455}"/>
              </a:ext>
            </a:extLst>
          </p:cNvPr>
          <p:cNvSpPr>
            <a:spLocks noGrp="1"/>
          </p:cNvSpPr>
          <p:nvPr>
            <p:ph type="body" sz="quarter" idx="30"/>
          </p:nvPr>
        </p:nvSpPr>
        <p:spPr>
          <a:xfrm>
            <a:off x="3255662" y="5846169"/>
            <a:ext cx="7996521" cy="800219"/>
          </a:xfrm>
        </p:spPr>
        <p:txBody>
          <a:bodyPr/>
          <a:lstStyle/>
          <a:p>
            <a:r>
              <a:rPr lang="en-GB" dirty="0"/>
              <a:t>It is not open to a LPA to divide up a planning unit artificially so as to achieve a more restrictive effect than would result from an EN directed at the unit as a whole.</a:t>
            </a:r>
          </a:p>
          <a:p>
            <a:endParaRPr lang="en-GB" dirty="0"/>
          </a:p>
        </p:txBody>
      </p:sp>
      <p:sp>
        <p:nvSpPr>
          <p:cNvPr id="17" name="Text Placeholder 16">
            <a:extLst>
              <a:ext uri="{FF2B5EF4-FFF2-40B4-BE49-F238E27FC236}">
                <a16:creationId xmlns:a16="http://schemas.microsoft.com/office/drawing/2014/main" id="{07AA565A-1EA3-F3D5-9EF2-85F568F4534C}"/>
              </a:ext>
            </a:extLst>
          </p:cNvPr>
          <p:cNvSpPr>
            <a:spLocks noGrp="1"/>
          </p:cNvSpPr>
          <p:nvPr>
            <p:ph type="body" sz="quarter" idx="31"/>
          </p:nvPr>
        </p:nvSpPr>
        <p:spPr/>
        <p:txBody>
          <a:bodyPr/>
          <a:lstStyle/>
          <a:p>
            <a:r>
              <a:rPr lang="en-GB" sz="2000" dirty="0"/>
              <a:t>Ground (f)</a:t>
            </a:r>
          </a:p>
        </p:txBody>
      </p:sp>
      <p:pic>
        <p:nvPicPr>
          <p:cNvPr id="22" name="Picture Placeholder 21" descr="Checkmark with solid fill">
            <a:extLst>
              <a:ext uri="{FF2B5EF4-FFF2-40B4-BE49-F238E27FC236}">
                <a16:creationId xmlns:a16="http://schemas.microsoft.com/office/drawing/2014/main" id="{D6642016-1B82-CC9D-D95C-982B7D308776}"/>
              </a:ext>
            </a:extLst>
          </p:cNvPr>
          <p:cNvPicPr>
            <a:picLocks noGrp="1" noChangeAspect="1"/>
          </p:cNvPicPr>
          <p:nvPr>
            <p:ph type="pic" sz="quarter" idx="32"/>
          </p:nvPr>
        </p:nvPicPr>
        <p:blipFill>
          <a:blip r:embed="rId2">
            <a:extLst>
              <a:ext uri="{96DAC541-7B7A-43D3-8B79-37D633B846F1}">
                <asvg:svgBlip xmlns:asvg="http://schemas.microsoft.com/office/drawing/2016/SVG/main" r:embed="rId3"/>
              </a:ext>
            </a:extLst>
          </a:blip>
          <a:srcRect t="6488" b="6488"/>
          <a:stretch>
            <a:fillRect/>
          </a:stretch>
        </p:blipFill>
        <p:spPr/>
      </p:pic>
      <p:sp>
        <p:nvSpPr>
          <p:cNvPr id="20" name="Text Placeholder 19">
            <a:extLst>
              <a:ext uri="{FF2B5EF4-FFF2-40B4-BE49-F238E27FC236}">
                <a16:creationId xmlns:a16="http://schemas.microsoft.com/office/drawing/2014/main" id="{351F33CB-6348-80B3-26EA-46975566962F}"/>
              </a:ext>
            </a:extLst>
          </p:cNvPr>
          <p:cNvSpPr>
            <a:spLocks noGrp="1"/>
          </p:cNvSpPr>
          <p:nvPr>
            <p:ph type="body" sz="quarter" idx="20"/>
          </p:nvPr>
        </p:nvSpPr>
        <p:spPr>
          <a:xfrm>
            <a:off x="3255662" y="1873288"/>
            <a:ext cx="7996521" cy="215444"/>
          </a:xfrm>
        </p:spPr>
        <p:txBody>
          <a:bodyPr/>
          <a:lstStyle/>
          <a:p>
            <a:r>
              <a:rPr lang="en-GB" dirty="0"/>
              <a:t>That the COU has not occurred.   </a:t>
            </a:r>
          </a:p>
        </p:txBody>
      </p:sp>
    </p:spTree>
    <p:extLst>
      <p:ext uri="{BB962C8B-B14F-4D97-AF65-F5344CB8AC3E}">
        <p14:creationId xmlns:p14="http://schemas.microsoft.com/office/powerpoint/2010/main" val="5260948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11">
            <a:extLst>
              <a:ext uri="{FF2B5EF4-FFF2-40B4-BE49-F238E27FC236}">
                <a16:creationId xmlns:a16="http://schemas.microsoft.com/office/drawing/2014/main" id="{84E0F617-B375-22BE-C21B-2995CE78FA5E}"/>
              </a:ext>
            </a:extLst>
          </p:cNvPr>
          <p:cNvSpPr>
            <a:spLocks noGrp="1"/>
          </p:cNvSpPr>
          <p:nvPr>
            <p:ph type="sldNum" sz="quarter" idx="4"/>
          </p:nvPr>
        </p:nvSpPr>
        <p:spPr/>
        <p:txBody>
          <a:bodyPr/>
          <a:lstStyle/>
          <a:p>
            <a:fld id="{318356DC-334E-1146-8C47-B0DA3BCDFCC3}" type="slidenum">
              <a:rPr lang="en-US" smtClean="0"/>
              <a:pPr/>
              <a:t>8</a:t>
            </a:fld>
            <a:endParaRPr lang="en-US" dirty="0"/>
          </a:p>
        </p:txBody>
      </p:sp>
      <p:sp>
        <p:nvSpPr>
          <p:cNvPr id="2" name="Text Placeholder 1">
            <a:extLst>
              <a:ext uri="{FF2B5EF4-FFF2-40B4-BE49-F238E27FC236}">
                <a16:creationId xmlns:a16="http://schemas.microsoft.com/office/drawing/2014/main" id="{2023B587-01BE-D343-A728-E2FE386EEB84}"/>
              </a:ext>
            </a:extLst>
          </p:cNvPr>
          <p:cNvSpPr>
            <a:spLocks noGrp="1"/>
          </p:cNvSpPr>
          <p:nvPr>
            <p:ph type="body" sz="quarter" idx="26"/>
          </p:nvPr>
        </p:nvSpPr>
        <p:spPr>
          <a:xfrm>
            <a:off x="6716183" y="4756320"/>
            <a:ext cx="4514400" cy="1292662"/>
          </a:xfrm>
        </p:spPr>
        <p:txBody>
          <a:bodyPr/>
          <a:lstStyle/>
          <a:p>
            <a:r>
              <a:rPr lang="en-GB" dirty="0"/>
              <a:t>Powers now available to the Secretary of State to dismiss an appeal if at any time before or during the determination of an appeal against an EN or LDC it appears to the Secretary of State that the appellant is responsible for undue delay in the progress of the appeal. </a:t>
            </a:r>
            <a:endParaRPr lang="en-US" dirty="0"/>
          </a:p>
        </p:txBody>
      </p:sp>
      <p:sp>
        <p:nvSpPr>
          <p:cNvPr id="9" name="Text Placeholder 8">
            <a:extLst>
              <a:ext uri="{FF2B5EF4-FFF2-40B4-BE49-F238E27FC236}">
                <a16:creationId xmlns:a16="http://schemas.microsoft.com/office/drawing/2014/main" id="{143E040F-BA11-3C66-EA5E-2D8C6CBB64C9}"/>
              </a:ext>
            </a:extLst>
          </p:cNvPr>
          <p:cNvSpPr>
            <a:spLocks noGrp="1"/>
          </p:cNvSpPr>
          <p:nvPr>
            <p:ph type="body" sz="quarter" idx="25"/>
          </p:nvPr>
        </p:nvSpPr>
        <p:spPr/>
        <p:txBody>
          <a:bodyPr/>
          <a:lstStyle/>
          <a:p>
            <a:r>
              <a:rPr lang="en-US" dirty="0"/>
              <a:t>Undue delay</a:t>
            </a:r>
          </a:p>
        </p:txBody>
      </p:sp>
      <p:sp>
        <p:nvSpPr>
          <p:cNvPr id="8" name="Text Placeholder 7">
            <a:extLst>
              <a:ext uri="{FF2B5EF4-FFF2-40B4-BE49-F238E27FC236}">
                <a16:creationId xmlns:a16="http://schemas.microsoft.com/office/drawing/2014/main" id="{5651711E-A75A-2989-EAA0-3BF3156D759C}"/>
              </a:ext>
            </a:extLst>
          </p:cNvPr>
          <p:cNvSpPr>
            <a:spLocks noGrp="1"/>
          </p:cNvSpPr>
          <p:nvPr>
            <p:ph type="body" sz="quarter" idx="24"/>
          </p:nvPr>
        </p:nvSpPr>
        <p:spPr>
          <a:xfrm>
            <a:off x="900000" y="4756320"/>
            <a:ext cx="4514400" cy="1523494"/>
          </a:xfrm>
        </p:spPr>
        <p:txBody>
          <a:bodyPr/>
          <a:lstStyle/>
          <a:p>
            <a:r>
              <a:rPr lang="en-US" dirty="0"/>
              <a:t>Prompt validation of appeal</a:t>
            </a:r>
          </a:p>
          <a:p>
            <a:r>
              <a:rPr lang="en-US" dirty="0"/>
              <a:t>Inspector appointed at the outset</a:t>
            </a:r>
          </a:p>
          <a:p>
            <a:r>
              <a:rPr lang="en-US" dirty="0"/>
              <a:t>Case Management Conference held around week 8 of start of appeal</a:t>
            </a:r>
          </a:p>
          <a:p>
            <a:r>
              <a:rPr lang="en-US" dirty="0"/>
              <a:t>Inquiry event fixed </a:t>
            </a:r>
            <a:r>
              <a:rPr lang="en-US" b="1" dirty="0"/>
              <a:t>17-20 weeks </a:t>
            </a:r>
            <a:r>
              <a:rPr lang="en-US" dirty="0"/>
              <a:t>from receipt of valid appeal</a:t>
            </a:r>
          </a:p>
        </p:txBody>
      </p:sp>
      <p:sp>
        <p:nvSpPr>
          <p:cNvPr id="7" name="Text Placeholder 6">
            <a:extLst>
              <a:ext uri="{FF2B5EF4-FFF2-40B4-BE49-F238E27FC236}">
                <a16:creationId xmlns:a16="http://schemas.microsoft.com/office/drawing/2014/main" id="{C571BBFD-F255-374C-618A-D2780FB0A6BC}"/>
              </a:ext>
            </a:extLst>
          </p:cNvPr>
          <p:cNvSpPr>
            <a:spLocks noGrp="1"/>
          </p:cNvSpPr>
          <p:nvPr>
            <p:ph type="body" sz="quarter" idx="23"/>
          </p:nvPr>
        </p:nvSpPr>
        <p:spPr/>
        <p:txBody>
          <a:bodyPr/>
          <a:lstStyle/>
          <a:p>
            <a:r>
              <a:rPr lang="en-US" dirty="0"/>
              <a:t>Enforcement appeal - Inquiries</a:t>
            </a:r>
          </a:p>
        </p:txBody>
      </p:sp>
      <p:sp>
        <p:nvSpPr>
          <p:cNvPr id="6" name="Text Placeholder 5">
            <a:extLst>
              <a:ext uri="{FF2B5EF4-FFF2-40B4-BE49-F238E27FC236}">
                <a16:creationId xmlns:a16="http://schemas.microsoft.com/office/drawing/2014/main" id="{26F068D7-8D91-A39F-2F65-2E6C458C8318}"/>
              </a:ext>
            </a:extLst>
          </p:cNvPr>
          <p:cNvSpPr>
            <a:spLocks noGrp="1"/>
          </p:cNvSpPr>
          <p:nvPr>
            <p:ph type="body" sz="quarter" idx="22"/>
          </p:nvPr>
        </p:nvSpPr>
        <p:spPr>
          <a:xfrm>
            <a:off x="6716183" y="2387874"/>
            <a:ext cx="4514400" cy="1446550"/>
          </a:xfrm>
        </p:spPr>
        <p:txBody>
          <a:bodyPr/>
          <a:lstStyle/>
          <a:p>
            <a:r>
              <a:rPr lang="en-US" dirty="0"/>
              <a:t>Focus now on clearing backlogs of WR cases – oldest cases</a:t>
            </a:r>
          </a:p>
          <a:p>
            <a:r>
              <a:rPr lang="en-US" dirty="0"/>
              <a:t>Increased capacity of Inspectors to accommodate greater number of cases</a:t>
            </a:r>
          </a:p>
          <a:p>
            <a:r>
              <a:rPr lang="en-US" dirty="0"/>
              <a:t>Normally schedule visits 10-12 weeks ahead at any given time.  </a:t>
            </a:r>
          </a:p>
        </p:txBody>
      </p:sp>
      <p:sp>
        <p:nvSpPr>
          <p:cNvPr id="5" name="Text Placeholder 4">
            <a:extLst>
              <a:ext uri="{FF2B5EF4-FFF2-40B4-BE49-F238E27FC236}">
                <a16:creationId xmlns:a16="http://schemas.microsoft.com/office/drawing/2014/main" id="{DB6083E7-99AE-F3C8-B06F-BA27CB2CB42E}"/>
              </a:ext>
            </a:extLst>
          </p:cNvPr>
          <p:cNvSpPr>
            <a:spLocks noGrp="1"/>
          </p:cNvSpPr>
          <p:nvPr>
            <p:ph type="body" sz="quarter" idx="21"/>
          </p:nvPr>
        </p:nvSpPr>
        <p:spPr>
          <a:xfrm>
            <a:off x="6716183" y="2085410"/>
            <a:ext cx="4514400" cy="221599"/>
          </a:xfrm>
        </p:spPr>
        <p:txBody>
          <a:bodyPr/>
          <a:lstStyle/>
          <a:p>
            <a:r>
              <a:rPr lang="en-US" dirty="0"/>
              <a:t>Enforcement appeal  - Written representations</a:t>
            </a:r>
          </a:p>
        </p:txBody>
      </p:sp>
      <p:sp>
        <p:nvSpPr>
          <p:cNvPr id="4" name="Text Placeholder 3">
            <a:extLst>
              <a:ext uri="{FF2B5EF4-FFF2-40B4-BE49-F238E27FC236}">
                <a16:creationId xmlns:a16="http://schemas.microsoft.com/office/drawing/2014/main" id="{4C3F025C-5A50-4C37-5362-F5799E25AE13}"/>
              </a:ext>
            </a:extLst>
          </p:cNvPr>
          <p:cNvSpPr>
            <a:spLocks noGrp="1"/>
          </p:cNvSpPr>
          <p:nvPr>
            <p:ph type="body" sz="quarter" idx="20"/>
          </p:nvPr>
        </p:nvSpPr>
        <p:spPr>
          <a:xfrm>
            <a:off x="900000" y="2387874"/>
            <a:ext cx="4514400" cy="1892826"/>
          </a:xfrm>
        </p:spPr>
        <p:txBody>
          <a:bodyPr/>
          <a:lstStyle/>
          <a:p>
            <a:r>
              <a:rPr lang="en-US" dirty="0"/>
              <a:t>Prompt validation of appeal</a:t>
            </a:r>
          </a:p>
          <a:p>
            <a:r>
              <a:rPr lang="en-US" dirty="0"/>
              <a:t>Inspector appointed at outset </a:t>
            </a:r>
          </a:p>
          <a:p>
            <a:r>
              <a:rPr lang="en-US" dirty="0"/>
              <a:t>Hearing events now fixed </a:t>
            </a:r>
            <a:r>
              <a:rPr lang="en-US" b="1" dirty="0"/>
              <a:t>13-16 weeks </a:t>
            </a:r>
            <a:r>
              <a:rPr lang="en-US" dirty="0"/>
              <a:t>from receipt of valid appeal</a:t>
            </a:r>
          </a:p>
          <a:p>
            <a:pPr marL="0" indent="0">
              <a:buNone/>
            </a:pPr>
            <a:endParaRPr lang="en-US" dirty="0"/>
          </a:p>
          <a:p>
            <a:endParaRPr lang="en-US" dirty="0"/>
          </a:p>
          <a:p>
            <a:endParaRPr lang="en-US" dirty="0"/>
          </a:p>
        </p:txBody>
      </p:sp>
      <p:sp>
        <p:nvSpPr>
          <p:cNvPr id="3" name="Text Placeholder 2">
            <a:extLst>
              <a:ext uri="{FF2B5EF4-FFF2-40B4-BE49-F238E27FC236}">
                <a16:creationId xmlns:a16="http://schemas.microsoft.com/office/drawing/2014/main" id="{C38E17F3-17AA-E22E-E4B5-55438DB5DE8D}"/>
              </a:ext>
            </a:extLst>
          </p:cNvPr>
          <p:cNvSpPr>
            <a:spLocks noGrp="1"/>
          </p:cNvSpPr>
          <p:nvPr>
            <p:ph type="body" sz="quarter" idx="19"/>
          </p:nvPr>
        </p:nvSpPr>
        <p:spPr/>
        <p:txBody>
          <a:bodyPr/>
          <a:lstStyle/>
          <a:p>
            <a:r>
              <a:rPr lang="en-US" dirty="0"/>
              <a:t>Enforcement appeal - Hearings </a:t>
            </a:r>
          </a:p>
        </p:txBody>
      </p:sp>
      <p:sp>
        <p:nvSpPr>
          <p:cNvPr id="11" name="Text Placeholder 10">
            <a:extLst>
              <a:ext uri="{FF2B5EF4-FFF2-40B4-BE49-F238E27FC236}">
                <a16:creationId xmlns:a16="http://schemas.microsoft.com/office/drawing/2014/main" id="{5C4612F4-0F92-D28B-5F39-13792E1723D1}"/>
              </a:ext>
            </a:extLst>
          </p:cNvPr>
          <p:cNvSpPr>
            <a:spLocks noGrp="1"/>
          </p:cNvSpPr>
          <p:nvPr>
            <p:ph type="body" sz="quarter" idx="18"/>
          </p:nvPr>
        </p:nvSpPr>
        <p:spPr/>
        <p:txBody>
          <a:bodyPr/>
          <a:lstStyle/>
          <a:p>
            <a:r>
              <a:rPr lang="en-US" dirty="0"/>
              <a:t>Key dates </a:t>
            </a:r>
          </a:p>
        </p:txBody>
      </p:sp>
      <p:sp>
        <p:nvSpPr>
          <p:cNvPr id="10" name="Title 9">
            <a:extLst>
              <a:ext uri="{FF2B5EF4-FFF2-40B4-BE49-F238E27FC236}">
                <a16:creationId xmlns:a16="http://schemas.microsoft.com/office/drawing/2014/main" id="{CE050BAB-32B0-FB1B-4777-A0E10F3EC5E1}"/>
              </a:ext>
            </a:extLst>
          </p:cNvPr>
          <p:cNvSpPr>
            <a:spLocks noGrp="1"/>
          </p:cNvSpPr>
          <p:nvPr>
            <p:ph type="title"/>
          </p:nvPr>
        </p:nvSpPr>
        <p:spPr>
          <a:xfrm>
            <a:off x="1858297" y="520322"/>
            <a:ext cx="9800303" cy="387798"/>
          </a:xfrm>
        </p:spPr>
        <p:txBody>
          <a:bodyPr/>
          <a:lstStyle/>
          <a:p>
            <a:r>
              <a:rPr lang="en-GB" dirty="0"/>
              <a:t>Enforcement Appeal progression</a:t>
            </a:r>
            <a:endParaRPr lang="en-US" dirty="0"/>
          </a:p>
        </p:txBody>
      </p:sp>
    </p:spTree>
    <p:extLst>
      <p:ext uri="{BB962C8B-B14F-4D97-AF65-F5344CB8AC3E}">
        <p14:creationId xmlns:p14="http://schemas.microsoft.com/office/powerpoint/2010/main" val="4255675788"/>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317378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INS_Powerpoint_Template-2025" id="{68D445C8-C4BA-45C9-A684-88D2311E9BDD}" vid="{C0C45C78-F70B-4A12-A50D-FBEACCDED42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FEE8C7EBCA3CF4BA91B024AD90EFFE6" ma:contentTypeVersion="13" ma:contentTypeDescription="Create a new document." ma:contentTypeScope="" ma:versionID="26ebede65f1241c2caecba649e22c02a">
  <xsd:schema xmlns:xsd="http://www.w3.org/2001/XMLSchema" xmlns:xs="http://www.w3.org/2001/XMLSchema" xmlns:p="http://schemas.microsoft.com/office/2006/metadata/properties" xmlns:ns2="446f96b5-a4c9-4705-ad94-36c8ebcdb537" xmlns:ns3="7835c7d8-267d-473b-b9d3-6570713258c7" targetNamespace="http://schemas.microsoft.com/office/2006/metadata/properties" ma:root="true" ma:fieldsID="773182acc493efc40d3ee4459ae08c82" ns2:_="" ns3:_="">
    <xsd:import namespace="446f96b5-a4c9-4705-ad94-36c8ebcdb537"/>
    <xsd:import namespace="7835c7d8-267d-473b-b9d3-6570713258c7"/>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MediaServiceDateTaken" minOccurs="0"/>
                <xsd:element ref="ns2:MediaServiceLocation"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46f96b5-a4c9-4705-ad94-36c8ebcdb53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Location" ma:index="16" nillable="true" ma:displayName="Location" ma:indexed="true" ma:internalName="MediaServiceLocatio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58c155d2-d769-42c7-a61f-a8f7d1895d85"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835c7d8-267d-473b-b9d3-6570713258c7"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40ca50cf-71b9-413c-a0d5-433502e64075}" ma:internalName="TaxCatchAll" ma:showField="CatchAllData" ma:web="7835c7d8-267d-473b-b9d3-6570713258c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446f96b5-a4c9-4705-ad94-36c8ebcdb537">
      <Terms xmlns="http://schemas.microsoft.com/office/infopath/2007/PartnerControls"/>
    </lcf76f155ced4ddcb4097134ff3c332f>
    <TaxCatchAll xmlns="7835c7d8-267d-473b-b9d3-6570713258c7" xsi:nil="true"/>
  </documentManagement>
</p:properties>
</file>

<file path=customXml/itemProps1.xml><?xml version="1.0" encoding="utf-8"?>
<ds:datastoreItem xmlns:ds="http://schemas.openxmlformats.org/officeDocument/2006/customXml" ds:itemID="{A53EC8D5-1E74-4C5A-8169-918297D3C5EE}">
  <ds:schemaRefs>
    <ds:schemaRef ds:uri="http://schemas.microsoft.com/sharepoint/v3/contenttype/forms"/>
  </ds:schemaRefs>
</ds:datastoreItem>
</file>

<file path=customXml/itemProps2.xml><?xml version="1.0" encoding="utf-8"?>
<ds:datastoreItem xmlns:ds="http://schemas.openxmlformats.org/officeDocument/2006/customXml" ds:itemID="{5E3B2B97-EBCF-482F-A02D-FD35F9A9D6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46f96b5-a4c9-4705-ad94-36c8ebcdb537"/>
    <ds:schemaRef ds:uri="7835c7d8-267d-473b-b9d3-6570713258c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423A9E1-E018-430E-BCA8-349E36573A15}">
  <ds:schemaRefs>
    <ds:schemaRef ds:uri="http://schemas.microsoft.com/office/2006/metadata/properties"/>
    <ds:schemaRef ds:uri="http://schemas.microsoft.com/office/infopath/2007/PartnerControls"/>
    <ds:schemaRef ds:uri="fc8271f4-d20c-4014-bca1-06e9c2476581"/>
    <ds:schemaRef ds:uri="68fdaedf-a41c-4713-9b4f-1b9d35174351"/>
    <ds:schemaRef ds:uri="446f96b5-a4c9-4705-ad94-36c8ebcdb537"/>
    <ds:schemaRef ds:uri="7835c7d8-267d-473b-b9d3-6570713258c7"/>
  </ds:schemaRefs>
</ds:datastoreItem>
</file>

<file path=docProps/app.xml><?xml version="1.0" encoding="utf-8"?>
<Properties xmlns="http://schemas.openxmlformats.org/officeDocument/2006/extended-properties" xmlns:vt="http://schemas.openxmlformats.org/officeDocument/2006/docPropsVTypes">
  <Template>PINS_Powerpoint_Template-2025</Template>
  <TotalTime>424</TotalTime>
  <Words>1126</Words>
  <Application>Microsoft Office PowerPoint</Application>
  <PresentationFormat>Widescreen</PresentationFormat>
  <Paragraphs>91</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Aptos</vt:lpstr>
      <vt:lpstr>Arial</vt:lpstr>
      <vt:lpstr>Office Theme</vt:lpstr>
      <vt:lpstr>Planning Units </vt:lpstr>
      <vt:lpstr>PowerPoint Presentation</vt:lpstr>
      <vt:lpstr>The Planning Unit</vt:lpstr>
      <vt:lpstr>Identifying the Planning Unit</vt:lpstr>
      <vt:lpstr>Identifying the Planning Unit &amp; primary use(s)</vt:lpstr>
      <vt:lpstr>The Enforcement Notice </vt:lpstr>
      <vt:lpstr>Appeal against a Notice directed at a material COU</vt:lpstr>
      <vt:lpstr>Enforcement Appeal progression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Sherratt, Claire</dc:creator>
  <cp:lastModifiedBy>Rakshika Roy</cp:lastModifiedBy>
  <cp:revision>2</cp:revision>
  <dcterms:created xsi:type="dcterms:W3CDTF">2025-04-21T11:55:50Z</dcterms:created>
  <dcterms:modified xsi:type="dcterms:W3CDTF">2025-05-09T13:03:05Z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assificationContentMarkingFooterText">
    <vt:lpwstr>OFFICIAL</vt:lpwstr>
  </property>
  <property fmtid="{D5CDD505-2E9C-101B-9397-08002B2CF9AE}" pid="3" name="ClassificationContentMarkingHeaderLocations">
    <vt:lpwstr>Custom Design:6</vt:lpwstr>
  </property>
  <property fmtid="{D5CDD505-2E9C-101B-9397-08002B2CF9AE}" pid="4" name="ClassificationContentMarkingHeaderText">
    <vt:lpwstr>OFFICIAL</vt:lpwstr>
  </property>
  <property fmtid="{D5CDD505-2E9C-101B-9397-08002B2CF9AE}" pid="5" name="MediaServiceImageTags">
    <vt:lpwstr/>
  </property>
  <property fmtid="{D5CDD505-2E9C-101B-9397-08002B2CF9AE}" pid="6" name="ContentTypeId">
    <vt:lpwstr>0x0101003FEE8C7EBCA3CF4BA91B024AD90EFFE6</vt:lpwstr>
  </property>
  <property fmtid="{D5CDD505-2E9C-101B-9397-08002B2CF9AE}" pid="7" name="ClassificationContentMarkingFooterLocations">
    <vt:lpwstr>Custom Design:9</vt:lpwstr>
  </property>
</Properties>
</file>