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  <p:sldId id="262" r:id="rId7"/>
    <p:sldId id="258" r:id="rId8"/>
    <p:sldId id="263" r:id="rId9"/>
    <p:sldId id="260" r:id="rId10"/>
    <p:sldId id="264" r:id="rId11"/>
    <p:sldId id="259" r:id="rId12"/>
    <p:sldId id="261" r:id="rId13"/>
    <p:sldId id="265" r:id="rId14"/>
    <p:sldId id="266" r:id="rId15"/>
    <p:sldId id="267" r:id="rId16"/>
    <p:sldId id="268" r:id="rId17"/>
    <p:sldId id="270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modifyVerifier cryptProviderType="rsaAES" cryptAlgorithmClass="hash" cryptAlgorithmType="typeAny" cryptAlgorithmSid="14" spinCount="100000" saltData="RXWkf139Kod/YGuQ9zS9FA==" hashData="aSdOt7yMoZQ5rABDHQ2M0j7ZH7EzA/etgSEVyoOwY6gY/K/YfZm36c4DzPOwvPpHx5FsRBl/1NJ8ohoJJtFqwQ=="/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AEE197E-C89D-409A-B80F-230A76568B22}" v="25" dt="2025-04-23T15:19:23.39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–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59" d="100"/>
          <a:sy n="59" d="100"/>
        </p:scale>
        <p:origin x="964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microsoft.com/office/2015/10/relationships/revisionInfo" Target="revisionInfo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diagrams/_rels/data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sv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12" Type="http://schemas.openxmlformats.org/officeDocument/2006/relationships/image" Target="../media/image15.svg"/><Relationship Id="rId2" Type="http://schemas.openxmlformats.org/officeDocument/2006/relationships/image" Target="../media/image5.svg"/><Relationship Id="rId1" Type="http://schemas.openxmlformats.org/officeDocument/2006/relationships/image" Target="../media/image4.png"/><Relationship Id="rId6" Type="http://schemas.openxmlformats.org/officeDocument/2006/relationships/image" Target="../media/image9.svg"/><Relationship Id="rId11" Type="http://schemas.openxmlformats.org/officeDocument/2006/relationships/image" Target="../media/image14.png"/><Relationship Id="rId5" Type="http://schemas.openxmlformats.org/officeDocument/2006/relationships/image" Target="../media/image8.png"/><Relationship Id="rId10" Type="http://schemas.openxmlformats.org/officeDocument/2006/relationships/image" Target="../media/image13.svg"/><Relationship Id="rId4" Type="http://schemas.openxmlformats.org/officeDocument/2006/relationships/image" Target="../media/image7.svg"/><Relationship Id="rId9" Type="http://schemas.openxmlformats.org/officeDocument/2006/relationships/image" Target="../media/image12.png"/></Relationships>
</file>

<file path=ppt/diagrams/_rels/data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svg"/><Relationship Id="rId13" Type="http://schemas.openxmlformats.org/officeDocument/2006/relationships/image" Target="../media/image28.png"/><Relationship Id="rId3" Type="http://schemas.openxmlformats.org/officeDocument/2006/relationships/image" Target="../media/image18.png"/><Relationship Id="rId7" Type="http://schemas.openxmlformats.org/officeDocument/2006/relationships/image" Target="../media/image22.png"/><Relationship Id="rId12" Type="http://schemas.openxmlformats.org/officeDocument/2006/relationships/image" Target="../media/image27.svg"/><Relationship Id="rId2" Type="http://schemas.openxmlformats.org/officeDocument/2006/relationships/image" Target="../media/image17.svg"/><Relationship Id="rId16" Type="http://schemas.openxmlformats.org/officeDocument/2006/relationships/image" Target="../media/image31.svg"/><Relationship Id="rId1" Type="http://schemas.openxmlformats.org/officeDocument/2006/relationships/image" Target="../media/image16.png"/><Relationship Id="rId6" Type="http://schemas.openxmlformats.org/officeDocument/2006/relationships/image" Target="../media/image21.svg"/><Relationship Id="rId11" Type="http://schemas.openxmlformats.org/officeDocument/2006/relationships/image" Target="../media/image26.png"/><Relationship Id="rId5" Type="http://schemas.openxmlformats.org/officeDocument/2006/relationships/image" Target="../media/image20.png"/><Relationship Id="rId15" Type="http://schemas.openxmlformats.org/officeDocument/2006/relationships/image" Target="../media/image30.png"/><Relationship Id="rId10" Type="http://schemas.openxmlformats.org/officeDocument/2006/relationships/image" Target="../media/image25.svg"/><Relationship Id="rId4" Type="http://schemas.openxmlformats.org/officeDocument/2006/relationships/image" Target="../media/image19.svg"/><Relationship Id="rId9" Type="http://schemas.openxmlformats.org/officeDocument/2006/relationships/image" Target="../media/image24.png"/><Relationship Id="rId14" Type="http://schemas.openxmlformats.org/officeDocument/2006/relationships/image" Target="../media/image29.svg"/></Relationships>
</file>

<file path=ppt/diagrams/_rels/data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3.svg"/><Relationship Id="rId13" Type="http://schemas.openxmlformats.org/officeDocument/2006/relationships/image" Target="../media/image38.png"/><Relationship Id="rId3" Type="http://schemas.openxmlformats.org/officeDocument/2006/relationships/image" Target="../media/image10.png"/><Relationship Id="rId7" Type="http://schemas.openxmlformats.org/officeDocument/2006/relationships/image" Target="../media/image32.png"/><Relationship Id="rId12" Type="http://schemas.openxmlformats.org/officeDocument/2006/relationships/image" Target="../media/image37.svg"/><Relationship Id="rId2" Type="http://schemas.openxmlformats.org/officeDocument/2006/relationships/image" Target="../media/image7.svg"/><Relationship Id="rId16" Type="http://schemas.openxmlformats.org/officeDocument/2006/relationships/image" Target="../media/image41.svg"/><Relationship Id="rId1" Type="http://schemas.openxmlformats.org/officeDocument/2006/relationships/image" Target="../media/image6.png"/><Relationship Id="rId6" Type="http://schemas.openxmlformats.org/officeDocument/2006/relationships/image" Target="../media/image13.svg"/><Relationship Id="rId11" Type="http://schemas.openxmlformats.org/officeDocument/2006/relationships/image" Target="../media/image36.png"/><Relationship Id="rId5" Type="http://schemas.openxmlformats.org/officeDocument/2006/relationships/image" Target="../media/image12.png"/><Relationship Id="rId15" Type="http://schemas.openxmlformats.org/officeDocument/2006/relationships/image" Target="../media/image40.png"/><Relationship Id="rId10" Type="http://schemas.openxmlformats.org/officeDocument/2006/relationships/image" Target="../media/image35.svg"/><Relationship Id="rId4" Type="http://schemas.openxmlformats.org/officeDocument/2006/relationships/image" Target="../media/image11.svg"/><Relationship Id="rId9" Type="http://schemas.openxmlformats.org/officeDocument/2006/relationships/image" Target="../media/image34.png"/><Relationship Id="rId14" Type="http://schemas.openxmlformats.org/officeDocument/2006/relationships/image" Target="../media/image39.svg"/></Relationships>
</file>

<file path=ppt/diagrams/_rels/drawing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sv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12" Type="http://schemas.openxmlformats.org/officeDocument/2006/relationships/image" Target="../media/image15.svg"/><Relationship Id="rId2" Type="http://schemas.openxmlformats.org/officeDocument/2006/relationships/image" Target="../media/image5.svg"/><Relationship Id="rId1" Type="http://schemas.openxmlformats.org/officeDocument/2006/relationships/image" Target="../media/image4.png"/><Relationship Id="rId6" Type="http://schemas.openxmlformats.org/officeDocument/2006/relationships/image" Target="../media/image9.svg"/><Relationship Id="rId11" Type="http://schemas.openxmlformats.org/officeDocument/2006/relationships/image" Target="../media/image14.png"/><Relationship Id="rId5" Type="http://schemas.openxmlformats.org/officeDocument/2006/relationships/image" Target="../media/image8.png"/><Relationship Id="rId10" Type="http://schemas.openxmlformats.org/officeDocument/2006/relationships/image" Target="../media/image13.svg"/><Relationship Id="rId4" Type="http://schemas.openxmlformats.org/officeDocument/2006/relationships/image" Target="../media/image7.svg"/><Relationship Id="rId9" Type="http://schemas.openxmlformats.org/officeDocument/2006/relationships/image" Target="../media/image12.png"/></Relationships>
</file>

<file path=ppt/diagrams/_rels/drawing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svg"/><Relationship Id="rId13" Type="http://schemas.openxmlformats.org/officeDocument/2006/relationships/image" Target="../media/image28.png"/><Relationship Id="rId3" Type="http://schemas.openxmlformats.org/officeDocument/2006/relationships/image" Target="../media/image18.png"/><Relationship Id="rId7" Type="http://schemas.openxmlformats.org/officeDocument/2006/relationships/image" Target="../media/image22.png"/><Relationship Id="rId12" Type="http://schemas.openxmlformats.org/officeDocument/2006/relationships/image" Target="../media/image27.svg"/><Relationship Id="rId2" Type="http://schemas.openxmlformats.org/officeDocument/2006/relationships/image" Target="../media/image17.svg"/><Relationship Id="rId16" Type="http://schemas.openxmlformats.org/officeDocument/2006/relationships/image" Target="../media/image31.svg"/><Relationship Id="rId1" Type="http://schemas.openxmlformats.org/officeDocument/2006/relationships/image" Target="../media/image16.png"/><Relationship Id="rId6" Type="http://schemas.openxmlformats.org/officeDocument/2006/relationships/image" Target="../media/image21.svg"/><Relationship Id="rId11" Type="http://schemas.openxmlformats.org/officeDocument/2006/relationships/image" Target="../media/image26.png"/><Relationship Id="rId5" Type="http://schemas.openxmlformats.org/officeDocument/2006/relationships/image" Target="../media/image20.png"/><Relationship Id="rId15" Type="http://schemas.openxmlformats.org/officeDocument/2006/relationships/image" Target="../media/image30.png"/><Relationship Id="rId10" Type="http://schemas.openxmlformats.org/officeDocument/2006/relationships/image" Target="../media/image25.svg"/><Relationship Id="rId4" Type="http://schemas.openxmlformats.org/officeDocument/2006/relationships/image" Target="../media/image19.svg"/><Relationship Id="rId9" Type="http://schemas.openxmlformats.org/officeDocument/2006/relationships/image" Target="../media/image24.png"/><Relationship Id="rId14" Type="http://schemas.openxmlformats.org/officeDocument/2006/relationships/image" Target="../media/image29.svg"/></Relationships>
</file>

<file path=ppt/diagrams/_rels/drawing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3.svg"/><Relationship Id="rId13" Type="http://schemas.openxmlformats.org/officeDocument/2006/relationships/image" Target="../media/image38.png"/><Relationship Id="rId3" Type="http://schemas.openxmlformats.org/officeDocument/2006/relationships/image" Target="../media/image10.png"/><Relationship Id="rId7" Type="http://schemas.openxmlformats.org/officeDocument/2006/relationships/image" Target="../media/image32.png"/><Relationship Id="rId12" Type="http://schemas.openxmlformats.org/officeDocument/2006/relationships/image" Target="../media/image37.svg"/><Relationship Id="rId2" Type="http://schemas.openxmlformats.org/officeDocument/2006/relationships/image" Target="../media/image7.svg"/><Relationship Id="rId16" Type="http://schemas.openxmlformats.org/officeDocument/2006/relationships/image" Target="../media/image41.svg"/><Relationship Id="rId1" Type="http://schemas.openxmlformats.org/officeDocument/2006/relationships/image" Target="../media/image6.png"/><Relationship Id="rId6" Type="http://schemas.openxmlformats.org/officeDocument/2006/relationships/image" Target="../media/image13.svg"/><Relationship Id="rId11" Type="http://schemas.openxmlformats.org/officeDocument/2006/relationships/image" Target="../media/image36.png"/><Relationship Id="rId5" Type="http://schemas.openxmlformats.org/officeDocument/2006/relationships/image" Target="../media/image12.png"/><Relationship Id="rId15" Type="http://schemas.openxmlformats.org/officeDocument/2006/relationships/image" Target="../media/image40.png"/><Relationship Id="rId10" Type="http://schemas.openxmlformats.org/officeDocument/2006/relationships/image" Target="../media/image35.svg"/><Relationship Id="rId4" Type="http://schemas.openxmlformats.org/officeDocument/2006/relationships/image" Target="../media/image11.svg"/><Relationship Id="rId9" Type="http://schemas.openxmlformats.org/officeDocument/2006/relationships/image" Target="../media/image34.png"/><Relationship Id="rId14" Type="http://schemas.openxmlformats.org/officeDocument/2006/relationships/image" Target="../media/image39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7AE31AF-2263-48AC-BFD5-6BD7422D6131}" type="doc">
      <dgm:prSet loTypeId="urn:microsoft.com/office/officeart/2005/8/layout/default" loCatId="list" qsTypeId="urn:microsoft.com/office/officeart/2005/8/quickstyle/simple1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CB5DA74B-1E8D-4E6C-808E-CBD584DC6537}">
      <dgm:prSet/>
      <dgm:spPr/>
      <dgm:t>
        <a:bodyPr/>
        <a:lstStyle/>
        <a:p>
          <a:r>
            <a:rPr lang="en-GB"/>
            <a:t>Planning Policy</a:t>
          </a:r>
          <a:endParaRPr lang="en-US"/>
        </a:p>
      </dgm:t>
    </dgm:pt>
    <dgm:pt modelId="{3149C267-EA76-4527-A04F-6AD6719B7A0A}" type="parTrans" cxnId="{931D5831-1653-45C5-8225-39B847478EF3}">
      <dgm:prSet/>
      <dgm:spPr/>
      <dgm:t>
        <a:bodyPr/>
        <a:lstStyle/>
        <a:p>
          <a:endParaRPr lang="en-US"/>
        </a:p>
      </dgm:t>
    </dgm:pt>
    <dgm:pt modelId="{69D82C39-F781-428B-BB53-1DC777B60325}" type="sibTrans" cxnId="{931D5831-1653-45C5-8225-39B847478EF3}">
      <dgm:prSet/>
      <dgm:spPr/>
      <dgm:t>
        <a:bodyPr/>
        <a:lstStyle/>
        <a:p>
          <a:endParaRPr lang="en-US"/>
        </a:p>
      </dgm:t>
    </dgm:pt>
    <dgm:pt modelId="{1F8EBB99-2851-43B4-9188-06821C810CE9}">
      <dgm:prSet/>
      <dgm:spPr/>
      <dgm:t>
        <a:bodyPr/>
        <a:lstStyle/>
        <a:p>
          <a:r>
            <a:rPr lang="en-GB"/>
            <a:t>Development Management</a:t>
          </a:r>
          <a:endParaRPr lang="en-US"/>
        </a:p>
      </dgm:t>
    </dgm:pt>
    <dgm:pt modelId="{4695ABB1-ED03-431F-8150-E4E7AA32782E}" type="parTrans" cxnId="{2DDF8C83-6F25-41B6-BC45-CED26B4FD727}">
      <dgm:prSet/>
      <dgm:spPr/>
      <dgm:t>
        <a:bodyPr/>
        <a:lstStyle/>
        <a:p>
          <a:endParaRPr lang="en-US"/>
        </a:p>
      </dgm:t>
    </dgm:pt>
    <dgm:pt modelId="{C3936FB6-15CD-420F-943B-FD23D6E62D8A}" type="sibTrans" cxnId="{2DDF8C83-6F25-41B6-BC45-CED26B4FD727}">
      <dgm:prSet/>
      <dgm:spPr/>
      <dgm:t>
        <a:bodyPr/>
        <a:lstStyle/>
        <a:p>
          <a:endParaRPr lang="en-US"/>
        </a:p>
      </dgm:t>
    </dgm:pt>
    <dgm:pt modelId="{C045F0D4-89E3-4C78-ADC2-85415724E8A8}">
      <dgm:prSet/>
      <dgm:spPr/>
      <dgm:t>
        <a:bodyPr/>
        <a:lstStyle/>
        <a:p>
          <a:r>
            <a:rPr lang="en-GB"/>
            <a:t>Enforcement</a:t>
          </a:r>
          <a:endParaRPr lang="en-US"/>
        </a:p>
      </dgm:t>
    </dgm:pt>
    <dgm:pt modelId="{0CFEACFD-73DB-4FE3-AB15-D5C869F108DB}" type="parTrans" cxnId="{CE185456-B798-4D0B-815A-3CBCE4372E7A}">
      <dgm:prSet/>
      <dgm:spPr/>
      <dgm:t>
        <a:bodyPr/>
        <a:lstStyle/>
        <a:p>
          <a:endParaRPr lang="en-US"/>
        </a:p>
      </dgm:t>
    </dgm:pt>
    <dgm:pt modelId="{C730BAB8-3C15-4FAB-929B-A57C7AE9A121}" type="sibTrans" cxnId="{CE185456-B798-4D0B-815A-3CBCE4372E7A}">
      <dgm:prSet/>
      <dgm:spPr/>
      <dgm:t>
        <a:bodyPr/>
        <a:lstStyle/>
        <a:p>
          <a:endParaRPr lang="en-US"/>
        </a:p>
      </dgm:t>
    </dgm:pt>
    <dgm:pt modelId="{CDB530DD-DE36-44D1-88B7-766D66181D4E}">
      <dgm:prSet/>
      <dgm:spPr/>
      <dgm:t>
        <a:bodyPr/>
        <a:lstStyle/>
        <a:p>
          <a:r>
            <a:rPr lang="en-GB"/>
            <a:t>Building Control</a:t>
          </a:r>
          <a:endParaRPr lang="en-US"/>
        </a:p>
      </dgm:t>
    </dgm:pt>
    <dgm:pt modelId="{7B8814DD-199B-4528-BD66-B8E74F2BB11B}" type="parTrans" cxnId="{019A4B06-600A-4F45-9EEC-7761B67B0E2C}">
      <dgm:prSet/>
      <dgm:spPr/>
      <dgm:t>
        <a:bodyPr/>
        <a:lstStyle/>
        <a:p>
          <a:endParaRPr lang="en-US"/>
        </a:p>
      </dgm:t>
    </dgm:pt>
    <dgm:pt modelId="{E13BDBE7-70ED-4236-84AB-16E47E782364}" type="sibTrans" cxnId="{019A4B06-600A-4F45-9EEC-7761B67B0E2C}">
      <dgm:prSet/>
      <dgm:spPr/>
      <dgm:t>
        <a:bodyPr/>
        <a:lstStyle/>
        <a:p>
          <a:endParaRPr lang="en-US"/>
        </a:p>
      </dgm:t>
    </dgm:pt>
    <dgm:pt modelId="{3ADEE374-E112-4FBA-9E44-A200AE06706B}">
      <dgm:prSet/>
      <dgm:spPr/>
      <dgm:t>
        <a:bodyPr/>
        <a:lstStyle/>
        <a:p>
          <a:r>
            <a:rPr lang="en-GB"/>
            <a:t>Nutrient Management Board</a:t>
          </a:r>
          <a:endParaRPr lang="en-US"/>
        </a:p>
      </dgm:t>
    </dgm:pt>
    <dgm:pt modelId="{967E03DA-8984-487C-ADA1-B1CD44F9D0FC}" type="parTrans" cxnId="{93C38E9D-9006-496F-8AB1-F1A2141AE3FB}">
      <dgm:prSet/>
      <dgm:spPr/>
      <dgm:t>
        <a:bodyPr/>
        <a:lstStyle/>
        <a:p>
          <a:endParaRPr lang="en-US"/>
        </a:p>
      </dgm:t>
    </dgm:pt>
    <dgm:pt modelId="{3B4A56AA-15F5-4AF6-BE99-5AF3C048CCD4}" type="sibTrans" cxnId="{93C38E9D-9006-496F-8AB1-F1A2141AE3FB}">
      <dgm:prSet/>
      <dgm:spPr/>
      <dgm:t>
        <a:bodyPr/>
        <a:lstStyle/>
        <a:p>
          <a:endParaRPr lang="en-US"/>
        </a:p>
      </dgm:t>
    </dgm:pt>
    <dgm:pt modelId="{4CF33E7B-A701-4750-B12B-B59F8EE04870}">
      <dgm:prSet/>
      <dgm:spPr/>
      <dgm:t>
        <a:bodyPr/>
        <a:lstStyle/>
        <a:p>
          <a:r>
            <a:rPr lang="en-GB"/>
            <a:t>25 members of staff</a:t>
          </a:r>
          <a:endParaRPr lang="en-US"/>
        </a:p>
      </dgm:t>
    </dgm:pt>
    <dgm:pt modelId="{2BAB4F90-2491-41E4-BF32-F5106F7D49E9}" type="parTrans" cxnId="{364CD9B9-F425-454C-9596-F08FF1E69299}">
      <dgm:prSet/>
      <dgm:spPr/>
      <dgm:t>
        <a:bodyPr/>
        <a:lstStyle/>
        <a:p>
          <a:endParaRPr lang="en-US"/>
        </a:p>
      </dgm:t>
    </dgm:pt>
    <dgm:pt modelId="{37F123CF-900F-4C0F-B87D-0EC6BC119769}" type="sibTrans" cxnId="{364CD9B9-F425-454C-9596-F08FF1E69299}">
      <dgm:prSet/>
      <dgm:spPr/>
      <dgm:t>
        <a:bodyPr/>
        <a:lstStyle/>
        <a:p>
          <a:endParaRPr lang="en-US"/>
        </a:p>
      </dgm:t>
    </dgm:pt>
    <dgm:pt modelId="{42C71AA1-6884-4B54-8E3B-3231DA8B8869}">
      <dgm:prSet/>
      <dgm:spPr/>
      <dgm:t>
        <a:bodyPr/>
        <a:lstStyle/>
        <a:p>
          <a:r>
            <a:rPr lang="en-GB"/>
            <a:t>Approx. £1.5 million budget</a:t>
          </a:r>
          <a:endParaRPr lang="en-US"/>
        </a:p>
      </dgm:t>
    </dgm:pt>
    <dgm:pt modelId="{62110085-B096-4314-BA00-FB23A0FB8A2B}" type="parTrans" cxnId="{F7A2832E-7797-4B20-9E29-67B612C0BA16}">
      <dgm:prSet/>
      <dgm:spPr/>
      <dgm:t>
        <a:bodyPr/>
        <a:lstStyle/>
        <a:p>
          <a:endParaRPr lang="en-US"/>
        </a:p>
      </dgm:t>
    </dgm:pt>
    <dgm:pt modelId="{8EC77628-9EF0-4C6B-86E5-D25196D90F33}" type="sibTrans" cxnId="{F7A2832E-7797-4B20-9E29-67B612C0BA16}">
      <dgm:prSet/>
      <dgm:spPr/>
      <dgm:t>
        <a:bodyPr/>
        <a:lstStyle/>
        <a:p>
          <a:endParaRPr lang="en-US"/>
        </a:p>
      </dgm:t>
    </dgm:pt>
    <dgm:pt modelId="{3B57F31D-9B03-42A2-B45D-E0260287B364}">
      <dgm:prSet/>
      <dgm:spPr/>
      <dgm:t>
        <a:bodyPr/>
        <a:lstStyle/>
        <a:p>
          <a:r>
            <a:rPr lang="en-GB"/>
            <a:t>Fee income approx. £1.1 million</a:t>
          </a:r>
          <a:endParaRPr lang="en-US"/>
        </a:p>
      </dgm:t>
    </dgm:pt>
    <dgm:pt modelId="{1C9CD448-5721-4B3F-A8FF-A0BD6464B198}" type="parTrans" cxnId="{B5649A8F-7F77-48B8-8DD4-108593545D93}">
      <dgm:prSet/>
      <dgm:spPr/>
      <dgm:t>
        <a:bodyPr/>
        <a:lstStyle/>
        <a:p>
          <a:endParaRPr lang="en-US"/>
        </a:p>
      </dgm:t>
    </dgm:pt>
    <dgm:pt modelId="{D4546F44-3F0D-4A35-8732-B19C2F73C610}" type="sibTrans" cxnId="{B5649A8F-7F77-48B8-8DD4-108593545D93}">
      <dgm:prSet/>
      <dgm:spPr/>
      <dgm:t>
        <a:bodyPr/>
        <a:lstStyle/>
        <a:p>
          <a:endParaRPr lang="en-US"/>
        </a:p>
      </dgm:t>
    </dgm:pt>
    <dgm:pt modelId="{319B500D-0DD0-4D36-B368-F9B58A4C56D7}" type="pres">
      <dgm:prSet presAssocID="{37AE31AF-2263-48AC-BFD5-6BD7422D6131}" presName="diagram" presStyleCnt="0">
        <dgm:presLayoutVars>
          <dgm:dir/>
          <dgm:resizeHandles val="exact"/>
        </dgm:presLayoutVars>
      </dgm:prSet>
      <dgm:spPr/>
    </dgm:pt>
    <dgm:pt modelId="{15C9536B-3F0D-443F-BCE8-695A2464F46D}" type="pres">
      <dgm:prSet presAssocID="{CB5DA74B-1E8D-4E6C-808E-CBD584DC6537}" presName="node" presStyleLbl="node1" presStyleIdx="0" presStyleCnt="8">
        <dgm:presLayoutVars>
          <dgm:bulletEnabled val="1"/>
        </dgm:presLayoutVars>
      </dgm:prSet>
      <dgm:spPr/>
    </dgm:pt>
    <dgm:pt modelId="{FD73E514-C6AF-4A67-88D1-153439EC8147}" type="pres">
      <dgm:prSet presAssocID="{69D82C39-F781-428B-BB53-1DC777B60325}" presName="sibTrans" presStyleCnt="0"/>
      <dgm:spPr/>
    </dgm:pt>
    <dgm:pt modelId="{5A69988E-CCCC-455E-8562-086952950F2C}" type="pres">
      <dgm:prSet presAssocID="{1F8EBB99-2851-43B4-9188-06821C810CE9}" presName="node" presStyleLbl="node1" presStyleIdx="1" presStyleCnt="8">
        <dgm:presLayoutVars>
          <dgm:bulletEnabled val="1"/>
        </dgm:presLayoutVars>
      </dgm:prSet>
      <dgm:spPr/>
    </dgm:pt>
    <dgm:pt modelId="{F7417A07-D896-4FD4-90BB-27790B06DCE5}" type="pres">
      <dgm:prSet presAssocID="{C3936FB6-15CD-420F-943B-FD23D6E62D8A}" presName="sibTrans" presStyleCnt="0"/>
      <dgm:spPr/>
    </dgm:pt>
    <dgm:pt modelId="{F7331ADE-291B-4EE9-89A7-BFD8D82DAA8D}" type="pres">
      <dgm:prSet presAssocID="{C045F0D4-89E3-4C78-ADC2-85415724E8A8}" presName="node" presStyleLbl="node1" presStyleIdx="2" presStyleCnt="8">
        <dgm:presLayoutVars>
          <dgm:bulletEnabled val="1"/>
        </dgm:presLayoutVars>
      </dgm:prSet>
      <dgm:spPr/>
    </dgm:pt>
    <dgm:pt modelId="{DFA7BA02-4CCA-4D98-9C4A-5CBCD97EB817}" type="pres">
      <dgm:prSet presAssocID="{C730BAB8-3C15-4FAB-929B-A57C7AE9A121}" presName="sibTrans" presStyleCnt="0"/>
      <dgm:spPr/>
    </dgm:pt>
    <dgm:pt modelId="{F4626340-1087-472A-A78C-3145DA450132}" type="pres">
      <dgm:prSet presAssocID="{CDB530DD-DE36-44D1-88B7-766D66181D4E}" presName="node" presStyleLbl="node1" presStyleIdx="3" presStyleCnt="8">
        <dgm:presLayoutVars>
          <dgm:bulletEnabled val="1"/>
        </dgm:presLayoutVars>
      </dgm:prSet>
      <dgm:spPr/>
    </dgm:pt>
    <dgm:pt modelId="{1801E8A2-D6D2-4B1F-B4DD-3AC067BECC24}" type="pres">
      <dgm:prSet presAssocID="{E13BDBE7-70ED-4236-84AB-16E47E782364}" presName="sibTrans" presStyleCnt="0"/>
      <dgm:spPr/>
    </dgm:pt>
    <dgm:pt modelId="{C573F853-AFDF-4791-B38A-D60AEEACAA86}" type="pres">
      <dgm:prSet presAssocID="{3ADEE374-E112-4FBA-9E44-A200AE06706B}" presName="node" presStyleLbl="node1" presStyleIdx="4" presStyleCnt="8">
        <dgm:presLayoutVars>
          <dgm:bulletEnabled val="1"/>
        </dgm:presLayoutVars>
      </dgm:prSet>
      <dgm:spPr/>
    </dgm:pt>
    <dgm:pt modelId="{C4D06D48-A6DC-4C18-B553-72B708B532B4}" type="pres">
      <dgm:prSet presAssocID="{3B4A56AA-15F5-4AF6-BE99-5AF3C048CCD4}" presName="sibTrans" presStyleCnt="0"/>
      <dgm:spPr/>
    </dgm:pt>
    <dgm:pt modelId="{53690ABF-7065-499D-9850-F0B8800C6A2E}" type="pres">
      <dgm:prSet presAssocID="{4CF33E7B-A701-4750-B12B-B59F8EE04870}" presName="node" presStyleLbl="node1" presStyleIdx="5" presStyleCnt="8">
        <dgm:presLayoutVars>
          <dgm:bulletEnabled val="1"/>
        </dgm:presLayoutVars>
      </dgm:prSet>
      <dgm:spPr/>
    </dgm:pt>
    <dgm:pt modelId="{EA5B8552-8B83-44EB-B897-DFB9DF118585}" type="pres">
      <dgm:prSet presAssocID="{37F123CF-900F-4C0F-B87D-0EC6BC119769}" presName="sibTrans" presStyleCnt="0"/>
      <dgm:spPr/>
    </dgm:pt>
    <dgm:pt modelId="{62150016-0FBF-4C9B-91EA-A92D174EB9F6}" type="pres">
      <dgm:prSet presAssocID="{42C71AA1-6884-4B54-8E3B-3231DA8B8869}" presName="node" presStyleLbl="node1" presStyleIdx="6" presStyleCnt="8">
        <dgm:presLayoutVars>
          <dgm:bulletEnabled val="1"/>
        </dgm:presLayoutVars>
      </dgm:prSet>
      <dgm:spPr/>
    </dgm:pt>
    <dgm:pt modelId="{EE009719-43C1-48C8-B7BA-BAD4FE5AB83A}" type="pres">
      <dgm:prSet presAssocID="{8EC77628-9EF0-4C6B-86E5-D25196D90F33}" presName="sibTrans" presStyleCnt="0"/>
      <dgm:spPr/>
    </dgm:pt>
    <dgm:pt modelId="{63621004-0F0E-44D7-9553-77409111DAC8}" type="pres">
      <dgm:prSet presAssocID="{3B57F31D-9B03-42A2-B45D-E0260287B364}" presName="node" presStyleLbl="node1" presStyleIdx="7" presStyleCnt="8">
        <dgm:presLayoutVars>
          <dgm:bulletEnabled val="1"/>
        </dgm:presLayoutVars>
      </dgm:prSet>
      <dgm:spPr/>
    </dgm:pt>
  </dgm:ptLst>
  <dgm:cxnLst>
    <dgm:cxn modelId="{019A4B06-600A-4F45-9EEC-7761B67B0E2C}" srcId="{37AE31AF-2263-48AC-BFD5-6BD7422D6131}" destId="{CDB530DD-DE36-44D1-88B7-766D66181D4E}" srcOrd="3" destOrd="0" parTransId="{7B8814DD-199B-4528-BD66-B8E74F2BB11B}" sibTransId="{E13BDBE7-70ED-4236-84AB-16E47E782364}"/>
    <dgm:cxn modelId="{F7A2832E-7797-4B20-9E29-67B612C0BA16}" srcId="{37AE31AF-2263-48AC-BFD5-6BD7422D6131}" destId="{42C71AA1-6884-4B54-8E3B-3231DA8B8869}" srcOrd="6" destOrd="0" parTransId="{62110085-B096-4314-BA00-FB23A0FB8A2B}" sibTransId="{8EC77628-9EF0-4C6B-86E5-D25196D90F33}"/>
    <dgm:cxn modelId="{0708002F-0555-416B-9573-9F1CF41871F1}" type="presOf" srcId="{1F8EBB99-2851-43B4-9188-06821C810CE9}" destId="{5A69988E-CCCC-455E-8562-086952950F2C}" srcOrd="0" destOrd="0" presId="urn:microsoft.com/office/officeart/2005/8/layout/default"/>
    <dgm:cxn modelId="{931D5831-1653-45C5-8225-39B847478EF3}" srcId="{37AE31AF-2263-48AC-BFD5-6BD7422D6131}" destId="{CB5DA74B-1E8D-4E6C-808E-CBD584DC6537}" srcOrd="0" destOrd="0" parTransId="{3149C267-EA76-4527-A04F-6AD6719B7A0A}" sibTransId="{69D82C39-F781-428B-BB53-1DC777B60325}"/>
    <dgm:cxn modelId="{AE34A03F-7D27-4E64-9F24-25C6D31D7E1F}" type="presOf" srcId="{42C71AA1-6884-4B54-8E3B-3231DA8B8869}" destId="{62150016-0FBF-4C9B-91EA-A92D174EB9F6}" srcOrd="0" destOrd="0" presId="urn:microsoft.com/office/officeart/2005/8/layout/default"/>
    <dgm:cxn modelId="{A6B3FE62-0EF4-401C-8469-7E0CB828544A}" type="presOf" srcId="{CDB530DD-DE36-44D1-88B7-766D66181D4E}" destId="{F4626340-1087-472A-A78C-3145DA450132}" srcOrd="0" destOrd="0" presId="urn:microsoft.com/office/officeart/2005/8/layout/default"/>
    <dgm:cxn modelId="{62349D4A-3D20-4430-BBEA-78D447415588}" type="presOf" srcId="{CB5DA74B-1E8D-4E6C-808E-CBD584DC6537}" destId="{15C9536B-3F0D-443F-BCE8-695A2464F46D}" srcOrd="0" destOrd="0" presId="urn:microsoft.com/office/officeart/2005/8/layout/default"/>
    <dgm:cxn modelId="{CE185456-B798-4D0B-815A-3CBCE4372E7A}" srcId="{37AE31AF-2263-48AC-BFD5-6BD7422D6131}" destId="{C045F0D4-89E3-4C78-ADC2-85415724E8A8}" srcOrd="2" destOrd="0" parTransId="{0CFEACFD-73DB-4FE3-AB15-D5C869F108DB}" sibTransId="{C730BAB8-3C15-4FAB-929B-A57C7AE9A121}"/>
    <dgm:cxn modelId="{E9E0BA76-6FAD-4AAC-B81C-71069CCBC74E}" type="presOf" srcId="{3B57F31D-9B03-42A2-B45D-E0260287B364}" destId="{63621004-0F0E-44D7-9553-77409111DAC8}" srcOrd="0" destOrd="0" presId="urn:microsoft.com/office/officeart/2005/8/layout/default"/>
    <dgm:cxn modelId="{2DDF8C83-6F25-41B6-BC45-CED26B4FD727}" srcId="{37AE31AF-2263-48AC-BFD5-6BD7422D6131}" destId="{1F8EBB99-2851-43B4-9188-06821C810CE9}" srcOrd="1" destOrd="0" parTransId="{4695ABB1-ED03-431F-8150-E4E7AA32782E}" sibTransId="{C3936FB6-15CD-420F-943B-FD23D6E62D8A}"/>
    <dgm:cxn modelId="{B5649A8F-7F77-48B8-8DD4-108593545D93}" srcId="{37AE31AF-2263-48AC-BFD5-6BD7422D6131}" destId="{3B57F31D-9B03-42A2-B45D-E0260287B364}" srcOrd="7" destOrd="0" parTransId="{1C9CD448-5721-4B3F-A8FF-A0BD6464B198}" sibTransId="{D4546F44-3F0D-4A35-8732-B19C2F73C610}"/>
    <dgm:cxn modelId="{93C38E9D-9006-496F-8AB1-F1A2141AE3FB}" srcId="{37AE31AF-2263-48AC-BFD5-6BD7422D6131}" destId="{3ADEE374-E112-4FBA-9E44-A200AE06706B}" srcOrd="4" destOrd="0" parTransId="{967E03DA-8984-487C-ADA1-B1CD44F9D0FC}" sibTransId="{3B4A56AA-15F5-4AF6-BE99-5AF3C048CCD4}"/>
    <dgm:cxn modelId="{364CD9B9-F425-454C-9596-F08FF1E69299}" srcId="{37AE31AF-2263-48AC-BFD5-6BD7422D6131}" destId="{4CF33E7B-A701-4750-B12B-B59F8EE04870}" srcOrd="5" destOrd="0" parTransId="{2BAB4F90-2491-41E4-BF32-F5106F7D49E9}" sibTransId="{37F123CF-900F-4C0F-B87D-0EC6BC119769}"/>
    <dgm:cxn modelId="{8C34E8D1-376C-4590-8A63-11050C86F081}" type="presOf" srcId="{37AE31AF-2263-48AC-BFD5-6BD7422D6131}" destId="{319B500D-0DD0-4D36-B368-F9B58A4C56D7}" srcOrd="0" destOrd="0" presId="urn:microsoft.com/office/officeart/2005/8/layout/default"/>
    <dgm:cxn modelId="{E9C632E3-3ED5-4C36-B497-443CBFCC3732}" type="presOf" srcId="{C045F0D4-89E3-4C78-ADC2-85415724E8A8}" destId="{F7331ADE-291B-4EE9-89A7-BFD8D82DAA8D}" srcOrd="0" destOrd="0" presId="urn:microsoft.com/office/officeart/2005/8/layout/default"/>
    <dgm:cxn modelId="{043623E7-8CE5-47B4-BDFE-25C76998B90E}" type="presOf" srcId="{4CF33E7B-A701-4750-B12B-B59F8EE04870}" destId="{53690ABF-7065-499D-9850-F0B8800C6A2E}" srcOrd="0" destOrd="0" presId="urn:microsoft.com/office/officeart/2005/8/layout/default"/>
    <dgm:cxn modelId="{2D83D2E7-BFAB-4FF3-862B-0AFB8D683E79}" type="presOf" srcId="{3ADEE374-E112-4FBA-9E44-A200AE06706B}" destId="{C573F853-AFDF-4791-B38A-D60AEEACAA86}" srcOrd="0" destOrd="0" presId="urn:microsoft.com/office/officeart/2005/8/layout/default"/>
    <dgm:cxn modelId="{73453215-3C41-4908-91A6-2DAA47A66E33}" type="presParOf" srcId="{319B500D-0DD0-4D36-B368-F9B58A4C56D7}" destId="{15C9536B-3F0D-443F-BCE8-695A2464F46D}" srcOrd="0" destOrd="0" presId="urn:microsoft.com/office/officeart/2005/8/layout/default"/>
    <dgm:cxn modelId="{6A7060CD-4881-4F99-9A77-05C330F89FCD}" type="presParOf" srcId="{319B500D-0DD0-4D36-B368-F9B58A4C56D7}" destId="{FD73E514-C6AF-4A67-88D1-153439EC8147}" srcOrd="1" destOrd="0" presId="urn:microsoft.com/office/officeart/2005/8/layout/default"/>
    <dgm:cxn modelId="{33980CB5-D69D-47A1-B739-951ADC91BDD0}" type="presParOf" srcId="{319B500D-0DD0-4D36-B368-F9B58A4C56D7}" destId="{5A69988E-CCCC-455E-8562-086952950F2C}" srcOrd="2" destOrd="0" presId="urn:microsoft.com/office/officeart/2005/8/layout/default"/>
    <dgm:cxn modelId="{89FB55C6-9661-4BCF-ABB1-0140BCF0AEED}" type="presParOf" srcId="{319B500D-0DD0-4D36-B368-F9B58A4C56D7}" destId="{F7417A07-D896-4FD4-90BB-27790B06DCE5}" srcOrd="3" destOrd="0" presId="urn:microsoft.com/office/officeart/2005/8/layout/default"/>
    <dgm:cxn modelId="{0A5AE038-09E6-4522-BA21-9A7162AA66CF}" type="presParOf" srcId="{319B500D-0DD0-4D36-B368-F9B58A4C56D7}" destId="{F7331ADE-291B-4EE9-89A7-BFD8D82DAA8D}" srcOrd="4" destOrd="0" presId="urn:microsoft.com/office/officeart/2005/8/layout/default"/>
    <dgm:cxn modelId="{851A962A-A7A3-4ED0-AA94-7EF45B8C3956}" type="presParOf" srcId="{319B500D-0DD0-4D36-B368-F9B58A4C56D7}" destId="{DFA7BA02-4CCA-4D98-9C4A-5CBCD97EB817}" srcOrd="5" destOrd="0" presId="urn:microsoft.com/office/officeart/2005/8/layout/default"/>
    <dgm:cxn modelId="{73955875-D1A6-4B6F-93E7-A218D1080429}" type="presParOf" srcId="{319B500D-0DD0-4D36-B368-F9B58A4C56D7}" destId="{F4626340-1087-472A-A78C-3145DA450132}" srcOrd="6" destOrd="0" presId="urn:microsoft.com/office/officeart/2005/8/layout/default"/>
    <dgm:cxn modelId="{4F84EEB7-B980-4B1A-B944-2D6916F7B333}" type="presParOf" srcId="{319B500D-0DD0-4D36-B368-F9B58A4C56D7}" destId="{1801E8A2-D6D2-4B1F-B4DD-3AC067BECC24}" srcOrd="7" destOrd="0" presId="urn:microsoft.com/office/officeart/2005/8/layout/default"/>
    <dgm:cxn modelId="{A73E462C-7A8B-429F-87A5-05ABF9B3C52D}" type="presParOf" srcId="{319B500D-0DD0-4D36-B368-F9B58A4C56D7}" destId="{C573F853-AFDF-4791-B38A-D60AEEACAA86}" srcOrd="8" destOrd="0" presId="urn:microsoft.com/office/officeart/2005/8/layout/default"/>
    <dgm:cxn modelId="{CA664A3F-6067-4B5E-A610-1CFCB8A3BFA4}" type="presParOf" srcId="{319B500D-0DD0-4D36-B368-F9B58A4C56D7}" destId="{C4D06D48-A6DC-4C18-B553-72B708B532B4}" srcOrd="9" destOrd="0" presId="urn:microsoft.com/office/officeart/2005/8/layout/default"/>
    <dgm:cxn modelId="{5DD73AAF-2292-4443-8625-8F5D5EC48A68}" type="presParOf" srcId="{319B500D-0DD0-4D36-B368-F9B58A4C56D7}" destId="{53690ABF-7065-499D-9850-F0B8800C6A2E}" srcOrd="10" destOrd="0" presId="urn:microsoft.com/office/officeart/2005/8/layout/default"/>
    <dgm:cxn modelId="{1D1E9A32-8567-424F-B4FE-76A41C3037F6}" type="presParOf" srcId="{319B500D-0DD0-4D36-B368-F9B58A4C56D7}" destId="{EA5B8552-8B83-44EB-B897-DFB9DF118585}" srcOrd="11" destOrd="0" presId="urn:microsoft.com/office/officeart/2005/8/layout/default"/>
    <dgm:cxn modelId="{1B845624-5888-4292-838C-449BA502E92B}" type="presParOf" srcId="{319B500D-0DD0-4D36-B368-F9B58A4C56D7}" destId="{62150016-0FBF-4C9B-91EA-A92D174EB9F6}" srcOrd="12" destOrd="0" presId="urn:microsoft.com/office/officeart/2005/8/layout/default"/>
    <dgm:cxn modelId="{B62F966C-BBA1-41C7-A211-4B483E2F606C}" type="presParOf" srcId="{319B500D-0DD0-4D36-B368-F9B58A4C56D7}" destId="{EE009719-43C1-48C8-B7BA-BAD4FE5AB83A}" srcOrd="13" destOrd="0" presId="urn:microsoft.com/office/officeart/2005/8/layout/default"/>
    <dgm:cxn modelId="{9D71672F-38E9-4D4C-AD41-10A2CDB3F877}" type="presParOf" srcId="{319B500D-0DD0-4D36-B368-F9B58A4C56D7}" destId="{63621004-0F0E-44D7-9553-77409111DAC8}" srcOrd="14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6615CEE-14CA-43BE-9F81-BBE486CE8F46}" type="doc">
      <dgm:prSet loTypeId="urn:microsoft.com/office/officeart/2005/8/layout/cycle8" loCatId="cycle" qsTypeId="urn:microsoft.com/office/officeart/2005/8/quickstyle/simple1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B2F8A53E-3ADF-4F5A-9DC4-0C3556CE2A1B}">
      <dgm:prSet/>
      <dgm:spPr/>
      <dgm:t>
        <a:bodyPr/>
        <a:lstStyle/>
        <a:p>
          <a:r>
            <a:rPr lang="en-GB"/>
            <a:t>Policy (National and Local)</a:t>
          </a:r>
          <a:endParaRPr lang="en-US"/>
        </a:p>
      </dgm:t>
    </dgm:pt>
    <dgm:pt modelId="{F899C50B-63B9-430C-B290-AE69210760C5}" type="parTrans" cxnId="{B77FE4C2-38D8-48B5-BB44-D0440E11F08F}">
      <dgm:prSet/>
      <dgm:spPr/>
      <dgm:t>
        <a:bodyPr/>
        <a:lstStyle/>
        <a:p>
          <a:endParaRPr lang="en-US"/>
        </a:p>
      </dgm:t>
    </dgm:pt>
    <dgm:pt modelId="{8BA33200-9349-45F8-A625-0B2B88D945DC}" type="sibTrans" cxnId="{B77FE4C2-38D8-48B5-BB44-D0440E11F08F}">
      <dgm:prSet/>
      <dgm:spPr/>
      <dgm:t>
        <a:bodyPr/>
        <a:lstStyle/>
        <a:p>
          <a:endParaRPr lang="en-US"/>
        </a:p>
      </dgm:t>
    </dgm:pt>
    <dgm:pt modelId="{DDFBEF48-201D-4558-96A1-5F04A26CF1FB}">
      <dgm:prSet/>
      <dgm:spPr/>
      <dgm:t>
        <a:bodyPr/>
        <a:lstStyle/>
        <a:p>
          <a:r>
            <a:rPr lang="en-GB"/>
            <a:t>DM</a:t>
          </a:r>
          <a:endParaRPr lang="en-US"/>
        </a:p>
      </dgm:t>
    </dgm:pt>
    <dgm:pt modelId="{BBD8E5DD-F8B0-4C6D-993E-BFE2DD18CC48}" type="parTrans" cxnId="{DA796F6B-4D0C-4611-BA6D-A6B7E2B486FF}">
      <dgm:prSet/>
      <dgm:spPr/>
      <dgm:t>
        <a:bodyPr/>
        <a:lstStyle/>
        <a:p>
          <a:endParaRPr lang="en-US"/>
        </a:p>
      </dgm:t>
    </dgm:pt>
    <dgm:pt modelId="{ADA967B9-C730-408D-BDA8-FC87FA5982AF}" type="sibTrans" cxnId="{DA796F6B-4D0C-4611-BA6D-A6B7E2B486FF}">
      <dgm:prSet/>
      <dgm:spPr/>
      <dgm:t>
        <a:bodyPr/>
        <a:lstStyle/>
        <a:p>
          <a:endParaRPr lang="en-US"/>
        </a:p>
      </dgm:t>
    </dgm:pt>
    <dgm:pt modelId="{5E6126BD-EF14-417F-8A40-EAC92099A6DC}">
      <dgm:prSet/>
      <dgm:spPr/>
      <dgm:t>
        <a:bodyPr/>
        <a:lstStyle/>
        <a:p>
          <a:r>
            <a:rPr lang="en-GB"/>
            <a:t>Enforcement</a:t>
          </a:r>
          <a:endParaRPr lang="en-US"/>
        </a:p>
      </dgm:t>
    </dgm:pt>
    <dgm:pt modelId="{170FFC47-CBD8-476C-94FC-E6952F1AE8D2}" type="parTrans" cxnId="{C202F1DA-A88D-49DB-83F1-F514B530EFAE}">
      <dgm:prSet/>
      <dgm:spPr/>
      <dgm:t>
        <a:bodyPr/>
        <a:lstStyle/>
        <a:p>
          <a:endParaRPr lang="en-US"/>
        </a:p>
      </dgm:t>
    </dgm:pt>
    <dgm:pt modelId="{963AE93E-4A87-437B-838D-F76CFE021B07}" type="sibTrans" cxnId="{C202F1DA-A88D-49DB-83F1-F514B530EFAE}">
      <dgm:prSet/>
      <dgm:spPr/>
      <dgm:t>
        <a:bodyPr/>
        <a:lstStyle/>
        <a:p>
          <a:endParaRPr lang="en-US"/>
        </a:p>
      </dgm:t>
    </dgm:pt>
    <dgm:pt modelId="{10AE58AF-AC88-4803-A067-9ACCF938D6CD}">
      <dgm:prSet/>
      <dgm:spPr/>
      <dgm:t>
        <a:bodyPr/>
        <a:lstStyle/>
        <a:p>
          <a:r>
            <a:rPr lang="en-GB" dirty="0"/>
            <a:t>Feed into new policy</a:t>
          </a:r>
          <a:endParaRPr lang="en-US" dirty="0"/>
        </a:p>
      </dgm:t>
    </dgm:pt>
    <dgm:pt modelId="{D6F9380F-577F-4353-AA47-593CCC8E8132}" type="parTrans" cxnId="{6C77F614-29C3-423D-A8C4-3911F063D7DE}">
      <dgm:prSet/>
      <dgm:spPr/>
      <dgm:t>
        <a:bodyPr/>
        <a:lstStyle/>
        <a:p>
          <a:endParaRPr lang="en-US"/>
        </a:p>
      </dgm:t>
    </dgm:pt>
    <dgm:pt modelId="{BBB1D3E3-17A4-4944-BE6C-E184B0A29859}" type="sibTrans" cxnId="{6C77F614-29C3-423D-A8C4-3911F063D7DE}">
      <dgm:prSet/>
      <dgm:spPr/>
      <dgm:t>
        <a:bodyPr/>
        <a:lstStyle/>
        <a:p>
          <a:endParaRPr lang="en-US"/>
        </a:p>
      </dgm:t>
    </dgm:pt>
    <dgm:pt modelId="{B4C1A7CA-E2D3-4DCF-B11F-118870060483}" type="pres">
      <dgm:prSet presAssocID="{A6615CEE-14CA-43BE-9F81-BBE486CE8F46}" presName="compositeShape" presStyleCnt="0">
        <dgm:presLayoutVars>
          <dgm:chMax val="7"/>
          <dgm:dir/>
          <dgm:resizeHandles val="exact"/>
        </dgm:presLayoutVars>
      </dgm:prSet>
      <dgm:spPr/>
    </dgm:pt>
    <dgm:pt modelId="{9E9D7303-47EF-4605-9024-148B4EAA72A6}" type="pres">
      <dgm:prSet presAssocID="{A6615CEE-14CA-43BE-9F81-BBE486CE8F46}" presName="wedge1" presStyleLbl="node1" presStyleIdx="0" presStyleCnt="4"/>
      <dgm:spPr/>
    </dgm:pt>
    <dgm:pt modelId="{18150331-B65E-4861-9841-BE51883B513C}" type="pres">
      <dgm:prSet presAssocID="{A6615CEE-14CA-43BE-9F81-BBE486CE8F46}" presName="dummy1a" presStyleCnt="0"/>
      <dgm:spPr/>
    </dgm:pt>
    <dgm:pt modelId="{4F388FFF-679F-41FB-97FC-AF8F4A9145FA}" type="pres">
      <dgm:prSet presAssocID="{A6615CEE-14CA-43BE-9F81-BBE486CE8F46}" presName="dummy1b" presStyleCnt="0"/>
      <dgm:spPr/>
    </dgm:pt>
    <dgm:pt modelId="{44654C14-94B3-45EC-A5A3-431FDD5B41AC}" type="pres">
      <dgm:prSet presAssocID="{A6615CEE-14CA-43BE-9F81-BBE486CE8F46}" presName="wedge1Tx" presStyleLbl="node1" presStyleIdx="0" presStyleCnt="4">
        <dgm:presLayoutVars>
          <dgm:chMax val="0"/>
          <dgm:chPref val="0"/>
          <dgm:bulletEnabled val="1"/>
        </dgm:presLayoutVars>
      </dgm:prSet>
      <dgm:spPr/>
    </dgm:pt>
    <dgm:pt modelId="{E045E0E4-D27A-4FE6-AE73-6C2B0E89DCF7}" type="pres">
      <dgm:prSet presAssocID="{A6615CEE-14CA-43BE-9F81-BBE486CE8F46}" presName="wedge2" presStyleLbl="node1" presStyleIdx="1" presStyleCnt="4"/>
      <dgm:spPr/>
    </dgm:pt>
    <dgm:pt modelId="{76C5D210-9BF3-4018-96F8-CFB44D97632D}" type="pres">
      <dgm:prSet presAssocID="{A6615CEE-14CA-43BE-9F81-BBE486CE8F46}" presName="dummy2a" presStyleCnt="0"/>
      <dgm:spPr/>
    </dgm:pt>
    <dgm:pt modelId="{3EAAE350-359B-4858-8302-2B60102FC451}" type="pres">
      <dgm:prSet presAssocID="{A6615CEE-14CA-43BE-9F81-BBE486CE8F46}" presName="dummy2b" presStyleCnt="0"/>
      <dgm:spPr/>
    </dgm:pt>
    <dgm:pt modelId="{0A6D4BEE-A079-4264-B545-DF41DA48B38E}" type="pres">
      <dgm:prSet presAssocID="{A6615CEE-14CA-43BE-9F81-BBE486CE8F46}" presName="wedge2Tx" presStyleLbl="node1" presStyleIdx="1" presStyleCnt="4">
        <dgm:presLayoutVars>
          <dgm:chMax val="0"/>
          <dgm:chPref val="0"/>
          <dgm:bulletEnabled val="1"/>
        </dgm:presLayoutVars>
      </dgm:prSet>
      <dgm:spPr/>
    </dgm:pt>
    <dgm:pt modelId="{483B6F7E-B666-4DEE-90F8-ABABCF674CFE}" type="pres">
      <dgm:prSet presAssocID="{A6615CEE-14CA-43BE-9F81-BBE486CE8F46}" presName="wedge3" presStyleLbl="node1" presStyleIdx="2" presStyleCnt="4"/>
      <dgm:spPr/>
    </dgm:pt>
    <dgm:pt modelId="{9CF94F9A-243C-4AAE-A628-4711D8675BA7}" type="pres">
      <dgm:prSet presAssocID="{A6615CEE-14CA-43BE-9F81-BBE486CE8F46}" presName="dummy3a" presStyleCnt="0"/>
      <dgm:spPr/>
    </dgm:pt>
    <dgm:pt modelId="{A869B45E-5934-4EF0-85FA-D2CA35FC71CF}" type="pres">
      <dgm:prSet presAssocID="{A6615CEE-14CA-43BE-9F81-BBE486CE8F46}" presName="dummy3b" presStyleCnt="0"/>
      <dgm:spPr/>
    </dgm:pt>
    <dgm:pt modelId="{D36D8C94-775C-46BD-A8AD-C73E800C8311}" type="pres">
      <dgm:prSet presAssocID="{A6615CEE-14CA-43BE-9F81-BBE486CE8F46}" presName="wedge3Tx" presStyleLbl="node1" presStyleIdx="2" presStyleCnt="4">
        <dgm:presLayoutVars>
          <dgm:chMax val="0"/>
          <dgm:chPref val="0"/>
          <dgm:bulletEnabled val="1"/>
        </dgm:presLayoutVars>
      </dgm:prSet>
      <dgm:spPr/>
    </dgm:pt>
    <dgm:pt modelId="{6BF13B8A-4A47-43CB-B977-78FAC944049F}" type="pres">
      <dgm:prSet presAssocID="{A6615CEE-14CA-43BE-9F81-BBE486CE8F46}" presName="wedge4" presStyleLbl="node1" presStyleIdx="3" presStyleCnt="4"/>
      <dgm:spPr/>
    </dgm:pt>
    <dgm:pt modelId="{00972021-337F-4D24-8A7D-9C71EBFD2941}" type="pres">
      <dgm:prSet presAssocID="{A6615CEE-14CA-43BE-9F81-BBE486CE8F46}" presName="dummy4a" presStyleCnt="0"/>
      <dgm:spPr/>
    </dgm:pt>
    <dgm:pt modelId="{F7BA734E-0CBA-463B-8AAB-559FEA93CD30}" type="pres">
      <dgm:prSet presAssocID="{A6615CEE-14CA-43BE-9F81-BBE486CE8F46}" presName="dummy4b" presStyleCnt="0"/>
      <dgm:spPr/>
    </dgm:pt>
    <dgm:pt modelId="{141AD646-CF37-4AF4-9C68-D5234FC1BBDD}" type="pres">
      <dgm:prSet presAssocID="{A6615CEE-14CA-43BE-9F81-BBE486CE8F46}" presName="wedge4Tx" presStyleLbl="node1" presStyleIdx="3" presStyleCnt="4">
        <dgm:presLayoutVars>
          <dgm:chMax val="0"/>
          <dgm:chPref val="0"/>
          <dgm:bulletEnabled val="1"/>
        </dgm:presLayoutVars>
      </dgm:prSet>
      <dgm:spPr/>
    </dgm:pt>
    <dgm:pt modelId="{42D662DC-62CA-4AB5-A025-346309B42EDF}" type="pres">
      <dgm:prSet presAssocID="{8BA33200-9349-45F8-A625-0B2B88D945DC}" presName="arrowWedge1" presStyleLbl="fgSibTrans2D1" presStyleIdx="0" presStyleCnt="4"/>
      <dgm:spPr/>
    </dgm:pt>
    <dgm:pt modelId="{3AE90862-8227-41A8-937B-C9E189A229BA}" type="pres">
      <dgm:prSet presAssocID="{ADA967B9-C730-408D-BDA8-FC87FA5982AF}" presName="arrowWedge2" presStyleLbl="fgSibTrans2D1" presStyleIdx="1" presStyleCnt="4"/>
      <dgm:spPr/>
    </dgm:pt>
    <dgm:pt modelId="{716E14EA-7423-4E3D-93B9-0D635C2B810E}" type="pres">
      <dgm:prSet presAssocID="{963AE93E-4A87-437B-838D-F76CFE021B07}" presName="arrowWedge3" presStyleLbl="fgSibTrans2D1" presStyleIdx="2" presStyleCnt="4"/>
      <dgm:spPr/>
    </dgm:pt>
    <dgm:pt modelId="{67ACC88C-8925-4765-953B-C520ADC3A91A}" type="pres">
      <dgm:prSet presAssocID="{BBB1D3E3-17A4-4944-BE6C-E184B0A29859}" presName="arrowWedge4" presStyleLbl="fgSibTrans2D1" presStyleIdx="3" presStyleCnt="4"/>
      <dgm:spPr/>
    </dgm:pt>
  </dgm:ptLst>
  <dgm:cxnLst>
    <dgm:cxn modelId="{6C77F614-29C3-423D-A8C4-3911F063D7DE}" srcId="{A6615CEE-14CA-43BE-9F81-BBE486CE8F46}" destId="{10AE58AF-AC88-4803-A067-9ACCF938D6CD}" srcOrd="3" destOrd="0" parTransId="{D6F9380F-577F-4353-AA47-593CCC8E8132}" sibTransId="{BBB1D3E3-17A4-4944-BE6C-E184B0A29859}"/>
    <dgm:cxn modelId="{6F897415-8BE0-4B48-9006-D39793AF1E74}" type="presOf" srcId="{B2F8A53E-3ADF-4F5A-9DC4-0C3556CE2A1B}" destId="{44654C14-94B3-45EC-A5A3-431FDD5B41AC}" srcOrd="1" destOrd="0" presId="urn:microsoft.com/office/officeart/2005/8/layout/cycle8"/>
    <dgm:cxn modelId="{2C588F62-A1FC-43B3-A465-720B2FBC02ED}" type="presOf" srcId="{DDFBEF48-201D-4558-96A1-5F04A26CF1FB}" destId="{0A6D4BEE-A079-4264-B545-DF41DA48B38E}" srcOrd="1" destOrd="0" presId="urn:microsoft.com/office/officeart/2005/8/layout/cycle8"/>
    <dgm:cxn modelId="{AFA66B64-AC12-44DB-B6BF-9C29F75C4E06}" type="presOf" srcId="{5E6126BD-EF14-417F-8A40-EAC92099A6DC}" destId="{483B6F7E-B666-4DEE-90F8-ABABCF674CFE}" srcOrd="0" destOrd="0" presId="urn:microsoft.com/office/officeart/2005/8/layout/cycle8"/>
    <dgm:cxn modelId="{023FBA49-06EC-4781-A8CF-6C870EABFD3E}" type="presOf" srcId="{5E6126BD-EF14-417F-8A40-EAC92099A6DC}" destId="{D36D8C94-775C-46BD-A8AD-C73E800C8311}" srcOrd="1" destOrd="0" presId="urn:microsoft.com/office/officeart/2005/8/layout/cycle8"/>
    <dgm:cxn modelId="{DA796F6B-4D0C-4611-BA6D-A6B7E2B486FF}" srcId="{A6615CEE-14CA-43BE-9F81-BBE486CE8F46}" destId="{DDFBEF48-201D-4558-96A1-5F04A26CF1FB}" srcOrd="1" destOrd="0" parTransId="{BBD8E5DD-F8B0-4C6D-993E-BFE2DD18CC48}" sibTransId="{ADA967B9-C730-408D-BDA8-FC87FA5982AF}"/>
    <dgm:cxn modelId="{9E50FD7E-C354-46A7-8266-3E792E113B2A}" type="presOf" srcId="{B2F8A53E-3ADF-4F5A-9DC4-0C3556CE2A1B}" destId="{9E9D7303-47EF-4605-9024-148B4EAA72A6}" srcOrd="0" destOrd="0" presId="urn:microsoft.com/office/officeart/2005/8/layout/cycle8"/>
    <dgm:cxn modelId="{638BC9AD-2F2C-49B8-9B0B-4B175E387F84}" type="presOf" srcId="{A6615CEE-14CA-43BE-9F81-BBE486CE8F46}" destId="{B4C1A7CA-E2D3-4DCF-B11F-118870060483}" srcOrd="0" destOrd="0" presId="urn:microsoft.com/office/officeart/2005/8/layout/cycle8"/>
    <dgm:cxn modelId="{B77FE4C2-38D8-48B5-BB44-D0440E11F08F}" srcId="{A6615CEE-14CA-43BE-9F81-BBE486CE8F46}" destId="{B2F8A53E-3ADF-4F5A-9DC4-0C3556CE2A1B}" srcOrd="0" destOrd="0" parTransId="{F899C50B-63B9-430C-B290-AE69210760C5}" sibTransId="{8BA33200-9349-45F8-A625-0B2B88D945DC}"/>
    <dgm:cxn modelId="{180B21CA-557F-4436-A77C-75ECB3AF574C}" type="presOf" srcId="{10AE58AF-AC88-4803-A067-9ACCF938D6CD}" destId="{6BF13B8A-4A47-43CB-B977-78FAC944049F}" srcOrd="0" destOrd="0" presId="urn:microsoft.com/office/officeart/2005/8/layout/cycle8"/>
    <dgm:cxn modelId="{C202F1DA-A88D-49DB-83F1-F514B530EFAE}" srcId="{A6615CEE-14CA-43BE-9F81-BBE486CE8F46}" destId="{5E6126BD-EF14-417F-8A40-EAC92099A6DC}" srcOrd="2" destOrd="0" parTransId="{170FFC47-CBD8-476C-94FC-E6952F1AE8D2}" sibTransId="{963AE93E-4A87-437B-838D-F76CFE021B07}"/>
    <dgm:cxn modelId="{ED885AF4-79A3-4DFE-B879-6DF27994898D}" type="presOf" srcId="{10AE58AF-AC88-4803-A067-9ACCF938D6CD}" destId="{141AD646-CF37-4AF4-9C68-D5234FC1BBDD}" srcOrd="1" destOrd="0" presId="urn:microsoft.com/office/officeart/2005/8/layout/cycle8"/>
    <dgm:cxn modelId="{AEF619FD-1854-46C8-85AC-B5039F23DA5E}" type="presOf" srcId="{DDFBEF48-201D-4558-96A1-5F04A26CF1FB}" destId="{E045E0E4-D27A-4FE6-AE73-6C2B0E89DCF7}" srcOrd="0" destOrd="0" presId="urn:microsoft.com/office/officeart/2005/8/layout/cycle8"/>
    <dgm:cxn modelId="{2370287C-C98D-4F2F-9709-219BEBEE088F}" type="presParOf" srcId="{B4C1A7CA-E2D3-4DCF-B11F-118870060483}" destId="{9E9D7303-47EF-4605-9024-148B4EAA72A6}" srcOrd="0" destOrd="0" presId="urn:microsoft.com/office/officeart/2005/8/layout/cycle8"/>
    <dgm:cxn modelId="{125B11B3-7AB1-40E3-A774-13E9DAD29077}" type="presParOf" srcId="{B4C1A7CA-E2D3-4DCF-B11F-118870060483}" destId="{18150331-B65E-4861-9841-BE51883B513C}" srcOrd="1" destOrd="0" presId="urn:microsoft.com/office/officeart/2005/8/layout/cycle8"/>
    <dgm:cxn modelId="{12DA6151-6865-4779-A647-4C21094B1F09}" type="presParOf" srcId="{B4C1A7CA-E2D3-4DCF-B11F-118870060483}" destId="{4F388FFF-679F-41FB-97FC-AF8F4A9145FA}" srcOrd="2" destOrd="0" presId="urn:microsoft.com/office/officeart/2005/8/layout/cycle8"/>
    <dgm:cxn modelId="{28BA758D-FB2B-466C-A1D7-9D8BC5549D4A}" type="presParOf" srcId="{B4C1A7CA-E2D3-4DCF-B11F-118870060483}" destId="{44654C14-94B3-45EC-A5A3-431FDD5B41AC}" srcOrd="3" destOrd="0" presId="urn:microsoft.com/office/officeart/2005/8/layout/cycle8"/>
    <dgm:cxn modelId="{5B7821E0-E122-43AB-BAD1-61DB0C4A3CF7}" type="presParOf" srcId="{B4C1A7CA-E2D3-4DCF-B11F-118870060483}" destId="{E045E0E4-D27A-4FE6-AE73-6C2B0E89DCF7}" srcOrd="4" destOrd="0" presId="urn:microsoft.com/office/officeart/2005/8/layout/cycle8"/>
    <dgm:cxn modelId="{15146D07-FC4E-4412-9167-38AEBDF60E84}" type="presParOf" srcId="{B4C1A7CA-E2D3-4DCF-B11F-118870060483}" destId="{76C5D210-9BF3-4018-96F8-CFB44D97632D}" srcOrd="5" destOrd="0" presId="urn:microsoft.com/office/officeart/2005/8/layout/cycle8"/>
    <dgm:cxn modelId="{736E1B7C-D614-4807-BF00-4AB38B42A10B}" type="presParOf" srcId="{B4C1A7CA-E2D3-4DCF-B11F-118870060483}" destId="{3EAAE350-359B-4858-8302-2B60102FC451}" srcOrd="6" destOrd="0" presId="urn:microsoft.com/office/officeart/2005/8/layout/cycle8"/>
    <dgm:cxn modelId="{4FD1121B-1EB3-4CC0-8E0D-8E322084F174}" type="presParOf" srcId="{B4C1A7CA-E2D3-4DCF-B11F-118870060483}" destId="{0A6D4BEE-A079-4264-B545-DF41DA48B38E}" srcOrd="7" destOrd="0" presId="urn:microsoft.com/office/officeart/2005/8/layout/cycle8"/>
    <dgm:cxn modelId="{D6B81B61-EB57-4E87-BCBF-BFF5B0C054BE}" type="presParOf" srcId="{B4C1A7CA-E2D3-4DCF-B11F-118870060483}" destId="{483B6F7E-B666-4DEE-90F8-ABABCF674CFE}" srcOrd="8" destOrd="0" presId="urn:microsoft.com/office/officeart/2005/8/layout/cycle8"/>
    <dgm:cxn modelId="{88E10DDE-C7BF-41AF-B502-60F26D5CD701}" type="presParOf" srcId="{B4C1A7CA-E2D3-4DCF-B11F-118870060483}" destId="{9CF94F9A-243C-4AAE-A628-4711D8675BA7}" srcOrd="9" destOrd="0" presId="urn:microsoft.com/office/officeart/2005/8/layout/cycle8"/>
    <dgm:cxn modelId="{A392C5EF-BB21-4C4C-BB79-B07F721AF7AB}" type="presParOf" srcId="{B4C1A7CA-E2D3-4DCF-B11F-118870060483}" destId="{A869B45E-5934-4EF0-85FA-D2CA35FC71CF}" srcOrd="10" destOrd="0" presId="urn:microsoft.com/office/officeart/2005/8/layout/cycle8"/>
    <dgm:cxn modelId="{A9A5AEC9-DC1A-4452-881F-3C4C91011722}" type="presParOf" srcId="{B4C1A7CA-E2D3-4DCF-B11F-118870060483}" destId="{D36D8C94-775C-46BD-A8AD-C73E800C8311}" srcOrd="11" destOrd="0" presId="urn:microsoft.com/office/officeart/2005/8/layout/cycle8"/>
    <dgm:cxn modelId="{45EE9F89-5A1D-4591-A357-BD08464FC197}" type="presParOf" srcId="{B4C1A7CA-E2D3-4DCF-B11F-118870060483}" destId="{6BF13B8A-4A47-43CB-B977-78FAC944049F}" srcOrd="12" destOrd="0" presId="urn:microsoft.com/office/officeart/2005/8/layout/cycle8"/>
    <dgm:cxn modelId="{711CA97E-DA8D-4783-AACE-CC0FDDDD06C7}" type="presParOf" srcId="{B4C1A7CA-E2D3-4DCF-B11F-118870060483}" destId="{00972021-337F-4D24-8A7D-9C71EBFD2941}" srcOrd="13" destOrd="0" presId="urn:microsoft.com/office/officeart/2005/8/layout/cycle8"/>
    <dgm:cxn modelId="{78502EE8-83EC-4FFF-A31B-8686E07E37F5}" type="presParOf" srcId="{B4C1A7CA-E2D3-4DCF-B11F-118870060483}" destId="{F7BA734E-0CBA-463B-8AAB-559FEA93CD30}" srcOrd="14" destOrd="0" presId="urn:microsoft.com/office/officeart/2005/8/layout/cycle8"/>
    <dgm:cxn modelId="{60F7A77B-D9AC-4B00-8002-B4D1B8F4428A}" type="presParOf" srcId="{B4C1A7CA-E2D3-4DCF-B11F-118870060483}" destId="{141AD646-CF37-4AF4-9C68-D5234FC1BBDD}" srcOrd="15" destOrd="0" presId="urn:microsoft.com/office/officeart/2005/8/layout/cycle8"/>
    <dgm:cxn modelId="{1561863E-EA6C-4A26-87B9-1951F16DFAB4}" type="presParOf" srcId="{B4C1A7CA-E2D3-4DCF-B11F-118870060483}" destId="{42D662DC-62CA-4AB5-A025-346309B42EDF}" srcOrd="16" destOrd="0" presId="urn:microsoft.com/office/officeart/2005/8/layout/cycle8"/>
    <dgm:cxn modelId="{9D6CD3F7-4C85-49FA-B15E-F480F220C18F}" type="presParOf" srcId="{B4C1A7CA-E2D3-4DCF-B11F-118870060483}" destId="{3AE90862-8227-41A8-937B-C9E189A229BA}" srcOrd="17" destOrd="0" presId="urn:microsoft.com/office/officeart/2005/8/layout/cycle8"/>
    <dgm:cxn modelId="{66E8B622-F069-4BC7-95B3-2D4CA9256EB6}" type="presParOf" srcId="{B4C1A7CA-E2D3-4DCF-B11F-118870060483}" destId="{716E14EA-7423-4E3D-93B9-0D635C2B810E}" srcOrd="18" destOrd="0" presId="urn:microsoft.com/office/officeart/2005/8/layout/cycle8"/>
    <dgm:cxn modelId="{7F2C7421-C2A9-430A-A619-E05930B5326D}" type="presParOf" srcId="{B4C1A7CA-E2D3-4DCF-B11F-118870060483}" destId="{67ACC88C-8925-4765-953B-C520ADC3A91A}" srcOrd="19" destOrd="0" presId="urn:microsoft.com/office/officeart/2005/8/layout/cycle8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2384B6E-79C5-4C38-8FB1-53ED92AD6885}" type="doc">
      <dgm:prSet loTypeId="urn:microsoft.com/office/officeart/2018/2/layout/IconLabelDescriptionList" loCatId="icon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2E96FF2-E537-45AC-8E00-21FD7F2B7112}">
      <dgm:prSet/>
      <dgm:spPr/>
      <dgm:t>
        <a:bodyPr/>
        <a:lstStyle/>
        <a:p>
          <a:pPr>
            <a:lnSpc>
              <a:spcPct val="100000"/>
            </a:lnSpc>
            <a:defRPr b="1"/>
          </a:pPr>
          <a:r>
            <a:rPr lang="en-GB"/>
            <a:t>Prioritise Resources</a:t>
          </a:r>
          <a:endParaRPr lang="en-US"/>
        </a:p>
      </dgm:t>
    </dgm:pt>
    <dgm:pt modelId="{181BF341-29D9-424B-B5BB-CFBCF8051E6D}" type="parTrans" cxnId="{73E792B5-967F-408C-B988-A2EFBB011F50}">
      <dgm:prSet/>
      <dgm:spPr/>
      <dgm:t>
        <a:bodyPr/>
        <a:lstStyle/>
        <a:p>
          <a:endParaRPr lang="en-US"/>
        </a:p>
      </dgm:t>
    </dgm:pt>
    <dgm:pt modelId="{1C0703F8-9040-4C8A-93C9-0316D17EA0AD}" type="sibTrans" cxnId="{73E792B5-967F-408C-B988-A2EFBB011F50}">
      <dgm:prSet/>
      <dgm:spPr/>
      <dgm:t>
        <a:bodyPr/>
        <a:lstStyle/>
        <a:p>
          <a:endParaRPr lang="en-US"/>
        </a:p>
      </dgm:t>
    </dgm:pt>
    <dgm:pt modelId="{65A9C2CE-8BF4-4205-9181-7AED6BDC6410}">
      <dgm:prSet/>
      <dgm:spPr/>
      <dgm:t>
        <a:bodyPr/>
        <a:lstStyle/>
        <a:p>
          <a:pPr>
            <a:lnSpc>
              <a:spcPct val="100000"/>
            </a:lnSpc>
            <a:defRPr b="1"/>
          </a:pPr>
          <a:r>
            <a:rPr lang="en-GB"/>
            <a:t>Determine policy priorities</a:t>
          </a:r>
          <a:endParaRPr lang="en-US"/>
        </a:p>
      </dgm:t>
    </dgm:pt>
    <dgm:pt modelId="{6F42773D-DE96-427A-BBA9-D0F0111360A6}" type="parTrans" cxnId="{CD7B230E-71E8-4709-BD41-38B359DBAB19}">
      <dgm:prSet/>
      <dgm:spPr/>
      <dgm:t>
        <a:bodyPr/>
        <a:lstStyle/>
        <a:p>
          <a:endParaRPr lang="en-US"/>
        </a:p>
      </dgm:t>
    </dgm:pt>
    <dgm:pt modelId="{3E36CD7C-FA42-4B46-966C-E1B7DE3BEA6D}" type="sibTrans" cxnId="{CD7B230E-71E8-4709-BD41-38B359DBAB19}">
      <dgm:prSet/>
      <dgm:spPr/>
      <dgm:t>
        <a:bodyPr/>
        <a:lstStyle/>
        <a:p>
          <a:endParaRPr lang="en-US"/>
        </a:p>
      </dgm:t>
    </dgm:pt>
    <dgm:pt modelId="{B7E8FF73-62F3-4A4A-8CDC-90AAB61E52A0}">
      <dgm:prSet/>
      <dgm:spPr/>
      <dgm:t>
        <a:bodyPr/>
        <a:lstStyle/>
        <a:p>
          <a:pPr>
            <a:lnSpc>
              <a:spcPct val="100000"/>
            </a:lnSpc>
            <a:defRPr b="1"/>
          </a:pPr>
          <a:r>
            <a:rPr lang="en-GB" dirty="0"/>
            <a:t>Evaluate cases against policy (Expediency test)</a:t>
          </a:r>
          <a:endParaRPr lang="en-US" dirty="0"/>
        </a:p>
      </dgm:t>
    </dgm:pt>
    <dgm:pt modelId="{40306C72-BF1D-40AD-831A-4483A6C1EB2B}" type="parTrans" cxnId="{63A087FD-C4BA-418F-9CA2-AC5CB2330FD6}">
      <dgm:prSet/>
      <dgm:spPr/>
      <dgm:t>
        <a:bodyPr/>
        <a:lstStyle/>
        <a:p>
          <a:endParaRPr lang="en-US"/>
        </a:p>
      </dgm:t>
    </dgm:pt>
    <dgm:pt modelId="{EF805590-25C8-47DD-9EC9-36CD16C1594C}" type="sibTrans" cxnId="{63A087FD-C4BA-418F-9CA2-AC5CB2330FD6}">
      <dgm:prSet/>
      <dgm:spPr/>
      <dgm:t>
        <a:bodyPr/>
        <a:lstStyle/>
        <a:p>
          <a:endParaRPr lang="en-US"/>
        </a:p>
      </dgm:t>
    </dgm:pt>
    <dgm:pt modelId="{1001E603-1BBF-4A89-8585-902ED62F9E7D}">
      <dgm:prSet/>
      <dgm:spPr/>
      <dgm:t>
        <a:bodyPr/>
        <a:lstStyle/>
        <a:p>
          <a:pPr>
            <a:lnSpc>
              <a:spcPct val="100000"/>
            </a:lnSpc>
            <a:defRPr b="1"/>
          </a:pPr>
          <a:r>
            <a:rPr lang="en-GB"/>
            <a:t>Re-write charter </a:t>
          </a:r>
          <a:endParaRPr lang="en-US"/>
        </a:p>
      </dgm:t>
    </dgm:pt>
    <dgm:pt modelId="{47D5526F-20C2-4F7C-84CB-1572B505513F}" type="parTrans" cxnId="{82EA85CC-DBD7-4FE7-8747-F4C5B84A459C}">
      <dgm:prSet/>
      <dgm:spPr/>
      <dgm:t>
        <a:bodyPr/>
        <a:lstStyle/>
        <a:p>
          <a:endParaRPr lang="en-US"/>
        </a:p>
      </dgm:t>
    </dgm:pt>
    <dgm:pt modelId="{3C5B5127-825A-47E7-9FEB-25D4AE3B4FF4}" type="sibTrans" cxnId="{82EA85CC-DBD7-4FE7-8747-F4C5B84A459C}">
      <dgm:prSet/>
      <dgm:spPr/>
      <dgm:t>
        <a:bodyPr/>
        <a:lstStyle/>
        <a:p>
          <a:endParaRPr lang="en-US"/>
        </a:p>
      </dgm:t>
    </dgm:pt>
    <dgm:pt modelId="{D16F00D7-D7FC-456E-81C9-04E8B09661D5}">
      <dgm:prSet/>
      <dgm:spPr/>
      <dgm:t>
        <a:bodyPr/>
        <a:lstStyle/>
        <a:p>
          <a:pPr>
            <a:lnSpc>
              <a:spcPct val="100000"/>
            </a:lnSpc>
          </a:pPr>
          <a:r>
            <a:rPr lang="en-GB"/>
            <a:t>Prioritise according to policies</a:t>
          </a:r>
          <a:endParaRPr lang="en-US"/>
        </a:p>
      </dgm:t>
    </dgm:pt>
    <dgm:pt modelId="{D99D3A79-EF2A-4BA4-B7D5-AFCB04B4050B}" type="parTrans" cxnId="{F8C6C14F-59D4-4E0E-B5A1-2FEBDB7D9245}">
      <dgm:prSet/>
      <dgm:spPr/>
      <dgm:t>
        <a:bodyPr/>
        <a:lstStyle/>
        <a:p>
          <a:endParaRPr lang="en-US"/>
        </a:p>
      </dgm:t>
    </dgm:pt>
    <dgm:pt modelId="{11D6110F-D2C1-4A7C-8978-25EF842A6AC9}" type="sibTrans" cxnId="{F8C6C14F-59D4-4E0E-B5A1-2FEBDB7D9245}">
      <dgm:prSet/>
      <dgm:spPr/>
      <dgm:t>
        <a:bodyPr/>
        <a:lstStyle/>
        <a:p>
          <a:endParaRPr lang="en-US"/>
        </a:p>
      </dgm:t>
    </dgm:pt>
    <dgm:pt modelId="{17E198C9-F428-444C-A769-B4EE6D76C1BF}">
      <dgm:prSet/>
      <dgm:spPr/>
      <dgm:t>
        <a:bodyPr/>
        <a:lstStyle/>
        <a:p>
          <a:pPr>
            <a:lnSpc>
              <a:spcPct val="100000"/>
            </a:lnSpc>
          </a:pPr>
          <a:r>
            <a:rPr lang="en-GB"/>
            <a:t>Be clear on expectations</a:t>
          </a:r>
          <a:endParaRPr lang="en-US"/>
        </a:p>
      </dgm:t>
    </dgm:pt>
    <dgm:pt modelId="{284ACC8A-41AB-40BD-8981-89799A2D63BC}" type="parTrans" cxnId="{D13AD270-2EBC-4A81-A261-5AE5346D6665}">
      <dgm:prSet/>
      <dgm:spPr/>
      <dgm:t>
        <a:bodyPr/>
        <a:lstStyle/>
        <a:p>
          <a:endParaRPr lang="en-US"/>
        </a:p>
      </dgm:t>
    </dgm:pt>
    <dgm:pt modelId="{7A3AFB2E-F850-456D-960A-ADED3A7CDE46}" type="sibTrans" cxnId="{D13AD270-2EBC-4A81-A261-5AE5346D6665}">
      <dgm:prSet/>
      <dgm:spPr/>
      <dgm:t>
        <a:bodyPr/>
        <a:lstStyle/>
        <a:p>
          <a:endParaRPr lang="en-US"/>
        </a:p>
      </dgm:t>
    </dgm:pt>
    <dgm:pt modelId="{FD2FF756-5237-457A-954C-C7C9B328F6FA}">
      <dgm:prSet/>
      <dgm:spPr/>
      <dgm:t>
        <a:bodyPr/>
        <a:lstStyle/>
        <a:p>
          <a:pPr>
            <a:lnSpc>
              <a:spcPct val="100000"/>
            </a:lnSpc>
          </a:pPr>
          <a:r>
            <a:rPr lang="en-GB"/>
            <a:t>Create ‘top 10’ list</a:t>
          </a:r>
          <a:endParaRPr lang="en-US"/>
        </a:p>
      </dgm:t>
    </dgm:pt>
    <dgm:pt modelId="{3D13C68F-6C5A-40B7-A7A2-825C3F7A1699}" type="parTrans" cxnId="{68F4981B-FE84-466E-AB33-92CC1AF79CF0}">
      <dgm:prSet/>
      <dgm:spPr/>
      <dgm:t>
        <a:bodyPr/>
        <a:lstStyle/>
        <a:p>
          <a:endParaRPr lang="en-US"/>
        </a:p>
      </dgm:t>
    </dgm:pt>
    <dgm:pt modelId="{676B1467-2E2A-490F-BD10-974F439D493C}" type="sibTrans" cxnId="{68F4981B-FE84-466E-AB33-92CC1AF79CF0}">
      <dgm:prSet/>
      <dgm:spPr/>
      <dgm:t>
        <a:bodyPr/>
        <a:lstStyle/>
        <a:p>
          <a:endParaRPr lang="en-US"/>
        </a:p>
      </dgm:t>
    </dgm:pt>
    <dgm:pt modelId="{258EC1E1-7365-4B52-9109-8617D020D150}">
      <dgm:prSet/>
      <dgm:spPr/>
      <dgm:t>
        <a:bodyPr/>
        <a:lstStyle/>
        <a:p>
          <a:pPr>
            <a:lnSpc>
              <a:spcPct val="100000"/>
            </a:lnSpc>
            <a:defRPr b="1"/>
          </a:pPr>
          <a:r>
            <a:rPr lang="en-GB"/>
            <a:t>Recruit</a:t>
          </a:r>
          <a:endParaRPr lang="en-US"/>
        </a:p>
      </dgm:t>
    </dgm:pt>
    <dgm:pt modelId="{BD425B0A-11DC-4312-8679-F6F5C2BD3FFF}" type="parTrans" cxnId="{873807D8-F860-403A-90AE-813749D1ED51}">
      <dgm:prSet/>
      <dgm:spPr/>
      <dgm:t>
        <a:bodyPr/>
        <a:lstStyle/>
        <a:p>
          <a:endParaRPr lang="en-US"/>
        </a:p>
      </dgm:t>
    </dgm:pt>
    <dgm:pt modelId="{450BC40E-930A-43F5-92CC-75B118F965A4}" type="sibTrans" cxnId="{873807D8-F860-403A-90AE-813749D1ED51}">
      <dgm:prSet/>
      <dgm:spPr/>
      <dgm:t>
        <a:bodyPr/>
        <a:lstStyle/>
        <a:p>
          <a:endParaRPr lang="en-US"/>
        </a:p>
      </dgm:t>
    </dgm:pt>
    <dgm:pt modelId="{AE83551B-2C3B-4504-9CE6-BC3D6240BC56}">
      <dgm:prSet/>
      <dgm:spPr/>
      <dgm:t>
        <a:bodyPr/>
        <a:lstStyle/>
        <a:p>
          <a:pPr>
            <a:lnSpc>
              <a:spcPct val="100000"/>
            </a:lnSpc>
            <a:defRPr b="1"/>
          </a:pPr>
          <a:r>
            <a:rPr lang="en-GB"/>
            <a:t>Training</a:t>
          </a:r>
          <a:endParaRPr lang="en-US"/>
        </a:p>
      </dgm:t>
    </dgm:pt>
    <dgm:pt modelId="{1E31EC6C-C86E-4EFB-8256-BDE96596FF4B}" type="parTrans" cxnId="{52A62591-4BB4-4337-9ACE-B29EB1959EA9}">
      <dgm:prSet/>
      <dgm:spPr/>
      <dgm:t>
        <a:bodyPr/>
        <a:lstStyle/>
        <a:p>
          <a:endParaRPr lang="en-US"/>
        </a:p>
      </dgm:t>
    </dgm:pt>
    <dgm:pt modelId="{85B194A1-399C-48D2-8E35-C7C1CF38A058}" type="sibTrans" cxnId="{52A62591-4BB4-4337-9ACE-B29EB1959EA9}">
      <dgm:prSet/>
      <dgm:spPr/>
      <dgm:t>
        <a:bodyPr/>
        <a:lstStyle/>
        <a:p>
          <a:endParaRPr lang="en-US"/>
        </a:p>
      </dgm:t>
    </dgm:pt>
    <dgm:pt modelId="{33959954-3D8E-4AB6-A31E-C3FC722E0A73}" type="pres">
      <dgm:prSet presAssocID="{02384B6E-79C5-4C38-8FB1-53ED92AD6885}" presName="root" presStyleCnt="0">
        <dgm:presLayoutVars>
          <dgm:dir/>
          <dgm:resizeHandles val="exact"/>
        </dgm:presLayoutVars>
      </dgm:prSet>
      <dgm:spPr/>
    </dgm:pt>
    <dgm:pt modelId="{CEAFFC0D-4F8D-4416-B032-5802F6DE84F5}" type="pres">
      <dgm:prSet presAssocID="{62E96FF2-E537-45AC-8E00-21FD7F2B7112}" presName="compNode" presStyleCnt="0"/>
      <dgm:spPr/>
    </dgm:pt>
    <dgm:pt modelId="{BC142D89-27B2-4CD8-B98E-4B04F2DA3CC7}" type="pres">
      <dgm:prSet presAssocID="{62E96FF2-E537-45AC-8E00-21FD7F2B7112}" presName="iconRect" presStyleLbl="node1" presStyleIdx="0" presStyleCnt="6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CheckList"/>
        </a:ext>
      </dgm:extLst>
    </dgm:pt>
    <dgm:pt modelId="{391DE167-2B0C-4858-BB40-E48DBB92AF32}" type="pres">
      <dgm:prSet presAssocID="{62E96FF2-E537-45AC-8E00-21FD7F2B7112}" presName="iconSpace" presStyleCnt="0"/>
      <dgm:spPr/>
    </dgm:pt>
    <dgm:pt modelId="{265715EC-7C06-4E23-8251-3BED660340F4}" type="pres">
      <dgm:prSet presAssocID="{62E96FF2-E537-45AC-8E00-21FD7F2B7112}" presName="parTx" presStyleLbl="revTx" presStyleIdx="0" presStyleCnt="12">
        <dgm:presLayoutVars>
          <dgm:chMax val="0"/>
          <dgm:chPref val="0"/>
        </dgm:presLayoutVars>
      </dgm:prSet>
      <dgm:spPr/>
    </dgm:pt>
    <dgm:pt modelId="{A8A2261D-30E9-4655-930D-D6BAA44A3CF2}" type="pres">
      <dgm:prSet presAssocID="{62E96FF2-E537-45AC-8E00-21FD7F2B7112}" presName="txSpace" presStyleCnt="0"/>
      <dgm:spPr/>
    </dgm:pt>
    <dgm:pt modelId="{F3A60CF6-0B16-418F-933C-3A7130A07740}" type="pres">
      <dgm:prSet presAssocID="{62E96FF2-E537-45AC-8E00-21FD7F2B7112}" presName="desTx" presStyleLbl="revTx" presStyleIdx="1" presStyleCnt="12">
        <dgm:presLayoutVars/>
      </dgm:prSet>
      <dgm:spPr/>
    </dgm:pt>
    <dgm:pt modelId="{F4FC0A7F-3875-4179-94CA-5E89741CD3F3}" type="pres">
      <dgm:prSet presAssocID="{1C0703F8-9040-4C8A-93C9-0316D17EA0AD}" presName="sibTrans" presStyleCnt="0"/>
      <dgm:spPr/>
    </dgm:pt>
    <dgm:pt modelId="{B07A8391-2459-4178-A7CB-C223C0E392E1}" type="pres">
      <dgm:prSet presAssocID="{65A9C2CE-8BF4-4205-9181-7AED6BDC6410}" presName="compNode" presStyleCnt="0"/>
      <dgm:spPr/>
    </dgm:pt>
    <dgm:pt modelId="{B4141A85-6C1C-4653-8B02-F2A8B4E86E31}" type="pres">
      <dgm:prSet presAssocID="{65A9C2CE-8BF4-4205-9181-7AED6BDC6410}" presName="iconRect" presStyleLbl="node1" presStyleIdx="1" presStyleCnt="6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Tick"/>
        </a:ext>
      </dgm:extLst>
    </dgm:pt>
    <dgm:pt modelId="{BE3E7D06-521A-4B15-A285-6DA05D73E277}" type="pres">
      <dgm:prSet presAssocID="{65A9C2CE-8BF4-4205-9181-7AED6BDC6410}" presName="iconSpace" presStyleCnt="0"/>
      <dgm:spPr/>
    </dgm:pt>
    <dgm:pt modelId="{E4A11D3F-BC6C-4F66-A1CD-0F9E27302E04}" type="pres">
      <dgm:prSet presAssocID="{65A9C2CE-8BF4-4205-9181-7AED6BDC6410}" presName="parTx" presStyleLbl="revTx" presStyleIdx="2" presStyleCnt="12">
        <dgm:presLayoutVars>
          <dgm:chMax val="0"/>
          <dgm:chPref val="0"/>
        </dgm:presLayoutVars>
      </dgm:prSet>
      <dgm:spPr/>
    </dgm:pt>
    <dgm:pt modelId="{98628560-B142-4B7D-ACA5-40F8538D71C5}" type="pres">
      <dgm:prSet presAssocID="{65A9C2CE-8BF4-4205-9181-7AED6BDC6410}" presName="txSpace" presStyleCnt="0"/>
      <dgm:spPr/>
    </dgm:pt>
    <dgm:pt modelId="{5ECCFBB6-3994-479C-9F2A-68E5150CB7A2}" type="pres">
      <dgm:prSet presAssocID="{65A9C2CE-8BF4-4205-9181-7AED6BDC6410}" presName="desTx" presStyleLbl="revTx" presStyleIdx="3" presStyleCnt="12">
        <dgm:presLayoutVars/>
      </dgm:prSet>
      <dgm:spPr/>
    </dgm:pt>
    <dgm:pt modelId="{036205CF-5613-4008-971D-FBEDC4D368F1}" type="pres">
      <dgm:prSet presAssocID="{3E36CD7C-FA42-4B46-966C-E1B7DE3BEA6D}" presName="sibTrans" presStyleCnt="0"/>
      <dgm:spPr/>
    </dgm:pt>
    <dgm:pt modelId="{6BDF59B8-504E-4EE9-9246-CECF231D9233}" type="pres">
      <dgm:prSet presAssocID="{B7E8FF73-62F3-4A4A-8CDC-90AAB61E52A0}" presName="compNode" presStyleCnt="0"/>
      <dgm:spPr/>
    </dgm:pt>
    <dgm:pt modelId="{2A66291C-E34C-4833-BF10-BA973D76A7CF}" type="pres">
      <dgm:prSet presAssocID="{B7E8FF73-62F3-4A4A-8CDC-90AAB61E52A0}" presName="iconRect" presStyleLbl="node1" presStyleIdx="2" presStyleCnt="6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Gavel"/>
        </a:ext>
      </dgm:extLst>
    </dgm:pt>
    <dgm:pt modelId="{378A6F7D-909E-4F4D-9D42-213129C10321}" type="pres">
      <dgm:prSet presAssocID="{B7E8FF73-62F3-4A4A-8CDC-90AAB61E52A0}" presName="iconSpace" presStyleCnt="0"/>
      <dgm:spPr/>
    </dgm:pt>
    <dgm:pt modelId="{F6A3350E-78A2-494D-BB8A-C75287A7C529}" type="pres">
      <dgm:prSet presAssocID="{B7E8FF73-62F3-4A4A-8CDC-90AAB61E52A0}" presName="parTx" presStyleLbl="revTx" presStyleIdx="4" presStyleCnt="12">
        <dgm:presLayoutVars>
          <dgm:chMax val="0"/>
          <dgm:chPref val="0"/>
        </dgm:presLayoutVars>
      </dgm:prSet>
      <dgm:spPr/>
    </dgm:pt>
    <dgm:pt modelId="{688DFF33-2B5A-4AA8-8129-5A671470739A}" type="pres">
      <dgm:prSet presAssocID="{B7E8FF73-62F3-4A4A-8CDC-90AAB61E52A0}" presName="txSpace" presStyleCnt="0"/>
      <dgm:spPr/>
    </dgm:pt>
    <dgm:pt modelId="{15B0F979-6FD0-4020-8DD4-9729CC76B2F3}" type="pres">
      <dgm:prSet presAssocID="{B7E8FF73-62F3-4A4A-8CDC-90AAB61E52A0}" presName="desTx" presStyleLbl="revTx" presStyleIdx="5" presStyleCnt="12">
        <dgm:presLayoutVars/>
      </dgm:prSet>
      <dgm:spPr/>
    </dgm:pt>
    <dgm:pt modelId="{79159C1D-E657-4E6C-AF8D-531754222C54}" type="pres">
      <dgm:prSet presAssocID="{EF805590-25C8-47DD-9EC9-36CD16C1594C}" presName="sibTrans" presStyleCnt="0"/>
      <dgm:spPr/>
    </dgm:pt>
    <dgm:pt modelId="{E385CA2A-8DFA-4C30-9E22-77DEDA1D6990}" type="pres">
      <dgm:prSet presAssocID="{1001E603-1BBF-4A89-8585-902ED62F9E7D}" presName="compNode" presStyleCnt="0"/>
      <dgm:spPr/>
    </dgm:pt>
    <dgm:pt modelId="{E84F1392-1B2D-4AE3-8FEF-7B428C2A6CF2}" type="pres">
      <dgm:prSet presAssocID="{1001E603-1BBF-4A89-8585-902ED62F9E7D}" presName="iconRect" presStyleLbl="node1" presStyleIdx="3" presStyleCnt="6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Document"/>
        </a:ext>
      </dgm:extLst>
    </dgm:pt>
    <dgm:pt modelId="{217D3367-517A-4B81-BBA0-530EC6E2B7C9}" type="pres">
      <dgm:prSet presAssocID="{1001E603-1BBF-4A89-8585-902ED62F9E7D}" presName="iconSpace" presStyleCnt="0"/>
      <dgm:spPr/>
    </dgm:pt>
    <dgm:pt modelId="{FD049D05-AACE-4BE3-AA99-563A4EB8454C}" type="pres">
      <dgm:prSet presAssocID="{1001E603-1BBF-4A89-8585-902ED62F9E7D}" presName="parTx" presStyleLbl="revTx" presStyleIdx="6" presStyleCnt="12">
        <dgm:presLayoutVars>
          <dgm:chMax val="0"/>
          <dgm:chPref val="0"/>
        </dgm:presLayoutVars>
      </dgm:prSet>
      <dgm:spPr/>
    </dgm:pt>
    <dgm:pt modelId="{7209C58F-B2EA-4AD7-8FD8-400B5A2B0F72}" type="pres">
      <dgm:prSet presAssocID="{1001E603-1BBF-4A89-8585-902ED62F9E7D}" presName="txSpace" presStyleCnt="0"/>
      <dgm:spPr/>
    </dgm:pt>
    <dgm:pt modelId="{F99E489A-740F-4A04-8025-BFF893818471}" type="pres">
      <dgm:prSet presAssocID="{1001E603-1BBF-4A89-8585-902ED62F9E7D}" presName="desTx" presStyleLbl="revTx" presStyleIdx="7" presStyleCnt="12">
        <dgm:presLayoutVars/>
      </dgm:prSet>
      <dgm:spPr/>
    </dgm:pt>
    <dgm:pt modelId="{F6989A53-3E1C-4B69-A88E-ECB560FC2292}" type="pres">
      <dgm:prSet presAssocID="{3C5B5127-825A-47E7-9FEB-25D4AE3B4FF4}" presName="sibTrans" presStyleCnt="0"/>
      <dgm:spPr/>
    </dgm:pt>
    <dgm:pt modelId="{D3D1545C-98C2-426A-8A62-AB27900EFFA7}" type="pres">
      <dgm:prSet presAssocID="{258EC1E1-7365-4B52-9109-8617D020D150}" presName="compNode" presStyleCnt="0"/>
      <dgm:spPr/>
    </dgm:pt>
    <dgm:pt modelId="{73FD879A-44EB-40DC-8FB4-676BDB774DD2}" type="pres">
      <dgm:prSet presAssocID="{258EC1E1-7365-4B52-9109-8617D020D150}" presName="iconRect" presStyleLbl="node1" presStyleIdx="4" presStyleCnt="6"/>
      <dgm:spPr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Users"/>
        </a:ext>
      </dgm:extLst>
    </dgm:pt>
    <dgm:pt modelId="{605B79BB-8401-45D5-99B4-93A9351AD27E}" type="pres">
      <dgm:prSet presAssocID="{258EC1E1-7365-4B52-9109-8617D020D150}" presName="iconSpace" presStyleCnt="0"/>
      <dgm:spPr/>
    </dgm:pt>
    <dgm:pt modelId="{60DA811F-0920-4F96-9BE9-C2BA7D64A49C}" type="pres">
      <dgm:prSet presAssocID="{258EC1E1-7365-4B52-9109-8617D020D150}" presName="parTx" presStyleLbl="revTx" presStyleIdx="8" presStyleCnt="12">
        <dgm:presLayoutVars>
          <dgm:chMax val="0"/>
          <dgm:chPref val="0"/>
        </dgm:presLayoutVars>
      </dgm:prSet>
      <dgm:spPr/>
    </dgm:pt>
    <dgm:pt modelId="{238F6B3B-DEE6-48B6-B30D-A9DA3EC0ADE2}" type="pres">
      <dgm:prSet presAssocID="{258EC1E1-7365-4B52-9109-8617D020D150}" presName="txSpace" presStyleCnt="0"/>
      <dgm:spPr/>
    </dgm:pt>
    <dgm:pt modelId="{8027D85C-CDBB-4271-B302-C1BFD5963149}" type="pres">
      <dgm:prSet presAssocID="{258EC1E1-7365-4B52-9109-8617D020D150}" presName="desTx" presStyleLbl="revTx" presStyleIdx="9" presStyleCnt="12">
        <dgm:presLayoutVars/>
      </dgm:prSet>
      <dgm:spPr/>
    </dgm:pt>
    <dgm:pt modelId="{4E907F55-B9C6-4491-B2CA-E5E5B4FE4D89}" type="pres">
      <dgm:prSet presAssocID="{450BC40E-930A-43F5-92CC-75B118F965A4}" presName="sibTrans" presStyleCnt="0"/>
      <dgm:spPr/>
    </dgm:pt>
    <dgm:pt modelId="{782CC053-C70A-480D-9A4A-E18A8B77AE95}" type="pres">
      <dgm:prSet presAssocID="{AE83551B-2C3B-4504-9CE6-BC3D6240BC56}" presName="compNode" presStyleCnt="0"/>
      <dgm:spPr/>
    </dgm:pt>
    <dgm:pt modelId="{604C6F45-459D-4602-AB6D-280C64ACD25D}" type="pres">
      <dgm:prSet presAssocID="{AE83551B-2C3B-4504-9CE6-BC3D6240BC56}" presName="iconRect" presStyleLbl="node1" presStyleIdx="5" presStyleCnt="6"/>
      <dgm:spPr>
        <a:blipFill>
          <a:blip xmlns:r="http://schemas.openxmlformats.org/officeDocument/2006/relationships"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Teacher"/>
        </a:ext>
      </dgm:extLst>
    </dgm:pt>
    <dgm:pt modelId="{B99C4C59-471F-4393-A3BC-BA9BA41E05C1}" type="pres">
      <dgm:prSet presAssocID="{AE83551B-2C3B-4504-9CE6-BC3D6240BC56}" presName="iconSpace" presStyleCnt="0"/>
      <dgm:spPr/>
    </dgm:pt>
    <dgm:pt modelId="{0A176722-B2A3-4EAC-BDE1-B965F4DC24D6}" type="pres">
      <dgm:prSet presAssocID="{AE83551B-2C3B-4504-9CE6-BC3D6240BC56}" presName="parTx" presStyleLbl="revTx" presStyleIdx="10" presStyleCnt="12">
        <dgm:presLayoutVars>
          <dgm:chMax val="0"/>
          <dgm:chPref val="0"/>
        </dgm:presLayoutVars>
      </dgm:prSet>
      <dgm:spPr/>
    </dgm:pt>
    <dgm:pt modelId="{23DE62C7-28C8-4D42-951E-D435EF5AAF73}" type="pres">
      <dgm:prSet presAssocID="{AE83551B-2C3B-4504-9CE6-BC3D6240BC56}" presName="txSpace" presStyleCnt="0"/>
      <dgm:spPr/>
    </dgm:pt>
    <dgm:pt modelId="{1D77BCB9-37F8-4562-B5CE-3648A469D7F1}" type="pres">
      <dgm:prSet presAssocID="{AE83551B-2C3B-4504-9CE6-BC3D6240BC56}" presName="desTx" presStyleLbl="revTx" presStyleIdx="11" presStyleCnt="12">
        <dgm:presLayoutVars/>
      </dgm:prSet>
      <dgm:spPr/>
    </dgm:pt>
  </dgm:ptLst>
  <dgm:cxnLst>
    <dgm:cxn modelId="{CD7B230E-71E8-4709-BD41-38B359DBAB19}" srcId="{02384B6E-79C5-4C38-8FB1-53ED92AD6885}" destId="{65A9C2CE-8BF4-4205-9181-7AED6BDC6410}" srcOrd="1" destOrd="0" parTransId="{6F42773D-DE96-427A-BBA9-D0F0111360A6}" sibTransId="{3E36CD7C-FA42-4B46-966C-E1B7DE3BEA6D}"/>
    <dgm:cxn modelId="{68F4981B-FE84-466E-AB33-92CC1AF79CF0}" srcId="{1001E603-1BBF-4A89-8585-902ED62F9E7D}" destId="{FD2FF756-5237-457A-954C-C7C9B328F6FA}" srcOrd="2" destOrd="0" parTransId="{3D13C68F-6C5A-40B7-A7A2-825C3F7A1699}" sibTransId="{676B1467-2E2A-490F-BD10-974F439D493C}"/>
    <dgm:cxn modelId="{0B2E3361-AEAF-412A-BE69-3447F417EDFB}" type="presOf" srcId="{AE83551B-2C3B-4504-9CE6-BC3D6240BC56}" destId="{0A176722-B2A3-4EAC-BDE1-B965F4DC24D6}" srcOrd="0" destOrd="0" presId="urn:microsoft.com/office/officeart/2018/2/layout/IconLabelDescriptionList"/>
    <dgm:cxn modelId="{CF2E7342-0083-4316-9A15-76BC22A9792A}" type="presOf" srcId="{02384B6E-79C5-4C38-8FB1-53ED92AD6885}" destId="{33959954-3D8E-4AB6-A31E-C3FC722E0A73}" srcOrd="0" destOrd="0" presId="urn:microsoft.com/office/officeart/2018/2/layout/IconLabelDescriptionList"/>
    <dgm:cxn modelId="{63D8E56E-79CE-4BE6-9028-B977A24E02D8}" type="presOf" srcId="{62E96FF2-E537-45AC-8E00-21FD7F2B7112}" destId="{265715EC-7C06-4E23-8251-3BED660340F4}" srcOrd="0" destOrd="0" presId="urn:microsoft.com/office/officeart/2018/2/layout/IconLabelDescriptionList"/>
    <dgm:cxn modelId="{F8C6C14F-59D4-4E0E-B5A1-2FEBDB7D9245}" srcId="{1001E603-1BBF-4A89-8585-902ED62F9E7D}" destId="{D16F00D7-D7FC-456E-81C9-04E8B09661D5}" srcOrd="0" destOrd="0" parTransId="{D99D3A79-EF2A-4BA4-B7D5-AFCB04B4050B}" sibTransId="{11D6110F-D2C1-4A7C-8978-25EF842A6AC9}"/>
    <dgm:cxn modelId="{D13AD270-2EBC-4A81-A261-5AE5346D6665}" srcId="{1001E603-1BBF-4A89-8585-902ED62F9E7D}" destId="{17E198C9-F428-444C-A769-B4EE6D76C1BF}" srcOrd="1" destOrd="0" parTransId="{284ACC8A-41AB-40BD-8981-89799A2D63BC}" sibTransId="{7A3AFB2E-F850-456D-960A-ADED3A7CDE46}"/>
    <dgm:cxn modelId="{F23CEE81-4A2A-42D9-B67E-B21B464FB290}" type="presOf" srcId="{1001E603-1BBF-4A89-8585-902ED62F9E7D}" destId="{FD049D05-AACE-4BE3-AA99-563A4EB8454C}" srcOrd="0" destOrd="0" presId="urn:microsoft.com/office/officeart/2018/2/layout/IconLabelDescriptionList"/>
    <dgm:cxn modelId="{6669108B-21BE-404D-A0F3-A26437954D4F}" type="presOf" srcId="{258EC1E1-7365-4B52-9109-8617D020D150}" destId="{60DA811F-0920-4F96-9BE9-C2BA7D64A49C}" srcOrd="0" destOrd="0" presId="urn:microsoft.com/office/officeart/2018/2/layout/IconLabelDescriptionList"/>
    <dgm:cxn modelId="{52A62591-4BB4-4337-9ACE-B29EB1959EA9}" srcId="{02384B6E-79C5-4C38-8FB1-53ED92AD6885}" destId="{AE83551B-2C3B-4504-9CE6-BC3D6240BC56}" srcOrd="5" destOrd="0" parTransId="{1E31EC6C-C86E-4EFB-8256-BDE96596FF4B}" sibTransId="{85B194A1-399C-48D2-8E35-C7C1CF38A058}"/>
    <dgm:cxn modelId="{1E821F9F-D7F8-4F32-B797-FB389C7DCF7F}" type="presOf" srcId="{17E198C9-F428-444C-A769-B4EE6D76C1BF}" destId="{F99E489A-740F-4A04-8025-BFF893818471}" srcOrd="0" destOrd="1" presId="urn:microsoft.com/office/officeart/2018/2/layout/IconLabelDescriptionList"/>
    <dgm:cxn modelId="{73E792B5-967F-408C-B988-A2EFBB011F50}" srcId="{02384B6E-79C5-4C38-8FB1-53ED92AD6885}" destId="{62E96FF2-E537-45AC-8E00-21FD7F2B7112}" srcOrd="0" destOrd="0" parTransId="{181BF341-29D9-424B-B5BB-CFBCF8051E6D}" sibTransId="{1C0703F8-9040-4C8A-93C9-0316D17EA0AD}"/>
    <dgm:cxn modelId="{D2AF00C9-EB29-4D0A-A12D-57AE60C23B95}" type="presOf" srcId="{D16F00D7-D7FC-456E-81C9-04E8B09661D5}" destId="{F99E489A-740F-4A04-8025-BFF893818471}" srcOrd="0" destOrd="0" presId="urn:microsoft.com/office/officeart/2018/2/layout/IconLabelDescriptionList"/>
    <dgm:cxn modelId="{82EA85CC-DBD7-4FE7-8747-F4C5B84A459C}" srcId="{02384B6E-79C5-4C38-8FB1-53ED92AD6885}" destId="{1001E603-1BBF-4A89-8585-902ED62F9E7D}" srcOrd="3" destOrd="0" parTransId="{47D5526F-20C2-4F7C-84CB-1572B505513F}" sibTransId="{3C5B5127-825A-47E7-9FEB-25D4AE3B4FF4}"/>
    <dgm:cxn modelId="{873807D8-F860-403A-90AE-813749D1ED51}" srcId="{02384B6E-79C5-4C38-8FB1-53ED92AD6885}" destId="{258EC1E1-7365-4B52-9109-8617D020D150}" srcOrd="4" destOrd="0" parTransId="{BD425B0A-11DC-4312-8679-F6F5C2BD3FFF}" sibTransId="{450BC40E-930A-43F5-92CC-75B118F965A4}"/>
    <dgm:cxn modelId="{AE8300E5-77A6-443D-90D3-C1D867CBF262}" type="presOf" srcId="{B7E8FF73-62F3-4A4A-8CDC-90AAB61E52A0}" destId="{F6A3350E-78A2-494D-BB8A-C75287A7C529}" srcOrd="0" destOrd="0" presId="urn:microsoft.com/office/officeart/2018/2/layout/IconLabelDescriptionList"/>
    <dgm:cxn modelId="{EDF405E5-15CC-4675-94A1-04D2C2AF9DAE}" type="presOf" srcId="{FD2FF756-5237-457A-954C-C7C9B328F6FA}" destId="{F99E489A-740F-4A04-8025-BFF893818471}" srcOrd="0" destOrd="2" presId="urn:microsoft.com/office/officeart/2018/2/layout/IconLabelDescriptionList"/>
    <dgm:cxn modelId="{59EF5EE9-07F4-4A09-844B-C321A3223639}" type="presOf" srcId="{65A9C2CE-8BF4-4205-9181-7AED6BDC6410}" destId="{E4A11D3F-BC6C-4F66-A1CD-0F9E27302E04}" srcOrd="0" destOrd="0" presId="urn:microsoft.com/office/officeart/2018/2/layout/IconLabelDescriptionList"/>
    <dgm:cxn modelId="{63A087FD-C4BA-418F-9CA2-AC5CB2330FD6}" srcId="{02384B6E-79C5-4C38-8FB1-53ED92AD6885}" destId="{B7E8FF73-62F3-4A4A-8CDC-90AAB61E52A0}" srcOrd="2" destOrd="0" parTransId="{40306C72-BF1D-40AD-831A-4483A6C1EB2B}" sibTransId="{EF805590-25C8-47DD-9EC9-36CD16C1594C}"/>
    <dgm:cxn modelId="{6A452282-6497-4154-B231-6E64187A6FED}" type="presParOf" srcId="{33959954-3D8E-4AB6-A31E-C3FC722E0A73}" destId="{CEAFFC0D-4F8D-4416-B032-5802F6DE84F5}" srcOrd="0" destOrd="0" presId="urn:microsoft.com/office/officeart/2018/2/layout/IconLabelDescriptionList"/>
    <dgm:cxn modelId="{41EF1B38-6658-4E0F-8543-CCEF6CC4AF66}" type="presParOf" srcId="{CEAFFC0D-4F8D-4416-B032-5802F6DE84F5}" destId="{BC142D89-27B2-4CD8-B98E-4B04F2DA3CC7}" srcOrd="0" destOrd="0" presId="urn:microsoft.com/office/officeart/2018/2/layout/IconLabelDescriptionList"/>
    <dgm:cxn modelId="{86CBA172-B884-49DD-8766-CFE6B6CF8201}" type="presParOf" srcId="{CEAFFC0D-4F8D-4416-B032-5802F6DE84F5}" destId="{391DE167-2B0C-4858-BB40-E48DBB92AF32}" srcOrd="1" destOrd="0" presId="urn:microsoft.com/office/officeart/2018/2/layout/IconLabelDescriptionList"/>
    <dgm:cxn modelId="{EA5973CF-417A-46B1-B19B-C80AC94E95A2}" type="presParOf" srcId="{CEAFFC0D-4F8D-4416-B032-5802F6DE84F5}" destId="{265715EC-7C06-4E23-8251-3BED660340F4}" srcOrd="2" destOrd="0" presId="urn:microsoft.com/office/officeart/2018/2/layout/IconLabelDescriptionList"/>
    <dgm:cxn modelId="{99EF5461-D3B6-4D39-A8E2-D4A3668194AB}" type="presParOf" srcId="{CEAFFC0D-4F8D-4416-B032-5802F6DE84F5}" destId="{A8A2261D-30E9-4655-930D-D6BAA44A3CF2}" srcOrd="3" destOrd="0" presId="urn:microsoft.com/office/officeart/2018/2/layout/IconLabelDescriptionList"/>
    <dgm:cxn modelId="{68202D61-2DF1-4E95-9CDD-FEDFA2019A34}" type="presParOf" srcId="{CEAFFC0D-4F8D-4416-B032-5802F6DE84F5}" destId="{F3A60CF6-0B16-418F-933C-3A7130A07740}" srcOrd="4" destOrd="0" presId="urn:microsoft.com/office/officeart/2018/2/layout/IconLabelDescriptionList"/>
    <dgm:cxn modelId="{F56057D2-6B62-41B2-9F3D-4E3C40D93CF1}" type="presParOf" srcId="{33959954-3D8E-4AB6-A31E-C3FC722E0A73}" destId="{F4FC0A7F-3875-4179-94CA-5E89741CD3F3}" srcOrd="1" destOrd="0" presId="urn:microsoft.com/office/officeart/2018/2/layout/IconLabelDescriptionList"/>
    <dgm:cxn modelId="{FC5A3E09-9360-4F30-BB4E-8716C9419820}" type="presParOf" srcId="{33959954-3D8E-4AB6-A31E-C3FC722E0A73}" destId="{B07A8391-2459-4178-A7CB-C223C0E392E1}" srcOrd="2" destOrd="0" presId="urn:microsoft.com/office/officeart/2018/2/layout/IconLabelDescriptionList"/>
    <dgm:cxn modelId="{22C43E93-512E-4BD4-9AE3-70DF6834AA30}" type="presParOf" srcId="{B07A8391-2459-4178-A7CB-C223C0E392E1}" destId="{B4141A85-6C1C-4653-8B02-F2A8B4E86E31}" srcOrd="0" destOrd="0" presId="urn:microsoft.com/office/officeart/2018/2/layout/IconLabelDescriptionList"/>
    <dgm:cxn modelId="{4A4EF219-6FAB-4358-B5EF-5A2235B9EA12}" type="presParOf" srcId="{B07A8391-2459-4178-A7CB-C223C0E392E1}" destId="{BE3E7D06-521A-4B15-A285-6DA05D73E277}" srcOrd="1" destOrd="0" presId="urn:microsoft.com/office/officeart/2018/2/layout/IconLabelDescriptionList"/>
    <dgm:cxn modelId="{5006A5B9-6D2E-4AF9-AB15-211CAD24EF56}" type="presParOf" srcId="{B07A8391-2459-4178-A7CB-C223C0E392E1}" destId="{E4A11D3F-BC6C-4F66-A1CD-0F9E27302E04}" srcOrd="2" destOrd="0" presId="urn:microsoft.com/office/officeart/2018/2/layout/IconLabelDescriptionList"/>
    <dgm:cxn modelId="{437A9F95-25EA-4D6B-8DCF-E1025C202804}" type="presParOf" srcId="{B07A8391-2459-4178-A7CB-C223C0E392E1}" destId="{98628560-B142-4B7D-ACA5-40F8538D71C5}" srcOrd="3" destOrd="0" presId="urn:microsoft.com/office/officeart/2018/2/layout/IconLabelDescriptionList"/>
    <dgm:cxn modelId="{3E71CA72-C029-4A17-94A6-DACDDFA14B69}" type="presParOf" srcId="{B07A8391-2459-4178-A7CB-C223C0E392E1}" destId="{5ECCFBB6-3994-479C-9F2A-68E5150CB7A2}" srcOrd="4" destOrd="0" presId="urn:microsoft.com/office/officeart/2018/2/layout/IconLabelDescriptionList"/>
    <dgm:cxn modelId="{6898E9BE-2310-4587-A2A9-B5BAAB6D77C7}" type="presParOf" srcId="{33959954-3D8E-4AB6-A31E-C3FC722E0A73}" destId="{036205CF-5613-4008-971D-FBEDC4D368F1}" srcOrd="3" destOrd="0" presId="urn:microsoft.com/office/officeart/2018/2/layout/IconLabelDescriptionList"/>
    <dgm:cxn modelId="{0BCF5708-4CF7-4638-9DE5-46C931D78144}" type="presParOf" srcId="{33959954-3D8E-4AB6-A31E-C3FC722E0A73}" destId="{6BDF59B8-504E-4EE9-9246-CECF231D9233}" srcOrd="4" destOrd="0" presId="urn:microsoft.com/office/officeart/2018/2/layout/IconLabelDescriptionList"/>
    <dgm:cxn modelId="{DE996F74-FB0E-4701-B60C-0E57676435F5}" type="presParOf" srcId="{6BDF59B8-504E-4EE9-9246-CECF231D9233}" destId="{2A66291C-E34C-4833-BF10-BA973D76A7CF}" srcOrd="0" destOrd="0" presId="urn:microsoft.com/office/officeart/2018/2/layout/IconLabelDescriptionList"/>
    <dgm:cxn modelId="{BE07F2DA-2F06-4F81-8C03-A6C69E575BAF}" type="presParOf" srcId="{6BDF59B8-504E-4EE9-9246-CECF231D9233}" destId="{378A6F7D-909E-4F4D-9D42-213129C10321}" srcOrd="1" destOrd="0" presId="urn:microsoft.com/office/officeart/2018/2/layout/IconLabelDescriptionList"/>
    <dgm:cxn modelId="{729D57F3-6711-4ACE-AF95-16F78F7A6248}" type="presParOf" srcId="{6BDF59B8-504E-4EE9-9246-CECF231D9233}" destId="{F6A3350E-78A2-494D-BB8A-C75287A7C529}" srcOrd="2" destOrd="0" presId="urn:microsoft.com/office/officeart/2018/2/layout/IconLabelDescriptionList"/>
    <dgm:cxn modelId="{BF3AB43F-E590-4221-BEA0-8D13560437D3}" type="presParOf" srcId="{6BDF59B8-504E-4EE9-9246-CECF231D9233}" destId="{688DFF33-2B5A-4AA8-8129-5A671470739A}" srcOrd="3" destOrd="0" presId="urn:microsoft.com/office/officeart/2018/2/layout/IconLabelDescriptionList"/>
    <dgm:cxn modelId="{EC85C835-910B-405B-89F1-4F67A7730C0F}" type="presParOf" srcId="{6BDF59B8-504E-4EE9-9246-CECF231D9233}" destId="{15B0F979-6FD0-4020-8DD4-9729CC76B2F3}" srcOrd="4" destOrd="0" presId="urn:microsoft.com/office/officeart/2018/2/layout/IconLabelDescriptionList"/>
    <dgm:cxn modelId="{A213D985-3E3F-46DF-A336-28AA26F6AFA2}" type="presParOf" srcId="{33959954-3D8E-4AB6-A31E-C3FC722E0A73}" destId="{79159C1D-E657-4E6C-AF8D-531754222C54}" srcOrd="5" destOrd="0" presId="urn:microsoft.com/office/officeart/2018/2/layout/IconLabelDescriptionList"/>
    <dgm:cxn modelId="{9B16C282-B511-4F5B-A7E0-8D129241B992}" type="presParOf" srcId="{33959954-3D8E-4AB6-A31E-C3FC722E0A73}" destId="{E385CA2A-8DFA-4C30-9E22-77DEDA1D6990}" srcOrd="6" destOrd="0" presId="urn:microsoft.com/office/officeart/2018/2/layout/IconLabelDescriptionList"/>
    <dgm:cxn modelId="{1C51D0BC-8501-4573-81E7-1EE178461BA4}" type="presParOf" srcId="{E385CA2A-8DFA-4C30-9E22-77DEDA1D6990}" destId="{E84F1392-1B2D-4AE3-8FEF-7B428C2A6CF2}" srcOrd="0" destOrd="0" presId="urn:microsoft.com/office/officeart/2018/2/layout/IconLabelDescriptionList"/>
    <dgm:cxn modelId="{4D2C1312-985E-448B-A8A4-08567ABCAEC5}" type="presParOf" srcId="{E385CA2A-8DFA-4C30-9E22-77DEDA1D6990}" destId="{217D3367-517A-4B81-BBA0-530EC6E2B7C9}" srcOrd="1" destOrd="0" presId="urn:microsoft.com/office/officeart/2018/2/layout/IconLabelDescriptionList"/>
    <dgm:cxn modelId="{12291B0B-CF3C-448A-99C5-9B2C237AF3A8}" type="presParOf" srcId="{E385CA2A-8DFA-4C30-9E22-77DEDA1D6990}" destId="{FD049D05-AACE-4BE3-AA99-563A4EB8454C}" srcOrd="2" destOrd="0" presId="urn:microsoft.com/office/officeart/2018/2/layout/IconLabelDescriptionList"/>
    <dgm:cxn modelId="{560AADBB-0744-462A-BA91-6192936675E4}" type="presParOf" srcId="{E385CA2A-8DFA-4C30-9E22-77DEDA1D6990}" destId="{7209C58F-B2EA-4AD7-8FD8-400B5A2B0F72}" srcOrd="3" destOrd="0" presId="urn:microsoft.com/office/officeart/2018/2/layout/IconLabelDescriptionList"/>
    <dgm:cxn modelId="{58D3F2A9-E3D3-452D-B2FA-AE9DDF0B33EF}" type="presParOf" srcId="{E385CA2A-8DFA-4C30-9E22-77DEDA1D6990}" destId="{F99E489A-740F-4A04-8025-BFF893818471}" srcOrd="4" destOrd="0" presId="urn:microsoft.com/office/officeart/2018/2/layout/IconLabelDescriptionList"/>
    <dgm:cxn modelId="{F7186D15-279E-4FC6-ABEF-E8FE90F9BA73}" type="presParOf" srcId="{33959954-3D8E-4AB6-A31E-C3FC722E0A73}" destId="{F6989A53-3E1C-4B69-A88E-ECB560FC2292}" srcOrd="7" destOrd="0" presId="urn:microsoft.com/office/officeart/2018/2/layout/IconLabelDescriptionList"/>
    <dgm:cxn modelId="{B50B99CC-AE64-40A1-9AD3-02A3147A12C9}" type="presParOf" srcId="{33959954-3D8E-4AB6-A31E-C3FC722E0A73}" destId="{D3D1545C-98C2-426A-8A62-AB27900EFFA7}" srcOrd="8" destOrd="0" presId="urn:microsoft.com/office/officeart/2018/2/layout/IconLabelDescriptionList"/>
    <dgm:cxn modelId="{2E0533BE-F607-4687-8BB0-6964DCB6992C}" type="presParOf" srcId="{D3D1545C-98C2-426A-8A62-AB27900EFFA7}" destId="{73FD879A-44EB-40DC-8FB4-676BDB774DD2}" srcOrd="0" destOrd="0" presId="urn:microsoft.com/office/officeart/2018/2/layout/IconLabelDescriptionList"/>
    <dgm:cxn modelId="{E4C153E4-C9F2-4766-A2DB-D062AA9EBE8E}" type="presParOf" srcId="{D3D1545C-98C2-426A-8A62-AB27900EFFA7}" destId="{605B79BB-8401-45D5-99B4-93A9351AD27E}" srcOrd="1" destOrd="0" presId="urn:microsoft.com/office/officeart/2018/2/layout/IconLabelDescriptionList"/>
    <dgm:cxn modelId="{E7DB12BD-240E-487A-AC96-FC31BD255CEA}" type="presParOf" srcId="{D3D1545C-98C2-426A-8A62-AB27900EFFA7}" destId="{60DA811F-0920-4F96-9BE9-C2BA7D64A49C}" srcOrd="2" destOrd="0" presId="urn:microsoft.com/office/officeart/2018/2/layout/IconLabelDescriptionList"/>
    <dgm:cxn modelId="{5F39145B-2B67-47AA-B2A8-04EA5B1066D4}" type="presParOf" srcId="{D3D1545C-98C2-426A-8A62-AB27900EFFA7}" destId="{238F6B3B-DEE6-48B6-B30D-A9DA3EC0ADE2}" srcOrd="3" destOrd="0" presId="urn:microsoft.com/office/officeart/2018/2/layout/IconLabelDescriptionList"/>
    <dgm:cxn modelId="{2D3264E4-71C3-45B9-BBC9-A84B5F02FACF}" type="presParOf" srcId="{D3D1545C-98C2-426A-8A62-AB27900EFFA7}" destId="{8027D85C-CDBB-4271-B302-C1BFD5963149}" srcOrd="4" destOrd="0" presId="urn:microsoft.com/office/officeart/2018/2/layout/IconLabelDescriptionList"/>
    <dgm:cxn modelId="{F35A1099-EB2D-4A94-A3E4-9207594EE1E7}" type="presParOf" srcId="{33959954-3D8E-4AB6-A31E-C3FC722E0A73}" destId="{4E907F55-B9C6-4491-B2CA-E5E5B4FE4D89}" srcOrd="9" destOrd="0" presId="urn:microsoft.com/office/officeart/2018/2/layout/IconLabelDescriptionList"/>
    <dgm:cxn modelId="{F50B112D-4889-4A70-9AB9-B00EDD57B3F7}" type="presParOf" srcId="{33959954-3D8E-4AB6-A31E-C3FC722E0A73}" destId="{782CC053-C70A-480D-9A4A-E18A8B77AE95}" srcOrd="10" destOrd="0" presId="urn:microsoft.com/office/officeart/2018/2/layout/IconLabelDescriptionList"/>
    <dgm:cxn modelId="{B45F0922-1B98-4B08-BDC9-44B87AEDF547}" type="presParOf" srcId="{782CC053-C70A-480D-9A4A-E18A8B77AE95}" destId="{604C6F45-459D-4602-AB6D-280C64ACD25D}" srcOrd="0" destOrd="0" presId="urn:microsoft.com/office/officeart/2018/2/layout/IconLabelDescriptionList"/>
    <dgm:cxn modelId="{70F7ADAB-8FC4-4596-AF8E-41D8C22DE474}" type="presParOf" srcId="{782CC053-C70A-480D-9A4A-E18A8B77AE95}" destId="{B99C4C59-471F-4393-A3BC-BA9BA41E05C1}" srcOrd="1" destOrd="0" presId="urn:microsoft.com/office/officeart/2018/2/layout/IconLabelDescriptionList"/>
    <dgm:cxn modelId="{B4C18145-BC90-4CB4-B872-09DE4A412B35}" type="presParOf" srcId="{782CC053-C70A-480D-9A4A-E18A8B77AE95}" destId="{0A176722-B2A3-4EAC-BDE1-B965F4DC24D6}" srcOrd="2" destOrd="0" presId="urn:microsoft.com/office/officeart/2018/2/layout/IconLabelDescriptionList"/>
    <dgm:cxn modelId="{F8D7B5C5-48FB-40CC-8869-EFC5E4FC9AFA}" type="presParOf" srcId="{782CC053-C70A-480D-9A4A-E18A8B77AE95}" destId="{23DE62C7-28C8-4D42-951E-D435EF5AAF73}" srcOrd="3" destOrd="0" presId="urn:microsoft.com/office/officeart/2018/2/layout/IconLabelDescriptionList"/>
    <dgm:cxn modelId="{2FA06065-7166-47E6-8511-701DE030C079}" type="presParOf" srcId="{782CC053-C70A-480D-9A4A-E18A8B77AE95}" destId="{1D77BCB9-37F8-4562-B5CE-3648A469D7F1}" srcOrd="4" destOrd="0" presId="urn:microsoft.com/office/officeart/2018/2/layout/IconLabelDescription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E881C7EB-0216-4667-AE21-B129343497B8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D3386FF9-6AE3-487E-B503-7841F6D93C69}">
      <dgm:prSet/>
      <dgm:spPr/>
      <dgm:t>
        <a:bodyPr/>
        <a:lstStyle/>
        <a:p>
          <a:r>
            <a:rPr lang="en-GB"/>
            <a:t>Prepared paper with 3 levels:</a:t>
          </a:r>
          <a:endParaRPr lang="en-US"/>
        </a:p>
      </dgm:t>
    </dgm:pt>
    <dgm:pt modelId="{EF346918-FE84-4E93-B685-2114124EA233}" type="parTrans" cxnId="{D265CAD0-E469-4DAC-ABD1-EF274AFC245C}">
      <dgm:prSet/>
      <dgm:spPr/>
      <dgm:t>
        <a:bodyPr/>
        <a:lstStyle/>
        <a:p>
          <a:endParaRPr lang="en-US"/>
        </a:p>
      </dgm:t>
    </dgm:pt>
    <dgm:pt modelId="{91E36511-5598-48FA-938E-FAB9C3291D4E}" type="sibTrans" cxnId="{D265CAD0-E469-4DAC-ABD1-EF274AFC245C}">
      <dgm:prSet/>
      <dgm:spPr/>
      <dgm:t>
        <a:bodyPr/>
        <a:lstStyle/>
        <a:p>
          <a:endParaRPr lang="en-US"/>
        </a:p>
      </dgm:t>
    </dgm:pt>
    <dgm:pt modelId="{D00532F0-BCA5-4474-9562-400E875DA6B6}">
      <dgm:prSet/>
      <dgm:spPr/>
      <dgm:t>
        <a:bodyPr/>
        <a:lstStyle/>
        <a:p>
          <a:r>
            <a:rPr lang="en-GB"/>
            <a:t>Proactive service (1 senior, 3 officers, 2 assistants, PT legal)</a:t>
          </a:r>
          <a:endParaRPr lang="en-US"/>
        </a:p>
      </dgm:t>
    </dgm:pt>
    <dgm:pt modelId="{18E63081-60AC-45E9-93F3-897991D00F43}" type="parTrans" cxnId="{D632409C-90E1-4685-B7F3-B12AD5DE431C}">
      <dgm:prSet/>
      <dgm:spPr/>
      <dgm:t>
        <a:bodyPr/>
        <a:lstStyle/>
        <a:p>
          <a:endParaRPr lang="en-US"/>
        </a:p>
      </dgm:t>
    </dgm:pt>
    <dgm:pt modelId="{97BFFE88-7EC1-4C1F-B567-5436165EA029}" type="sibTrans" cxnId="{D632409C-90E1-4685-B7F3-B12AD5DE431C}">
      <dgm:prSet/>
      <dgm:spPr/>
      <dgm:t>
        <a:bodyPr/>
        <a:lstStyle/>
        <a:p>
          <a:endParaRPr lang="en-US"/>
        </a:p>
      </dgm:t>
    </dgm:pt>
    <dgm:pt modelId="{3807491B-F048-41D8-BAA6-C7EA8148D40C}">
      <dgm:prSet/>
      <dgm:spPr/>
      <dgm:t>
        <a:bodyPr/>
        <a:lstStyle/>
        <a:p>
          <a:r>
            <a:rPr lang="en-GB"/>
            <a:t>Purposeful Service (1 senior, 1 officer, 2 assistants, PT legal)</a:t>
          </a:r>
          <a:endParaRPr lang="en-US"/>
        </a:p>
      </dgm:t>
    </dgm:pt>
    <dgm:pt modelId="{1885B0C9-8E0D-497C-A2E7-8C63C3DEEA9F}" type="parTrans" cxnId="{15834011-565A-405B-8F3C-8FD683741C3A}">
      <dgm:prSet/>
      <dgm:spPr/>
      <dgm:t>
        <a:bodyPr/>
        <a:lstStyle/>
        <a:p>
          <a:endParaRPr lang="en-US"/>
        </a:p>
      </dgm:t>
    </dgm:pt>
    <dgm:pt modelId="{82360B48-825D-4949-8BAE-E611E8D304ED}" type="sibTrans" cxnId="{15834011-565A-405B-8F3C-8FD683741C3A}">
      <dgm:prSet/>
      <dgm:spPr/>
      <dgm:t>
        <a:bodyPr/>
        <a:lstStyle/>
        <a:p>
          <a:endParaRPr lang="en-US"/>
        </a:p>
      </dgm:t>
    </dgm:pt>
    <dgm:pt modelId="{D57F28C3-5374-4864-A8E4-D30C399A0C3B}">
      <dgm:prSet/>
      <dgm:spPr/>
      <dgm:t>
        <a:bodyPr/>
        <a:lstStyle/>
        <a:p>
          <a:r>
            <a:rPr lang="en-GB"/>
            <a:t>In-budget service (1 PT senior, 1 officer, 1 assistant)</a:t>
          </a:r>
          <a:endParaRPr lang="en-US"/>
        </a:p>
      </dgm:t>
    </dgm:pt>
    <dgm:pt modelId="{B4D83B17-0879-45D3-A72E-6C06E70B206A}" type="parTrans" cxnId="{823E954B-84DE-4255-B6C1-12F4E8480248}">
      <dgm:prSet/>
      <dgm:spPr/>
      <dgm:t>
        <a:bodyPr/>
        <a:lstStyle/>
        <a:p>
          <a:endParaRPr lang="en-US"/>
        </a:p>
      </dgm:t>
    </dgm:pt>
    <dgm:pt modelId="{196026A3-C542-4B63-B9B1-F83149EECD5F}" type="sibTrans" cxnId="{823E954B-84DE-4255-B6C1-12F4E8480248}">
      <dgm:prSet/>
      <dgm:spPr/>
      <dgm:t>
        <a:bodyPr/>
        <a:lstStyle/>
        <a:p>
          <a:endParaRPr lang="en-US"/>
        </a:p>
      </dgm:t>
    </dgm:pt>
    <dgm:pt modelId="{521E35C2-8E87-4F84-AE35-5ADB7F28F45A}">
      <dgm:prSet/>
      <dgm:spPr/>
      <dgm:t>
        <a:bodyPr/>
        <a:lstStyle/>
        <a:p>
          <a:r>
            <a:rPr lang="en-GB"/>
            <a:t>Members wanted a ‘platinum option’</a:t>
          </a:r>
          <a:endParaRPr lang="en-US"/>
        </a:p>
      </dgm:t>
    </dgm:pt>
    <dgm:pt modelId="{23F43F16-9412-4590-8BD9-08E506A376AA}" type="parTrans" cxnId="{86ECA44E-A426-4E5C-9552-66A02C36F0E7}">
      <dgm:prSet/>
      <dgm:spPr/>
      <dgm:t>
        <a:bodyPr/>
        <a:lstStyle/>
        <a:p>
          <a:endParaRPr lang="en-US"/>
        </a:p>
      </dgm:t>
    </dgm:pt>
    <dgm:pt modelId="{824F565C-F13E-432E-A3DB-E8416E71DEFA}" type="sibTrans" cxnId="{86ECA44E-A426-4E5C-9552-66A02C36F0E7}">
      <dgm:prSet/>
      <dgm:spPr/>
      <dgm:t>
        <a:bodyPr/>
        <a:lstStyle/>
        <a:p>
          <a:endParaRPr lang="en-US"/>
        </a:p>
      </dgm:t>
    </dgm:pt>
    <dgm:pt modelId="{6F4658B0-C829-40F9-9AB6-2C195EF564A7}">
      <dgm:prSet/>
      <dgm:spPr/>
      <dgm:t>
        <a:bodyPr/>
        <a:lstStyle/>
        <a:p>
          <a:r>
            <a:rPr lang="en-GB"/>
            <a:t>No Breach Allowed service (I FT legal, 1 FT senior, 2 Specialist officers, 3 officers, 2 assistants)</a:t>
          </a:r>
          <a:endParaRPr lang="en-US"/>
        </a:p>
      </dgm:t>
    </dgm:pt>
    <dgm:pt modelId="{1C319572-356D-4003-A47B-4E1D349A1B15}" type="parTrans" cxnId="{C9BD08D4-362B-4EF7-8DC5-6EA8C82E713F}">
      <dgm:prSet/>
      <dgm:spPr/>
      <dgm:t>
        <a:bodyPr/>
        <a:lstStyle/>
        <a:p>
          <a:endParaRPr lang="en-US"/>
        </a:p>
      </dgm:t>
    </dgm:pt>
    <dgm:pt modelId="{BF1E937E-57D9-46D1-956C-3116A7168A3A}" type="sibTrans" cxnId="{C9BD08D4-362B-4EF7-8DC5-6EA8C82E713F}">
      <dgm:prSet/>
      <dgm:spPr/>
      <dgm:t>
        <a:bodyPr/>
        <a:lstStyle/>
        <a:p>
          <a:endParaRPr lang="en-US"/>
        </a:p>
      </dgm:t>
    </dgm:pt>
    <dgm:pt modelId="{74207CDB-B551-4B4A-9954-C7E2F31CDD24}">
      <dgm:prSet/>
      <dgm:spPr/>
      <dgm:t>
        <a:bodyPr/>
        <a:lstStyle/>
        <a:p>
          <a:r>
            <a:rPr lang="en-GB"/>
            <a:t>Budget was set for £350k extra p.a</a:t>
          </a:r>
          <a:endParaRPr lang="en-US"/>
        </a:p>
      </dgm:t>
    </dgm:pt>
    <dgm:pt modelId="{869652E4-F5CF-4041-8765-54052E4A8CE4}" type="parTrans" cxnId="{94C02048-6D54-4C19-A0E0-4B8C92EED6C8}">
      <dgm:prSet/>
      <dgm:spPr/>
      <dgm:t>
        <a:bodyPr/>
        <a:lstStyle/>
        <a:p>
          <a:endParaRPr lang="en-US"/>
        </a:p>
      </dgm:t>
    </dgm:pt>
    <dgm:pt modelId="{C98B82AE-90D0-4D47-9B1E-818B3F726C0C}" type="sibTrans" cxnId="{94C02048-6D54-4C19-A0E0-4B8C92EED6C8}">
      <dgm:prSet/>
      <dgm:spPr/>
      <dgm:t>
        <a:bodyPr/>
        <a:lstStyle/>
        <a:p>
          <a:endParaRPr lang="en-US"/>
        </a:p>
      </dgm:t>
    </dgm:pt>
    <dgm:pt modelId="{046E180E-6D18-4AB5-BF7E-ED8F49307B29}">
      <dgm:prSet/>
      <dgm:spPr/>
      <dgm:t>
        <a:bodyPr/>
        <a:lstStyle/>
        <a:p>
          <a:r>
            <a:rPr lang="en-GB"/>
            <a:t>Which was the ‘No Breach Allowed service’ – were now recruiting</a:t>
          </a:r>
          <a:endParaRPr lang="en-US"/>
        </a:p>
      </dgm:t>
    </dgm:pt>
    <dgm:pt modelId="{5FAF12BC-95E4-46D1-98BD-F0CABEE0693A}" type="parTrans" cxnId="{2282F4CC-5DD4-402F-ACCF-56EE614EB549}">
      <dgm:prSet/>
      <dgm:spPr/>
      <dgm:t>
        <a:bodyPr/>
        <a:lstStyle/>
        <a:p>
          <a:endParaRPr lang="en-US"/>
        </a:p>
      </dgm:t>
    </dgm:pt>
    <dgm:pt modelId="{1B73EF60-7489-49EA-A2EB-CF57302A5EFD}" type="sibTrans" cxnId="{2282F4CC-5DD4-402F-ACCF-56EE614EB549}">
      <dgm:prSet/>
      <dgm:spPr/>
      <dgm:t>
        <a:bodyPr/>
        <a:lstStyle/>
        <a:p>
          <a:endParaRPr lang="en-US"/>
        </a:p>
      </dgm:t>
    </dgm:pt>
    <dgm:pt modelId="{4487B5A9-B5B7-4AD4-9635-37765339C8EA}" type="pres">
      <dgm:prSet presAssocID="{E881C7EB-0216-4667-AE21-B129343497B8}" presName="linear" presStyleCnt="0">
        <dgm:presLayoutVars>
          <dgm:animLvl val="lvl"/>
          <dgm:resizeHandles val="exact"/>
        </dgm:presLayoutVars>
      </dgm:prSet>
      <dgm:spPr/>
    </dgm:pt>
    <dgm:pt modelId="{F41D71E8-583A-475B-B134-8666F54BC87F}" type="pres">
      <dgm:prSet presAssocID="{D3386FF9-6AE3-487E-B503-7841F6D93C69}" presName="parentText" presStyleLbl="node1" presStyleIdx="0" presStyleCnt="5">
        <dgm:presLayoutVars>
          <dgm:chMax val="0"/>
          <dgm:bulletEnabled val="1"/>
        </dgm:presLayoutVars>
      </dgm:prSet>
      <dgm:spPr/>
    </dgm:pt>
    <dgm:pt modelId="{1A018B48-CDC5-436A-8ED0-5C1675B93193}" type="pres">
      <dgm:prSet presAssocID="{D3386FF9-6AE3-487E-B503-7841F6D93C69}" presName="childText" presStyleLbl="revTx" presStyleIdx="0" presStyleCnt="1">
        <dgm:presLayoutVars>
          <dgm:bulletEnabled val="1"/>
        </dgm:presLayoutVars>
      </dgm:prSet>
      <dgm:spPr/>
    </dgm:pt>
    <dgm:pt modelId="{A373F459-871C-4F85-A569-65BF5E1FCEA5}" type="pres">
      <dgm:prSet presAssocID="{521E35C2-8E87-4F84-AE35-5ADB7F28F45A}" presName="parentText" presStyleLbl="node1" presStyleIdx="1" presStyleCnt="5">
        <dgm:presLayoutVars>
          <dgm:chMax val="0"/>
          <dgm:bulletEnabled val="1"/>
        </dgm:presLayoutVars>
      </dgm:prSet>
      <dgm:spPr/>
    </dgm:pt>
    <dgm:pt modelId="{CADBD6D5-2CC6-4B3D-81DE-0E4CA3712044}" type="pres">
      <dgm:prSet presAssocID="{824F565C-F13E-432E-A3DB-E8416E71DEFA}" presName="spacer" presStyleCnt="0"/>
      <dgm:spPr/>
    </dgm:pt>
    <dgm:pt modelId="{779BAE98-A790-41CB-82C4-B87FBF9D0CED}" type="pres">
      <dgm:prSet presAssocID="{6F4658B0-C829-40F9-9AB6-2C195EF564A7}" presName="parentText" presStyleLbl="node1" presStyleIdx="2" presStyleCnt="5">
        <dgm:presLayoutVars>
          <dgm:chMax val="0"/>
          <dgm:bulletEnabled val="1"/>
        </dgm:presLayoutVars>
      </dgm:prSet>
      <dgm:spPr/>
    </dgm:pt>
    <dgm:pt modelId="{FA11198A-8E39-4DA8-9212-1909AF7B2FDB}" type="pres">
      <dgm:prSet presAssocID="{BF1E937E-57D9-46D1-956C-3116A7168A3A}" presName="spacer" presStyleCnt="0"/>
      <dgm:spPr/>
    </dgm:pt>
    <dgm:pt modelId="{8552356C-2C53-4A60-93E8-B7998DCE3F35}" type="pres">
      <dgm:prSet presAssocID="{74207CDB-B551-4B4A-9954-C7E2F31CDD24}" presName="parentText" presStyleLbl="node1" presStyleIdx="3" presStyleCnt="5">
        <dgm:presLayoutVars>
          <dgm:chMax val="0"/>
          <dgm:bulletEnabled val="1"/>
        </dgm:presLayoutVars>
      </dgm:prSet>
      <dgm:spPr/>
    </dgm:pt>
    <dgm:pt modelId="{1D425B8C-0828-405B-89B1-C4F63804288E}" type="pres">
      <dgm:prSet presAssocID="{C98B82AE-90D0-4D47-9B1E-818B3F726C0C}" presName="spacer" presStyleCnt="0"/>
      <dgm:spPr/>
    </dgm:pt>
    <dgm:pt modelId="{E074FB8F-99CD-4355-8EB7-9F96A806ABA4}" type="pres">
      <dgm:prSet presAssocID="{046E180E-6D18-4AB5-BF7E-ED8F49307B29}" presName="parentText" presStyleLbl="node1" presStyleIdx="4" presStyleCnt="5">
        <dgm:presLayoutVars>
          <dgm:chMax val="0"/>
          <dgm:bulletEnabled val="1"/>
        </dgm:presLayoutVars>
      </dgm:prSet>
      <dgm:spPr/>
    </dgm:pt>
  </dgm:ptLst>
  <dgm:cxnLst>
    <dgm:cxn modelId="{2585C30A-5766-47BE-A6A1-505AC9D66FDD}" type="presOf" srcId="{3807491B-F048-41D8-BAA6-C7EA8148D40C}" destId="{1A018B48-CDC5-436A-8ED0-5C1675B93193}" srcOrd="0" destOrd="1" presId="urn:microsoft.com/office/officeart/2005/8/layout/vList2"/>
    <dgm:cxn modelId="{E130AE0C-6B3B-48BA-B1DA-B53E455199B2}" type="presOf" srcId="{E881C7EB-0216-4667-AE21-B129343497B8}" destId="{4487B5A9-B5B7-4AD4-9635-37765339C8EA}" srcOrd="0" destOrd="0" presId="urn:microsoft.com/office/officeart/2005/8/layout/vList2"/>
    <dgm:cxn modelId="{1B8DBF0F-B5C4-45CC-84D5-9F42B0E12ACA}" type="presOf" srcId="{6F4658B0-C829-40F9-9AB6-2C195EF564A7}" destId="{779BAE98-A790-41CB-82C4-B87FBF9D0CED}" srcOrd="0" destOrd="0" presId="urn:microsoft.com/office/officeart/2005/8/layout/vList2"/>
    <dgm:cxn modelId="{88DBF00F-A7CF-4332-A7F4-63434DB2AA74}" type="presOf" srcId="{74207CDB-B551-4B4A-9954-C7E2F31CDD24}" destId="{8552356C-2C53-4A60-93E8-B7998DCE3F35}" srcOrd="0" destOrd="0" presId="urn:microsoft.com/office/officeart/2005/8/layout/vList2"/>
    <dgm:cxn modelId="{15834011-565A-405B-8F3C-8FD683741C3A}" srcId="{D3386FF9-6AE3-487E-B503-7841F6D93C69}" destId="{3807491B-F048-41D8-BAA6-C7EA8148D40C}" srcOrd="1" destOrd="0" parTransId="{1885B0C9-8E0D-497C-A2E7-8C63C3DEEA9F}" sibTransId="{82360B48-825D-4949-8BAE-E611E8D304ED}"/>
    <dgm:cxn modelId="{BA960221-2CDB-45F9-990C-152FBBB1639F}" type="presOf" srcId="{D57F28C3-5374-4864-A8E4-D30C399A0C3B}" destId="{1A018B48-CDC5-436A-8ED0-5C1675B93193}" srcOrd="0" destOrd="2" presId="urn:microsoft.com/office/officeart/2005/8/layout/vList2"/>
    <dgm:cxn modelId="{94C02048-6D54-4C19-A0E0-4B8C92EED6C8}" srcId="{E881C7EB-0216-4667-AE21-B129343497B8}" destId="{74207CDB-B551-4B4A-9954-C7E2F31CDD24}" srcOrd="3" destOrd="0" parTransId="{869652E4-F5CF-4041-8765-54052E4A8CE4}" sibTransId="{C98B82AE-90D0-4D47-9B1E-818B3F726C0C}"/>
    <dgm:cxn modelId="{78FF626A-B5E2-4F47-BF02-F9AA5DAEA75F}" type="presOf" srcId="{D00532F0-BCA5-4474-9562-400E875DA6B6}" destId="{1A018B48-CDC5-436A-8ED0-5C1675B93193}" srcOrd="0" destOrd="0" presId="urn:microsoft.com/office/officeart/2005/8/layout/vList2"/>
    <dgm:cxn modelId="{823E954B-84DE-4255-B6C1-12F4E8480248}" srcId="{D3386FF9-6AE3-487E-B503-7841F6D93C69}" destId="{D57F28C3-5374-4864-A8E4-D30C399A0C3B}" srcOrd="2" destOrd="0" parTransId="{B4D83B17-0879-45D3-A72E-6C06E70B206A}" sibTransId="{196026A3-C542-4B63-B9B1-F83149EECD5F}"/>
    <dgm:cxn modelId="{86ECA44E-A426-4E5C-9552-66A02C36F0E7}" srcId="{E881C7EB-0216-4667-AE21-B129343497B8}" destId="{521E35C2-8E87-4F84-AE35-5ADB7F28F45A}" srcOrd="1" destOrd="0" parTransId="{23F43F16-9412-4590-8BD9-08E506A376AA}" sibTransId="{824F565C-F13E-432E-A3DB-E8416E71DEFA}"/>
    <dgm:cxn modelId="{DE33CB95-0490-4698-B2FB-54D79C85654E}" type="presOf" srcId="{D3386FF9-6AE3-487E-B503-7841F6D93C69}" destId="{F41D71E8-583A-475B-B134-8666F54BC87F}" srcOrd="0" destOrd="0" presId="urn:microsoft.com/office/officeart/2005/8/layout/vList2"/>
    <dgm:cxn modelId="{D632409C-90E1-4685-B7F3-B12AD5DE431C}" srcId="{D3386FF9-6AE3-487E-B503-7841F6D93C69}" destId="{D00532F0-BCA5-4474-9562-400E875DA6B6}" srcOrd="0" destOrd="0" parTransId="{18E63081-60AC-45E9-93F3-897991D00F43}" sibTransId="{97BFFE88-7EC1-4C1F-B567-5436165EA029}"/>
    <dgm:cxn modelId="{A10791C7-4A00-410D-AF07-9FF02F19C58C}" type="presOf" srcId="{046E180E-6D18-4AB5-BF7E-ED8F49307B29}" destId="{E074FB8F-99CD-4355-8EB7-9F96A806ABA4}" srcOrd="0" destOrd="0" presId="urn:microsoft.com/office/officeart/2005/8/layout/vList2"/>
    <dgm:cxn modelId="{2282F4CC-5DD4-402F-ACCF-56EE614EB549}" srcId="{E881C7EB-0216-4667-AE21-B129343497B8}" destId="{046E180E-6D18-4AB5-BF7E-ED8F49307B29}" srcOrd="4" destOrd="0" parTransId="{5FAF12BC-95E4-46D1-98BD-F0CABEE0693A}" sibTransId="{1B73EF60-7489-49EA-A2EB-CF57302A5EFD}"/>
    <dgm:cxn modelId="{D265CAD0-E469-4DAC-ABD1-EF274AFC245C}" srcId="{E881C7EB-0216-4667-AE21-B129343497B8}" destId="{D3386FF9-6AE3-487E-B503-7841F6D93C69}" srcOrd="0" destOrd="0" parTransId="{EF346918-FE84-4E93-B685-2114124EA233}" sibTransId="{91E36511-5598-48FA-938E-FAB9C3291D4E}"/>
    <dgm:cxn modelId="{C9BD08D4-362B-4EF7-8DC5-6EA8C82E713F}" srcId="{E881C7EB-0216-4667-AE21-B129343497B8}" destId="{6F4658B0-C829-40F9-9AB6-2C195EF564A7}" srcOrd="2" destOrd="0" parTransId="{1C319572-356D-4003-A47B-4E1D349A1B15}" sibTransId="{BF1E937E-57D9-46D1-956C-3116A7168A3A}"/>
    <dgm:cxn modelId="{E3F3A2E5-5BDD-47D8-B7AA-5910864ABA2A}" type="presOf" srcId="{521E35C2-8E87-4F84-AE35-5ADB7F28F45A}" destId="{A373F459-871C-4F85-A569-65BF5E1FCEA5}" srcOrd="0" destOrd="0" presId="urn:microsoft.com/office/officeart/2005/8/layout/vList2"/>
    <dgm:cxn modelId="{12A8D689-06B6-4ECF-BD65-3FDFDF8D99F9}" type="presParOf" srcId="{4487B5A9-B5B7-4AD4-9635-37765339C8EA}" destId="{F41D71E8-583A-475B-B134-8666F54BC87F}" srcOrd="0" destOrd="0" presId="urn:microsoft.com/office/officeart/2005/8/layout/vList2"/>
    <dgm:cxn modelId="{12A0F4D2-75D5-41A0-A3E4-5B2346273D84}" type="presParOf" srcId="{4487B5A9-B5B7-4AD4-9635-37765339C8EA}" destId="{1A018B48-CDC5-436A-8ED0-5C1675B93193}" srcOrd="1" destOrd="0" presId="urn:microsoft.com/office/officeart/2005/8/layout/vList2"/>
    <dgm:cxn modelId="{B2B311DA-D4A5-4EC2-96C8-3BB1EF9E2DEE}" type="presParOf" srcId="{4487B5A9-B5B7-4AD4-9635-37765339C8EA}" destId="{A373F459-871C-4F85-A569-65BF5E1FCEA5}" srcOrd="2" destOrd="0" presId="urn:microsoft.com/office/officeart/2005/8/layout/vList2"/>
    <dgm:cxn modelId="{417E7DFA-918B-4BDC-BB13-15CC58ED75CE}" type="presParOf" srcId="{4487B5A9-B5B7-4AD4-9635-37765339C8EA}" destId="{CADBD6D5-2CC6-4B3D-81DE-0E4CA3712044}" srcOrd="3" destOrd="0" presId="urn:microsoft.com/office/officeart/2005/8/layout/vList2"/>
    <dgm:cxn modelId="{9ED01F5C-C1AA-4DED-8E82-7B82A8B24F56}" type="presParOf" srcId="{4487B5A9-B5B7-4AD4-9635-37765339C8EA}" destId="{779BAE98-A790-41CB-82C4-B87FBF9D0CED}" srcOrd="4" destOrd="0" presId="urn:microsoft.com/office/officeart/2005/8/layout/vList2"/>
    <dgm:cxn modelId="{144472B2-1723-4D18-B838-C94925D4008B}" type="presParOf" srcId="{4487B5A9-B5B7-4AD4-9635-37765339C8EA}" destId="{FA11198A-8E39-4DA8-9212-1909AF7B2FDB}" srcOrd="5" destOrd="0" presId="urn:microsoft.com/office/officeart/2005/8/layout/vList2"/>
    <dgm:cxn modelId="{8BEF9893-04A7-4C34-8C7A-0B558C5EB112}" type="presParOf" srcId="{4487B5A9-B5B7-4AD4-9635-37765339C8EA}" destId="{8552356C-2C53-4A60-93E8-B7998DCE3F35}" srcOrd="6" destOrd="0" presId="urn:microsoft.com/office/officeart/2005/8/layout/vList2"/>
    <dgm:cxn modelId="{42141B75-E9C2-493B-B048-DA81BB079879}" type="presParOf" srcId="{4487B5A9-B5B7-4AD4-9635-37765339C8EA}" destId="{1D425B8C-0828-405B-89B1-C4F63804288E}" srcOrd="7" destOrd="0" presId="urn:microsoft.com/office/officeart/2005/8/layout/vList2"/>
    <dgm:cxn modelId="{67DCCE41-6BF1-4801-976E-366B222F10ED}" type="presParOf" srcId="{4487B5A9-B5B7-4AD4-9635-37765339C8EA}" destId="{E074FB8F-99CD-4355-8EB7-9F96A806ABA4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10D83011-AFBD-4280-B891-0BA0FACFD7A6}" type="doc">
      <dgm:prSet loTypeId="urn:microsoft.com/office/officeart/2005/8/layout/bProcess4" loCatId="process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1DAFFAD1-9A1D-4BB9-BF41-0F6BC5E2C181}">
      <dgm:prSet/>
      <dgm:spPr/>
      <dgm:t>
        <a:bodyPr/>
        <a:lstStyle/>
        <a:p>
          <a:r>
            <a:rPr lang="en-GB"/>
            <a:t>In expediency test specifically evaluate the polices on which your making the judgement</a:t>
          </a:r>
          <a:endParaRPr lang="en-US"/>
        </a:p>
      </dgm:t>
    </dgm:pt>
    <dgm:pt modelId="{9B8FD331-B6E0-465D-BB6B-4E2153B72628}" type="parTrans" cxnId="{A86E2DBE-DB78-43C6-8DDE-85B64D069874}">
      <dgm:prSet/>
      <dgm:spPr/>
      <dgm:t>
        <a:bodyPr/>
        <a:lstStyle/>
        <a:p>
          <a:endParaRPr lang="en-US"/>
        </a:p>
      </dgm:t>
    </dgm:pt>
    <dgm:pt modelId="{E83CFC27-5EEA-4536-B6B9-4BD61573BFCA}" type="sibTrans" cxnId="{A86E2DBE-DB78-43C6-8DDE-85B64D069874}">
      <dgm:prSet/>
      <dgm:spPr/>
      <dgm:t>
        <a:bodyPr/>
        <a:lstStyle/>
        <a:p>
          <a:endParaRPr lang="en-US"/>
        </a:p>
      </dgm:t>
    </dgm:pt>
    <dgm:pt modelId="{671C93C4-F633-4310-BBE3-E26765EFA797}">
      <dgm:prSet/>
      <dgm:spPr/>
      <dgm:t>
        <a:bodyPr/>
        <a:lstStyle/>
        <a:p>
          <a:r>
            <a:rPr lang="en-GB"/>
            <a:t>If your system allows for it log them individually</a:t>
          </a:r>
          <a:endParaRPr lang="en-US"/>
        </a:p>
      </dgm:t>
    </dgm:pt>
    <dgm:pt modelId="{F4C68888-DD11-4798-82B6-9DC194EB6B16}" type="parTrans" cxnId="{A7BA59E0-4018-430E-A0EE-75DC840DB632}">
      <dgm:prSet/>
      <dgm:spPr/>
      <dgm:t>
        <a:bodyPr/>
        <a:lstStyle/>
        <a:p>
          <a:endParaRPr lang="en-US"/>
        </a:p>
      </dgm:t>
    </dgm:pt>
    <dgm:pt modelId="{84184A9F-222E-4579-AF61-781D21927F59}" type="sibTrans" cxnId="{A7BA59E0-4018-430E-A0EE-75DC840DB632}">
      <dgm:prSet/>
      <dgm:spPr/>
      <dgm:t>
        <a:bodyPr/>
        <a:lstStyle/>
        <a:p>
          <a:endParaRPr lang="en-US"/>
        </a:p>
      </dgm:t>
    </dgm:pt>
    <dgm:pt modelId="{774BE323-5001-4C65-A3CD-7AA98D8A2AFE}">
      <dgm:prSet/>
      <dgm:spPr/>
      <dgm:t>
        <a:bodyPr/>
        <a:lstStyle/>
        <a:p>
          <a:r>
            <a:rPr lang="en-GB"/>
            <a:t>Pull reports and work out which policies are ‘not working/ working’</a:t>
          </a:r>
          <a:endParaRPr lang="en-US"/>
        </a:p>
      </dgm:t>
    </dgm:pt>
    <dgm:pt modelId="{0264D136-31F1-4FC7-8682-75352DDBA1E7}" type="parTrans" cxnId="{CFD3BAA0-288B-4651-A06B-3F47C4E1268B}">
      <dgm:prSet/>
      <dgm:spPr/>
      <dgm:t>
        <a:bodyPr/>
        <a:lstStyle/>
        <a:p>
          <a:endParaRPr lang="en-US"/>
        </a:p>
      </dgm:t>
    </dgm:pt>
    <dgm:pt modelId="{B588A6EC-EE37-4068-B08C-DE3E8566D673}" type="sibTrans" cxnId="{CFD3BAA0-288B-4651-A06B-3F47C4E1268B}">
      <dgm:prSet/>
      <dgm:spPr/>
      <dgm:t>
        <a:bodyPr/>
        <a:lstStyle/>
        <a:p>
          <a:endParaRPr lang="en-US"/>
        </a:p>
      </dgm:t>
    </dgm:pt>
    <dgm:pt modelId="{937C7BA1-B30F-4E91-B557-1E0B015F4133}">
      <dgm:prSet/>
      <dgm:spPr/>
      <dgm:t>
        <a:bodyPr/>
        <a:lstStyle/>
        <a:p>
          <a:r>
            <a:rPr lang="en-GB"/>
            <a:t>Meet regularly with whole service</a:t>
          </a:r>
          <a:endParaRPr lang="en-US"/>
        </a:p>
      </dgm:t>
    </dgm:pt>
    <dgm:pt modelId="{350F8E11-2C1B-4764-864B-981A056B0E35}" type="parTrans" cxnId="{6E22D91A-4EF1-4D68-9296-6E3D27D42B89}">
      <dgm:prSet/>
      <dgm:spPr/>
      <dgm:t>
        <a:bodyPr/>
        <a:lstStyle/>
        <a:p>
          <a:endParaRPr lang="en-US"/>
        </a:p>
      </dgm:t>
    </dgm:pt>
    <dgm:pt modelId="{01E7EE91-FAD1-440F-BBA6-20E21E0EDB49}" type="sibTrans" cxnId="{6E22D91A-4EF1-4D68-9296-6E3D27D42B89}">
      <dgm:prSet/>
      <dgm:spPr/>
      <dgm:t>
        <a:bodyPr/>
        <a:lstStyle/>
        <a:p>
          <a:endParaRPr lang="en-US"/>
        </a:p>
      </dgm:t>
    </dgm:pt>
    <dgm:pt modelId="{C908E2A6-4596-45A1-B554-DDD31F0567E5}">
      <dgm:prSet/>
      <dgm:spPr/>
      <dgm:t>
        <a:bodyPr/>
        <a:lstStyle/>
        <a:p>
          <a:r>
            <a:rPr lang="en-GB"/>
            <a:t>Feedback on draft LDP’s /LDF’s/ regional planning</a:t>
          </a:r>
          <a:endParaRPr lang="en-US"/>
        </a:p>
      </dgm:t>
    </dgm:pt>
    <dgm:pt modelId="{B42D5D2E-9749-41E4-B8C3-170489A67C62}" type="parTrans" cxnId="{122F2CF5-86A0-41D1-9B20-D64262060AAF}">
      <dgm:prSet/>
      <dgm:spPr/>
      <dgm:t>
        <a:bodyPr/>
        <a:lstStyle/>
        <a:p>
          <a:endParaRPr lang="en-US"/>
        </a:p>
      </dgm:t>
    </dgm:pt>
    <dgm:pt modelId="{A19B0A19-2DA4-497C-B016-4EABC952313A}" type="sibTrans" cxnId="{122F2CF5-86A0-41D1-9B20-D64262060AAF}">
      <dgm:prSet/>
      <dgm:spPr/>
      <dgm:t>
        <a:bodyPr/>
        <a:lstStyle/>
        <a:p>
          <a:endParaRPr lang="en-US"/>
        </a:p>
      </dgm:t>
    </dgm:pt>
    <dgm:pt modelId="{C64FB571-FD68-4217-B1DD-D449A0BF4C54}">
      <dgm:prSet/>
      <dgm:spPr/>
      <dgm:t>
        <a:bodyPr/>
        <a:lstStyle/>
        <a:p>
          <a:r>
            <a:rPr lang="en-GB"/>
            <a:t>Pull reports of policy issues from your enforcement logs to demonstrate value</a:t>
          </a:r>
          <a:endParaRPr lang="en-US"/>
        </a:p>
      </dgm:t>
    </dgm:pt>
    <dgm:pt modelId="{FFCEEDEC-776C-4244-9A7E-9A1D5586515D}" type="parTrans" cxnId="{3B98483F-F17F-4A6C-948C-6A412F128D47}">
      <dgm:prSet/>
      <dgm:spPr/>
      <dgm:t>
        <a:bodyPr/>
        <a:lstStyle/>
        <a:p>
          <a:endParaRPr lang="en-US"/>
        </a:p>
      </dgm:t>
    </dgm:pt>
    <dgm:pt modelId="{91BC5E4A-09E7-42A8-AC1A-B2510453557A}" type="sibTrans" cxnId="{3B98483F-F17F-4A6C-948C-6A412F128D47}">
      <dgm:prSet/>
      <dgm:spPr/>
      <dgm:t>
        <a:bodyPr/>
        <a:lstStyle/>
        <a:p>
          <a:endParaRPr lang="en-US"/>
        </a:p>
      </dgm:t>
    </dgm:pt>
    <dgm:pt modelId="{CDABF59F-E1C1-4DB7-9765-9C71E78618EA}">
      <dgm:prSet/>
      <dgm:spPr/>
      <dgm:t>
        <a:bodyPr/>
        <a:lstStyle/>
        <a:p>
          <a:r>
            <a:rPr lang="en-GB"/>
            <a:t>Expect (Demand) the policy team to review and amend policies to suit</a:t>
          </a:r>
          <a:endParaRPr lang="en-US"/>
        </a:p>
      </dgm:t>
    </dgm:pt>
    <dgm:pt modelId="{80FF8DFA-832A-40DB-8C16-4AFE0AA75364}" type="parTrans" cxnId="{9F0B2E70-CB77-483C-B868-712EB4464019}">
      <dgm:prSet/>
      <dgm:spPr/>
      <dgm:t>
        <a:bodyPr/>
        <a:lstStyle/>
        <a:p>
          <a:endParaRPr lang="en-US"/>
        </a:p>
      </dgm:t>
    </dgm:pt>
    <dgm:pt modelId="{68613D45-F178-4A57-84DA-561AAFBC5C92}" type="sibTrans" cxnId="{9F0B2E70-CB77-483C-B868-712EB4464019}">
      <dgm:prSet/>
      <dgm:spPr/>
      <dgm:t>
        <a:bodyPr/>
        <a:lstStyle/>
        <a:p>
          <a:endParaRPr lang="en-US"/>
        </a:p>
      </dgm:t>
    </dgm:pt>
    <dgm:pt modelId="{8DE1B7FE-4CDC-4977-82F3-0185ABE63C9F}">
      <dgm:prSet/>
      <dgm:spPr/>
      <dgm:t>
        <a:bodyPr/>
        <a:lstStyle/>
        <a:p>
          <a:r>
            <a:rPr lang="en-GB"/>
            <a:t>Move staff around even if just as part of role</a:t>
          </a:r>
          <a:endParaRPr lang="en-US"/>
        </a:p>
      </dgm:t>
    </dgm:pt>
    <dgm:pt modelId="{C3F505E6-7379-41A5-A6A6-3F7B8F3BD394}" type="parTrans" cxnId="{7F61B63B-90D1-49F5-8947-F45D557046D4}">
      <dgm:prSet/>
      <dgm:spPr/>
      <dgm:t>
        <a:bodyPr/>
        <a:lstStyle/>
        <a:p>
          <a:endParaRPr lang="en-US"/>
        </a:p>
      </dgm:t>
    </dgm:pt>
    <dgm:pt modelId="{C17D8411-F561-47F1-B22D-74D1E1AAFC18}" type="sibTrans" cxnId="{7F61B63B-90D1-49F5-8947-F45D557046D4}">
      <dgm:prSet/>
      <dgm:spPr/>
      <dgm:t>
        <a:bodyPr/>
        <a:lstStyle/>
        <a:p>
          <a:endParaRPr lang="en-US"/>
        </a:p>
      </dgm:t>
    </dgm:pt>
    <dgm:pt modelId="{EB9733C2-B2FB-4C27-AD4B-3188AFE40D09}" type="pres">
      <dgm:prSet presAssocID="{10D83011-AFBD-4280-B891-0BA0FACFD7A6}" presName="Name0" presStyleCnt="0">
        <dgm:presLayoutVars>
          <dgm:dir/>
          <dgm:resizeHandles/>
        </dgm:presLayoutVars>
      </dgm:prSet>
      <dgm:spPr/>
    </dgm:pt>
    <dgm:pt modelId="{B8508F84-66EF-4E86-8380-F64DB1322470}" type="pres">
      <dgm:prSet presAssocID="{1DAFFAD1-9A1D-4BB9-BF41-0F6BC5E2C181}" presName="compNode" presStyleCnt="0"/>
      <dgm:spPr/>
    </dgm:pt>
    <dgm:pt modelId="{449BCD0D-00B2-429C-9F93-4A48D3CB08C7}" type="pres">
      <dgm:prSet presAssocID="{1DAFFAD1-9A1D-4BB9-BF41-0F6BC5E2C181}" presName="dummyConnPt" presStyleCnt="0"/>
      <dgm:spPr/>
    </dgm:pt>
    <dgm:pt modelId="{E53875FC-2D51-4833-BD7B-9AB26D012189}" type="pres">
      <dgm:prSet presAssocID="{1DAFFAD1-9A1D-4BB9-BF41-0F6BC5E2C181}" presName="node" presStyleLbl="node1" presStyleIdx="0" presStyleCnt="8">
        <dgm:presLayoutVars>
          <dgm:bulletEnabled val="1"/>
        </dgm:presLayoutVars>
      </dgm:prSet>
      <dgm:spPr/>
    </dgm:pt>
    <dgm:pt modelId="{D0BC068A-7DCA-4994-9823-8020B053996A}" type="pres">
      <dgm:prSet presAssocID="{E83CFC27-5EEA-4536-B6B9-4BD61573BFCA}" presName="sibTrans" presStyleLbl="bgSibTrans2D1" presStyleIdx="0" presStyleCnt="7"/>
      <dgm:spPr/>
    </dgm:pt>
    <dgm:pt modelId="{CF256725-9A83-4752-B68F-F8B46DD7B119}" type="pres">
      <dgm:prSet presAssocID="{671C93C4-F633-4310-BBE3-E26765EFA797}" presName="compNode" presStyleCnt="0"/>
      <dgm:spPr/>
    </dgm:pt>
    <dgm:pt modelId="{E5E2ADB5-8605-4632-B203-7103B134429B}" type="pres">
      <dgm:prSet presAssocID="{671C93C4-F633-4310-BBE3-E26765EFA797}" presName="dummyConnPt" presStyleCnt="0"/>
      <dgm:spPr/>
    </dgm:pt>
    <dgm:pt modelId="{2CFD13ED-76D6-4CCB-8360-9988C5FDD155}" type="pres">
      <dgm:prSet presAssocID="{671C93C4-F633-4310-BBE3-E26765EFA797}" presName="node" presStyleLbl="node1" presStyleIdx="1" presStyleCnt="8">
        <dgm:presLayoutVars>
          <dgm:bulletEnabled val="1"/>
        </dgm:presLayoutVars>
      </dgm:prSet>
      <dgm:spPr/>
    </dgm:pt>
    <dgm:pt modelId="{124BE05D-8015-4501-A3E6-C8FBD92809A8}" type="pres">
      <dgm:prSet presAssocID="{84184A9F-222E-4579-AF61-781D21927F59}" presName="sibTrans" presStyleLbl="bgSibTrans2D1" presStyleIdx="1" presStyleCnt="7"/>
      <dgm:spPr/>
    </dgm:pt>
    <dgm:pt modelId="{DFE0EACF-A91A-4937-8D9B-3F864E7D0400}" type="pres">
      <dgm:prSet presAssocID="{774BE323-5001-4C65-A3CD-7AA98D8A2AFE}" presName="compNode" presStyleCnt="0"/>
      <dgm:spPr/>
    </dgm:pt>
    <dgm:pt modelId="{C4E9680D-750A-4610-AE6B-EDF61F59BA6E}" type="pres">
      <dgm:prSet presAssocID="{774BE323-5001-4C65-A3CD-7AA98D8A2AFE}" presName="dummyConnPt" presStyleCnt="0"/>
      <dgm:spPr/>
    </dgm:pt>
    <dgm:pt modelId="{905E8871-E64A-4D91-813E-61AAB8C664D3}" type="pres">
      <dgm:prSet presAssocID="{774BE323-5001-4C65-A3CD-7AA98D8A2AFE}" presName="node" presStyleLbl="node1" presStyleIdx="2" presStyleCnt="8">
        <dgm:presLayoutVars>
          <dgm:bulletEnabled val="1"/>
        </dgm:presLayoutVars>
      </dgm:prSet>
      <dgm:spPr/>
    </dgm:pt>
    <dgm:pt modelId="{09AEE805-602F-4812-92F4-755226AD424E}" type="pres">
      <dgm:prSet presAssocID="{B588A6EC-EE37-4068-B08C-DE3E8566D673}" presName="sibTrans" presStyleLbl="bgSibTrans2D1" presStyleIdx="2" presStyleCnt="7"/>
      <dgm:spPr/>
    </dgm:pt>
    <dgm:pt modelId="{8DB2EBA4-0D16-4684-B2EB-0206349D0471}" type="pres">
      <dgm:prSet presAssocID="{937C7BA1-B30F-4E91-B557-1E0B015F4133}" presName="compNode" presStyleCnt="0"/>
      <dgm:spPr/>
    </dgm:pt>
    <dgm:pt modelId="{9497C6AD-7B6E-4C25-8BCD-69C3CF854B57}" type="pres">
      <dgm:prSet presAssocID="{937C7BA1-B30F-4E91-B557-1E0B015F4133}" presName="dummyConnPt" presStyleCnt="0"/>
      <dgm:spPr/>
    </dgm:pt>
    <dgm:pt modelId="{E041C30E-41A3-4AEE-9C99-E3F622E3AED9}" type="pres">
      <dgm:prSet presAssocID="{937C7BA1-B30F-4E91-B557-1E0B015F4133}" presName="node" presStyleLbl="node1" presStyleIdx="3" presStyleCnt="8">
        <dgm:presLayoutVars>
          <dgm:bulletEnabled val="1"/>
        </dgm:presLayoutVars>
      </dgm:prSet>
      <dgm:spPr/>
    </dgm:pt>
    <dgm:pt modelId="{F3D28C01-F94A-4AB0-897F-90253F30B4FF}" type="pres">
      <dgm:prSet presAssocID="{01E7EE91-FAD1-440F-BBA6-20E21E0EDB49}" presName="sibTrans" presStyleLbl="bgSibTrans2D1" presStyleIdx="3" presStyleCnt="7"/>
      <dgm:spPr/>
    </dgm:pt>
    <dgm:pt modelId="{9B7E8C4C-680B-4443-9A12-4EC257D53896}" type="pres">
      <dgm:prSet presAssocID="{C908E2A6-4596-45A1-B554-DDD31F0567E5}" presName="compNode" presStyleCnt="0"/>
      <dgm:spPr/>
    </dgm:pt>
    <dgm:pt modelId="{E64248CB-3A56-4777-BB94-B2382F9EF17A}" type="pres">
      <dgm:prSet presAssocID="{C908E2A6-4596-45A1-B554-DDD31F0567E5}" presName="dummyConnPt" presStyleCnt="0"/>
      <dgm:spPr/>
    </dgm:pt>
    <dgm:pt modelId="{37149E98-0228-447A-93F1-7BA8256A0DD8}" type="pres">
      <dgm:prSet presAssocID="{C908E2A6-4596-45A1-B554-DDD31F0567E5}" presName="node" presStyleLbl="node1" presStyleIdx="4" presStyleCnt="8">
        <dgm:presLayoutVars>
          <dgm:bulletEnabled val="1"/>
        </dgm:presLayoutVars>
      </dgm:prSet>
      <dgm:spPr/>
    </dgm:pt>
    <dgm:pt modelId="{B3C12E2E-E6D0-49CA-A6A1-8126019628BA}" type="pres">
      <dgm:prSet presAssocID="{A19B0A19-2DA4-497C-B016-4EABC952313A}" presName="sibTrans" presStyleLbl="bgSibTrans2D1" presStyleIdx="4" presStyleCnt="7"/>
      <dgm:spPr/>
    </dgm:pt>
    <dgm:pt modelId="{DBBB1E7A-8E1B-4590-B1B2-8E1CF7010653}" type="pres">
      <dgm:prSet presAssocID="{C64FB571-FD68-4217-B1DD-D449A0BF4C54}" presName="compNode" presStyleCnt="0"/>
      <dgm:spPr/>
    </dgm:pt>
    <dgm:pt modelId="{19652DF3-840F-4453-A3B7-9B49798405C7}" type="pres">
      <dgm:prSet presAssocID="{C64FB571-FD68-4217-B1DD-D449A0BF4C54}" presName="dummyConnPt" presStyleCnt="0"/>
      <dgm:spPr/>
    </dgm:pt>
    <dgm:pt modelId="{A627125F-CD43-4034-B199-A3DA70BA3D22}" type="pres">
      <dgm:prSet presAssocID="{C64FB571-FD68-4217-B1DD-D449A0BF4C54}" presName="node" presStyleLbl="node1" presStyleIdx="5" presStyleCnt="8">
        <dgm:presLayoutVars>
          <dgm:bulletEnabled val="1"/>
        </dgm:presLayoutVars>
      </dgm:prSet>
      <dgm:spPr/>
    </dgm:pt>
    <dgm:pt modelId="{CA0230CF-67EE-41D8-92D6-DEF284C9BF38}" type="pres">
      <dgm:prSet presAssocID="{91BC5E4A-09E7-42A8-AC1A-B2510453557A}" presName="sibTrans" presStyleLbl="bgSibTrans2D1" presStyleIdx="5" presStyleCnt="7"/>
      <dgm:spPr/>
    </dgm:pt>
    <dgm:pt modelId="{951EBAA7-090D-4277-A36B-F4534BECA35A}" type="pres">
      <dgm:prSet presAssocID="{CDABF59F-E1C1-4DB7-9765-9C71E78618EA}" presName="compNode" presStyleCnt="0"/>
      <dgm:spPr/>
    </dgm:pt>
    <dgm:pt modelId="{B11DB82A-80E2-4D10-9EE2-E144031E826A}" type="pres">
      <dgm:prSet presAssocID="{CDABF59F-E1C1-4DB7-9765-9C71E78618EA}" presName="dummyConnPt" presStyleCnt="0"/>
      <dgm:spPr/>
    </dgm:pt>
    <dgm:pt modelId="{B96C18D5-9F0B-45F8-ACA3-8C929C961B32}" type="pres">
      <dgm:prSet presAssocID="{CDABF59F-E1C1-4DB7-9765-9C71E78618EA}" presName="node" presStyleLbl="node1" presStyleIdx="6" presStyleCnt="8">
        <dgm:presLayoutVars>
          <dgm:bulletEnabled val="1"/>
        </dgm:presLayoutVars>
      </dgm:prSet>
      <dgm:spPr/>
    </dgm:pt>
    <dgm:pt modelId="{ED9AD371-E1E0-45B0-919A-E1E42EE0B439}" type="pres">
      <dgm:prSet presAssocID="{68613D45-F178-4A57-84DA-561AAFBC5C92}" presName="sibTrans" presStyleLbl="bgSibTrans2D1" presStyleIdx="6" presStyleCnt="7"/>
      <dgm:spPr/>
    </dgm:pt>
    <dgm:pt modelId="{F160BE10-07B1-4C38-90AE-1AF121E987B4}" type="pres">
      <dgm:prSet presAssocID="{8DE1B7FE-4CDC-4977-82F3-0185ABE63C9F}" presName="compNode" presStyleCnt="0"/>
      <dgm:spPr/>
    </dgm:pt>
    <dgm:pt modelId="{9B82F6DE-FA5E-4507-A49A-7E7602FEE7EF}" type="pres">
      <dgm:prSet presAssocID="{8DE1B7FE-4CDC-4977-82F3-0185ABE63C9F}" presName="dummyConnPt" presStyleCnt="0"/>
      <dgm:spPr/>
    </dgm:pt>
    <dgm:pt modelId="{27CCCA1A-E81D-4E87-BDE5-D5BB45095132}" type="pres">
      <dgm:prSet presAssocID="{8DE1B7FE-4CDC-4977-82F3-0185ABE63C9F}" presName="node" presStyleLbl="node1" presStyleIdx="7" presStyleCnt="8">
        <dgm:presLayoutVars>
          <dgm:bulletEnabled val="1"/>
        </dgm:presLayoutVars>
      </dgm:prSet>
      <dgm:spPr/>
    </dgm:pt>
  </dgm:ptLst>
  <dgm:cxnLst>
    <dgm:cxn modelId="{6E22D91A-4EF1-4D68-9296-6E3D27D42B89}" srcId="{10D83011-AFBD-4280-B891-0BA0FACFD7A6}" destId="{937C7BA1-B30F-4E91-B557-1E0B015F4133}" srcOrd="3" destOrd="0" parTransId="{350F8E11-2C1B-4764-864B-981A056B0E35}" sibTransId="{01E7EE91-FAD1-440F-BBA6-20E21E0EDB49}"/>
    <dgm:cxn modelId="{6C51CF24-6550-4D0C-AC7A-358237CE4B1B}" type="presOf" srcId="{B588A6EC-EE37-4068-B08C-DE3E8566D673}" destId="{09AEE805-602F-4812-92F4-755226AD424E}" srcOrd="0" destOrd="0" presId="urn:microsoft.com/office/officeart/2005/8/layout/bProcess4"/>
    <dgm:cxn modelId="{23B9823A-F1D8-4290-86A8-F990A85C886A}" type="presOf" srcId="{A19B0A19-2DA4-497C-B016-4EABC952313A}" destId="{B3C12E2E-E6D0-49CA-A6A1-8126019628BA}" srcOrd="0" destOrd="0" presId="urn:microsoft.com/office/officeart/2005/8/layout/bProcess4"/>
    <dgm:cxn modelId="{7F61B63B-90D1-49F5-8947-F45D557046D4}" srcId="{10D83011-AFBD-4280-B891-0BA0FACFD7A6}" destId="{8DE1B7FE-4CDC-4977-82F3-0185ABE63C9F}" srcOrd="7" destOrd="0" parTransId="{C3F505E6-7379-41A5-A6A6-3F7B8F3BD394}" sibTransId="{C17D8411-F561-47F1-B22D-74D1E1AAFC18}"/>
    <dgm:cxn modelId="{3B98483F-F17F-4A6C-948C-6A412F128D47}" srcId="{10D83011-AFBD-4280-B891-0BA0FACFD7A6}" destId="{C64FB571-FD68-4217-B1DD-D449A0BF4C54}" srcOrd="5" destOrd="0" parTransId="{FFCEEDEC-776C-4244-9A7E-9A1D5586515D}" sibTransId="{91BC5E4A-09E7-42A8-AC1A-B2510453557A}"/>
    <dgm:cxn modelId="{11FA4D5C-38B3-4CD0-8ED0-32E726CC6D90}" type="presOf" srcId="{C908E2A6-4596-45A1-B554-DDD31F0567E5}" destId="{37149E98-0228-447A-93F1-7BA8256A0DD8}" srcOrd="0" destOrd="0" presId="urn:microsoft.com/office/officeart/2005/8/layout/bProcess4"/>
    <dgm:cxn modelId="{5E3F684B-9F4A-4322-A884-6B95999E2DBD}" type="presOf" srcId="{671C93C4-F633-4310-BBE3-E26765EFA797}" destId="{2CFD13ED-76D6-4CCB-8360-9988C5FDD155}" srcOrd="0" destOrd="0" presId="urn:microsoft.com/office/officeart/2005/8/layout/bProcess4"/>
    <dgm:cxn modelId="{BF02566B-93A3-42DA-8301-5A4564AEA5B1}" type="presOf" srcId="{CDABF59F-E1C1-4DB7-9765-9C71E78618EA}" destId="{B96C18D5-9F0B-45F8-ACA3-8C929C961B32}" srcOrd="0" destOrd="0" presId="urn:microsoft.com/office/officeart/2005/8/layout/bProcess4"/>
    <dgm:cxn modelId="{9F0B2E70-CB77-483C-B868-712EB4464019}" srcId="{10D83011-AFBD-4280-B891-0BA0FACFD7A6}" destId="{CDABF59F-E1C1-4DB7-9765-9C71E78618EA}" srcOrd="6" destOrd="0" parTransId="{80FF8DFA-832A-40DB-8C16-4AFE0AA75364}" sibTransId="{68613D45-F178-4A57-84DA-561AAFBC5C92}"/>
    <dgm:cxn modelId="{CB23F251-834E-4D07-93C7-48DE77CEDB93}" type="presOf" srcId="{8DE1B7FE-4CDC-4977-82F3-0185ABE63C9F}" destId="{27CCCA1A-E81D-4E87-BDE5-D5BB45095132}" srcOrd="0" destOrd="0" presId="urn:microsoft.com/office/officeart/2005/8/layout/bProcess4"/>
    <dgm:cxn modelId="{9810FD51-C5D8-49FA-B3D4-09B0CA17B41E}" type="presOf" srcId="{1DAFFAD1-9A1D-4BB9-BF41-0F6BC5E2C181}" destId="{E53875FC-2D51-4833-BD7B-9AB26D012189}" srcOrd="0" destOrd="0" presId="urn:microsoft.com/office/officeart/2005/8/layout/bProcess4"/>
    <dgm:cxn modelId="{B460497F-0206-41B2-9A40-F3E7DD3305D8}" type="presOf" srcId="{01E7EE91-FAD1-440F-BBA6-20E21E0EDB49}" destId="{F3D28C01-F94A-4AB0-897F-90253F30B4FF}" srcOrd="0" destOrd="0" presId="urn:microsoft.com/office/officeart/2005/8/layout/bProcess4"/>
    <dgm:cxn modelId="{73072982-31F4-447C-A577-4CFE360D4123}" type="presOf" srcId="{774BE323-5001-4C65-A3CD-7AA98D8A2AFE}" destId="{905E8871-E64A-4D91-813E-61AAB8C664D3}" srcOrd="0" destOrd="0" presId="urn:microsoft.com/office/officeart/2005/8/layout/bProcess4"/>
    <dgm:cxn modelId="{89A4A984-9547-41EC-BBBB-344A260556C2}" type="presOf" srcId="{C64FB571-FD68-4217-B1DD-D449A0BF4C54}" destId="{A627125F-CD43-4034-B199-A3DA70BA3D22}" srcOrd="0" destOrd="0" presId="urn:microsoft.com/office/officeart/2005/8/layout/bProcess4"/>
    <dgm:cxn modelId="{CFD3BAA0-288B-4651-A06B-3F47C4E1268B}" srcId="{10D83011-AFBD-4280-B891-0BA0FACFD7A6}" destId="{774BE323-5001-4C65-A3CD-7AA98D8A2AFE}" srcOrd="2" destOrd="0" parTransId="{0264D136-31F1-4FC7-8682-75352DDBA1E7}" sibTransId="{B588A6EC-EE37-4068-B08C-DE3E8566D673}"/>
    <dgm:cxn modelId="{238250A1-3D91-439E-9174-FE185386027D}" type="presOf" srcId="{68613D45-F178-4A57-84DA-561AAFBC5C92}" destId="{ED9AD371-E1E0-45B0-919A-E1E42EE0B439}" srcOrd="0" destOrd="0" presId="urn:microsoft.com/office/officeart/2005/8/layout/bProcess4"/>
    <dgm:cxn modelId="{A86E2DBE-DB78-43C6-8DDE-85B64D069874}" srcId="{10D83011-AFBD-4280-B891-0BA0FACFD7A6}" destId="{1DAFFAD1-9A1D-4BB9-BF41-0F6BC5E2C181}" srcOrd="0" destOrd="0" parTransId="{9B8FD331-B6E0-465D-BB6B-4E2153B72628}" sibTransId="{E83CFC27-5EEA-4536-B6B9-4BD61573BFCA}"/>
    <dgm:cxn modelId="{EF49A1C6-5B64-465E-9D1B-26D42DA9BF66}" type="presOf" srcId="{84184A9F-222E-4579-AF61-781D21927F59}" destId="{124BE05D-8015-4501-A3E6-C8FBD92809A8}" srcOrd="0" destOrd="0" presId="urn:microsoft.com/office/officeart/2005/8/layout/bProcess4"/>
    <dgm:cxn modelId="{A7BA59E0-4018-430E-A0EE-75DC840DB632}" srcId="{10D83011-AFBD-4280-B891-0BA0FACFD7A6}" destId="{671C93C4-F633-4310-BBE3-E26765EFA797}" srcOrd="1" destOrd="0" parTransId="{F4C68888-DD11-4798-82B6-9DC194EB6B16}" sibTransId="{84184A9F-222E-4579-AF61-781D21927F59}"/>
    <dgm:cxn modelId="{E20772EC-CDA9-446E-AAAA-D6CC03970497}" type="presOf" srcId="{91BC5E4A-09E7-42A8-AC1A-B2510453557A}" destId="{CA0230CF-67EE-41D8-92D6-DEF284C9BF38}" srcOrd="0" destOrd="0" presId="urn:microsoft.com/office/officeart/2005/8/layout/bProcess4"/>
    <dgm:cxn modelId="{B20B8BF4-3E28-4AE0-9AD2-3E0DDB2F12D4}" type="presOf" srcId="{10D83011-AFBD-4280-B891-0BA0FACFD7A6}" destId="{EB9733C2-B2FB-4C27-AD4B-3188AFE40D09}" srcOrd="0" destOrd="0" presId="urn:microsoft.com/office/officeart/2005/8/layout/bProcess4"/>
    <dgm:cxn modelId="{122F2CF5-86A0-41D1-9B20-D64262060AAF}" srcId="{10D83011-AFBD-4280-B891-0BA0FACFD7A6}" destId="{C908E2A6-4596-45A1-B554-DDD31F0567E5}" srcOrd="4" destOrd="0" parTransId="{B42D5D2E-9749-41E4-B8C3-170489A67C62}" sibTransId="{A19B0A19-2DA4-497C-B016-4EABC952313A}"/>
    <dgm:cxn modelId="{85EE6CF7-3C18-474D-A714-FB4BF95DFA8F}" type="presOf" srcId="{937C7BA1-B30F-4E91-B557-1E0B015F4133}" destId="{E041C30E-41A3-4AEE-9C99-E3F622E3AED9}" srcOrd="0" destOrd="0" presId="urn:microsoft.com/office/officeart/2005/8/layout/bProcess4"/>
    <dgm:cxn modelId="{300306F9-BF06-4FE7-AF51-509A686900F1}" type="presOf" srcId="{E83CFC27-5EEA-4536-B6B9-4BD61573BFCA}" destId="{D0BC068A-7DCA-4994-9823-8020B053996A}" srcOrd="0" destOrd="0" presId="urn:microsoft.com/office/officeart/2005/8/layout/bProcess4"/>
    <dgm:cxn modelId="{C8BBC930-8B1A-4016-BAAA-F293D2AA86A4}" type="presParOf" srcId="{EB9733C2-B2FB-4C27-AD4B-3188AFE40D09}" destId="{B8508F84-66EF-4E86-8380-F64DB1322470}" srcOrd="0" destOrd="0" presId="urn:microsoft.com/office/officeart/2005/8/layout/bProcess4"/>
    <dgm:cxn modelId="{D43A6497-F7FF-4040-947B-7B20504C9B4A}" type="presParOf" srcId="{B8508F84-66EF-4E86-8380-F64DB1322470}" destId="{449BCD0D-00B2-429C-9F93-4A48D3CB08C7}" srcOrd="0" destOrd="0" presId="urn:microsoft.com/office/officeart/2005/8/layout/bProcess4"/>
    <dgm:cxn modelId="{B60619A2-8C0F-42BE-9588-B15FC5E591A1}" type="presParOf" srcId="{B8508F84-66EF-4E86-8380-F64DB1322470}" destId="{E53875FC-2D51-4833-BD7B-9AB26D012189}" srcOrd="1" destOrd="0" presId="urn:microsoft.com/office/officeart/2005/8/layout/bProcess4"/>
    <dgm:cxn modelId="{10F4ECF1-FC58-4D20-AF50-BF67466A1069}" type="presParOf" srcId="{EB9733C2-B2FB-4C27-AD4B-3188AFE40D09}" destId="{D0BC068A-7DCA-4994-9823-8020B053996A}" srcOrd="1" destOrd="0" presId="urn:microsoft.com/office/officeart/2005/8/layout/bProcess4"/>
    <dgm:cxn modelId="{927A5F9D-03E7-4613-9106-5D374C6D69F9}" type="presParOf" srcId="{EB9733C2-B2FB-4C27-AD4B-3188AFE40D09}" destId="{CF256725-9A83-4752-B68F-F8B46DD7B119}" srcOrd="2" destOrd="0" presId="urn:microsoft.com/office/officeart/2005/8/layout/bProcess4"/>
    <dgm:cxn modelId="{E18A60A5-6AE7-4D33-B785-2BBECE5EB80F}" type="presParOf" srcId="{CF256725-9A83-4752-B68F-F8B46DD7B119}" destId="{E5E2ADB5-8605-4632-B203-7103B134429B}" srcOrd="0" destOrd="0" presId="urn:microsoft.com/office/officeart/2005/8/layout/bProcess4"/>
    <dgm:cxn modelId="{E60E83D4-58A7-4F11-9028-FC73E44B37B7}" type="presParOf" srcId="{CF256725-9A83-4752-B68F-F8B46DD7B119}" destId="{2CFD13ED-76D6-4CCB-8360-9988C5FDD155}" srcOrd="1" destOrd="0" presId="urn:microsoft.com/office/officeart/2005/8/layout/bProcess4"/>
    <dgm:cxn modelId="{C2109D92-B62D-4074-AEDE-E46657CDE765}" type="presParOf" srcId="{EB9733C2-B2FB-4C27-AD4B-3188AFE40D09}" destId="{124BE05D-8015-4501-A3E6-C8FBD92809A8}" srcOrd="3" destOrd="0" presId="urn:microsoft.com/office/officeart/2005/8/layout/bProcess4"/>
    <dgm:cxn modelId="{B38E877E-1077-4120-B216-D10FC05C5E27}" type="presParOf" srcId="{EB9733C2-B2FB-4C27-AD4B-3188AFE40D09}" destId="{DFE0EACF-A91A-4937-8D9B-3F864E7D0400}" srcOrd="4" destOrd="0" presId="urn:microsoft.com/office/officeart/2005/8/layout/bProcess4"/>
    <dgm:cxn modelId="{459880BD-1926-43AA-8BC4-CC1D88CBE99D}" type="presParOf" srcId="{DFE0EACF-A91A-4937-8D9B-3F864E7D0400}" destId="{C4E9680D-750A-4610-AE6B-EDF61F59BA6E}" srcOrd="0" destOrd="0" presId="urn:microsoft.com/office/officeart/2005/8/layout/bProcess4"/>
    <dgm:cxn modelId="{E8C34A88-D77C-4CCF-81D2-9533E7B9A51C}" type="presParOf" srcId="{DFE0EACF-A91A-4937-8D9B-3F864E7D0400}" destId="{905E8871-E64A-4D91-813E-61AAB8C664D3}" srcOrd="1" destOrd="0" presId="urn:microsoft.com/office/officeart/2005/8/layout/bProcess4"/>
    <dgm:cxn modelId="{D7484955-DA68-46F1-9AAF-03F299DD74B0}" type="presParOf" srcId="{EB9733C2-B2FB-4C27-AD4B-3188AFE40D09}" destId="{09AEE805-602F-4812-92F4-755226AD424E}" srcOrd="5" destOrd="0" presId="urn:microsoft.com/office/officeart/2005/8/layout/bProcess4"/>
    <dgm:cxn modelId="{91163D83-F1C4-4FB6-A6E6-6A82311A5B45}" type="presParOf" srcId="{EB9733C2-B2FB-4C27-AD4B-3188AFE40D09}" destId="{8DB2EBA4-0D16-4684-B2EB-0206349D0471}" srcOrd="6" destOrd="0" presId="urn:microsoft.com/office/officeart/2005/8/layout/bProcess4"/>
    <dgm:cxn modelId="{864BB422-608F-4D27-B0B5-5398EC77FA99}" type="presParOf" srcId="{8DB2EBA4-0D16-4684-B2EB-0206349D0471}" destId="{9497C6AD-7B6E-4C25-8BCD-69C3CF854B57}" srcOrd="0" destOrd="0" presId="urn:microsoft.com/office/officeart/2005/8/layout/bProcess4"/>
    <dgm:cxn modelId="{447D7124-14D0-492B-A7B8-6A063F5D4A6B}" type="presParOf" srcId="{8DB2EBA4-0D16-4684-B2EB-0206349D0471}" destId="{E041C30E-41A3-4AEE-9C99-E3F622E3AED9}" srcOrd="1" destOrd="0" presId="urn:microsoft.com/office/officeart/2005/8/layout/bProcess4"/>
    <dgm:cxn modelId="{D78E2A8A-4575-49D3-9FDB-0CE102A7E50F}" type="presParOf" srcId="{EB9733C2-B2FB-4C27-AD4B-3188AFE40D09}" destId="{F3D28C01-F94A-4AB0-897F-90253F30B4FF}" srcOrd="7" destOrd="0" presId="urn:microsoft.com/office/officeart/2005/8/layout/bProcess4"/>
    <dgm:cxn modelId="{5B8B2D0E-8AFD-4284-AF11-11664FAD1026}" type="presParOf" srcId="{EB9733C2-B2FB-4C27-AD4B-3188AFE40D09}" destId="{9B7E8C4C-680B-4443-9A12-4EC257D53896}" srcOrd="8" destOrd="0" presId="urn:microsoft.com/office/officeart/2005/8/layout/bProcess4"/>
    <dgm:cxn modelId="{780158F5-0C42-4238-B1BD-BC0B26F10473}" type="presParOf" srcId="{9B7E8C4C-680B-4443-9A12-4EC257D53896}" destId="{E64248CB-3A56-4777-BB94-B2382F9EF17A}" srcOrd="0" destOrd="0" presId="urn:microsoft.com/office/officeart/2005/8/layout/bProcess4"/>
    <dgm:cxn modelId="{B377A23A-7612-4EBB-8466-4D177ABC8472}" type="presParOf" srcId="{9B7E8C4C-680B-4443-9A12-4EC257D53896}" destId="{37149E98-0228-447A-93F1-7BA8256A0DD8}" srcOrd="1" destOrd="0" presId="urn:microsoft.com/office/officeart/2005/8/layout/bProcess4"/>
    <dgm:cxn modelId="{FFB03EEF-B3FE-4E66-9C3A-E6BAD46583CD}" type="presParOf" srcId="{EB9733C2-B2FB-4C27-AD4B-3188AFE40D09}" destId="{B3C12E2E-E6D0-49CA-A6A1-8126019628BA}" srcOrd="9" destOrd="0" presId="urn:microsoft.com/office/officeart/2005/8/layout/bProcess4"/>
    <dgm:cxn modelId="{0A5BE451-D712-43EB-A210-4AEB5148A866}" type="presParOf" srcId="{EB9733C2-B2FB-4C27-AD4B-3188AFE40D09}" destId="{DBBB1E7A-8E1B-4590-B1B2-8E1CF7010653}" srcOrd="10" destOrd="0" presId="urn:microsoft.com/office/officeart/2005/8/layout/bProcess4"/>
    <dgm:cxn modelId="{1CD2DFE5-C424-493F-A33F-CCCFEB2396EC}" type="presParOf" srcId="{DBBB1E7A-8E1B-4590-B1B2-8E1CF7010653}" destId="{19652DF3-840F-4453-A3B7-9B49798405C7}" srcOrd="0" destOrd="0" presId="urn:microsoft.com/office/officeart/2005/8/layout/bProcess4"/>
    <dgm:cxn modelId="{EAF48EDC-4E90-4094-A8E7-8F7D963DDF2B}" type="presParOf" srcId="{DBBB1E7A-8E1B-4590-B1B2-8E1CF7010653}" destId="{A627125F-CD43-4034-B199-A3DA70BA3D22}" srcOrd="1" destOrd="0" presId="urn:microsoft.com/office/officeart/2005/8/layout/bProcess4"/>
    <dgm:cxn modelId="{5E67BE7F-2C97-4D7B-8C27-3B907DB54C6A}" type="presParOf" srcId="{EB9733C2-B2FB-4C27-AD4B-3188AFE40D09}" destId="{CA0230CF-67EE-41D8-92D6-DEF284C9BF38}" srcOrd="11" destOrd="0" presId="urn:microsoft.com/office/officeart/2005/8/layout/bProcess4"/>
    <dgm:cxn modelId="{F96ADEA2-4084-45AF-B8AF-5B552EAC82CD}" type="presParOf" srcId="{EB9733C2-B2FB-4C27-AD4B-3188AFE40D09}" destId="{951EBAA7-090D-4277-A36B-F4534BECA35A}" srcOrd="12" destOrd="0" presId="urn:microsoft.com/office/officeart/2005/8/layout/bProcess4"/>
    <dgm:cxn modelId="{1702C68F-A5F9-40EA-A85D-0C7841863960}" type="presParOf" srcId="{951EBAA7-090D-4277-A36B-F4534BECA35A}" destId="{B11DB82A-80E2-4D10-9EE2-E144031E826A}" srcOrd="0" destOrd="0" presId="urn:microsoft.com/office/officeart/2005/8/layout/bProcess4"/>
    <dgm:cxn modelId="{049C0802-A7EB-4065-B371-59C5CB79F190}" type="presParOf" srcId="{951EBAA7-090D-4277-A36B-F4534BECA35A}" destId="{B96C18D5-9F0B-45F8-ACA3-8C929C961B32}" srcOrd="1" destOrd="0" presId="urn:microsoft.com/office/officeart/2005/8/layout/bProcess4"/>
    <dgm:cxn modelId="{8F8B2F50-59BB-4570-ADA7-742FA806E53D}" type="presParOf" srcId="{EB9733C2-B2FB-4C27-AD4B-3188AFE40D09}" destId="{ED9AD371-E1E0-45B0-919A-E1E42EE0B439}" srcOrd="13" destOrd="0" presId="urn:microsoft.com/office/officeart/2005/8/layout/bProcess4"/>
    <dgm:cxn modelId="{0A3493DF-E453-494F-A5A2-B878DE191995}" type="presParOf" srcId="{EB9733C2-B2FB-4C27-AD4B-3188AFE40D09}" destId="{F160BE10-07B1-4C38-90AE-1AF121E987B4}" srcOrd="14" destOrd="0" presId="urn:microsoft.com/office/officeart/2005/8/layout/bProcess4"/>
    <dgm:cxn modelId="{8F8E5003-6466-4001-A8DB-83C50EA166B2}" type="presParOf" srcId="{F160BE10-07B1-4C38-90AE-1AF121E987B4}" destId="{9B82F6DE-FA5E-4507-A49A-7E7602FEE7EF}" srcOrd="0" destOrd="0" presId="urn:microsoft.com/office/officeart/2005/8/layout/bProcess4"/>
    <dgm:cxn modelId="{FB83BF73-DDCC-4EB2-AB0F-051CFB7C3F61}" type="presParOf" srcId="{F160BE10-07B1-4C38-90AE-1AF121E987B4}" destId="{27CCCA1A-E81D-4E87-BDE5-D5BB45095132}" srcOrd="1" destOrd="0" presId="urn:microsoft.com/office/officeart/2005/8/layout/b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272F01B6-7E0E-4845-956D-E80CDB5CC3E2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D5650E73-98F2-47F9-8FBD-4EFBC3F488C8}">
      <dgm:prSet/>
      <dgm:spPr/>
      <dgm:t>
        <a:bodyPr/>
        <a:lstStyle/>
        <a:p>
          <a:r>
            <a:rPr lang="en-GB"/>
            <a:t>Planners experienced across all disciplines</a:t>
          </a:r>
          <a:endParaRPr lang="en-US"/>
        </a:p>
      </dgm:t>
    </dgm:pt>
    <dgm:pt modelId="{D6B26ED5-2400-453A-A08A-A893963E3763}" type="parTrans" cxnId="{20957080-ED7A-4C91-A8FB-10B76EB46778}">
      <dgm:prSet/>
      <dgm:spPr/>
      <dgm:t>
        <a:bodyPr/>
        <a:lstStyle/>
        <a:p>
          <a:endParaRPr lang="en-US"/>
        </a:p>
      </dgm:t>
    </dgm:pt>
    <dgm:pt modelId="{A8444E30-310D-4647-A811-3834193FF02D}" type="sibTrans" cxnId="{20957080-ED7A-4C91-A8FB-10B76EB46778}">
      <dgm:prSet/>
      <dgm:spPr/>
      <dgm:t>
        <a:bodyPr/>
        <a:lstStyle/>
        <a:p>
          <a:endParaRPr lang="en-US"/>
        </a:p>
      </dgm:t>
    </dgm:pt>
    <dgm:pt modelId="{0123CB83-764F-4CF6-88D4-C8B27B73663D}">
      <dgm:prSet/>
      <dgm:spPr/>
      <dgm:t>
        <a:bodyPr/>
        <a:lstStyle/>
        <a:p>
          <a:r>
            <a:rPr lang="en-GB"/>
            <a:t>Cases triaged and allocated within 7 days</a:t>
          </a:r>
          <a:endParaRPr lang="en-US"/>
        </a:p>
      </dgm:t>
    </dgm:pt>
    <dgm:pt modelId="{683B1E6C-7865-4E6E-92AE-9B4A4BE64CBB}" type="parTrans" cxnId="{97448F74-FDA9-46EB-B146-E143DB42421C}">
      <dgm:prSet/>
      <dgm:spPr/>
      <dgm:t>
        <a:bodyPr/>
        <a:lstStyle/>
        <a:p>
          <a:endParaRPr lang="en-US"/>
        </a:p>
      </dgm:t>
    </dgm:pt>
    <dgm:pt modelId="{BDC01118-39AE-45AC-BB36-B6EEE4115C3E}" type="sibTrans" cxnId="{97448F74-FDA9-46EB-B146-E143DB42421C}">
      <dgm:prSet/>
      <dgm:spPr/>
      <dgm:t>
        <a:bodyPr/>
        <a:lstStyle/>
        <a:p>
          <a:endParaRPr lang="en-US"/>
        </a:p>
      </dgm:t>
    </dgm:pt>
    <dgm:pt modelId="{B4107F20-D55A-44E4-9F1B-BF859BB91983}">
      <dgm:prSet/>
      <dgm:spPr/>
      <dgm:t>
        <a:bodyPr/>
        <a:lstStyle/>
        <a:p>
          <a:r>
            <a:rPr lang="en-GB"/>
            <a:t>Cases closed or actioned in 21 days</a:t>
          </a:r>
          <a:endParaRPr lang="en-US"/>
        </a:p>
      </dgm:t>
    </dgm:pt>
    <dgm:pt modelId="{B3275908-C764-4E7D-A83F-D7AD9FC9A51E}" type="parTrans" cxnId="{DEB0DFA0-DE52-408E-A20F-88E6F9AF7780}">
      <dgm:prSet/>
      <dgm:spPr/>
      <dgm:t>
        <a:bodyPr/>
        <a:lstStyle/>
        <a:p>
          <a:endParaRPr lang="en-US"/>
        </a:p>
      </dgm:t>
    </dgm:pt>
    <dgm:pt modelId="{6067A051-FFCB-444F-BF45-92C335CEB62F}" type="sibTrans" cxnId="{DEB0DFA0-DE52-408E-A20F-88E6F9AF7780}">
      <dgm:prSet/>
      <dgm:spPr/>
      <dgm:t>
        <a:bodyPr/>
        <a:lstStyle/>
        <a:p>
          <a:endParaRPr lang="en-US"/>
        </a:p>
      </dgm:t>
    </dgm:pt>
    <dgm:pt modelId="{623EC2B9-AFD2-49CC-9F04-7B7379B79B25}">
      <dgm:prSet/>
      <dgm:spPr/>
      <dgm:t>
        <a:bodyPr/>
        <a:lstStyle/>
        <a:p>
          <a:r>
            <a:rPr lang="en-GB"/>
            <a:t>Pro-active monitoring of sites that are starting</a:t>
          </a:r>
          <a:endParaRPr lang="en-US"/>
        </a:p>
      </dgm:t>
    </dgm:pt>
    <dgm:pt modelId="{0190CC77-5555-4F86-9686-52FDD2136A0A}" type="parTrans" cxnId="{CCDCA35B-8F67-439C-BC2D-A0BEF6DD71D9}">
      <dgm:prSet/>
      <dgm:spPr/>
      <dgm:t>
        <a:bodyPr/>
        <a:lstStyle/>
        <a:p>
          <a:endParaRPr lang="en-US"/>
        </a:p>
      </dgm:t>
    </dgm:pt>
    <dgm:pt modelId="{68FE1501-E7F4-4477-A8DB-B9EF588AFCC6}" type="sibTrans" cxnId="{CCDCA35B-8F67-439C-BC2D-A0BEF6DD71D9}">
      <dgm:prSet/>
      <dgm:spPr/>
      <dgm:t>
        <a:bodyPr/>
        <a:lstStyle/>
        <a:p>
          <a:endParaRPr lang="en-US"/>
        </a:p>
      </dgm:t>
    </dgm:pt>
    <dgm:pt modelId="{B8BA1CFA-97E6-4134-A47B-FD76348E6C36}">
      <dgm:prSet/>
      <dgm:spPr/>
      <dgm:t>
        <a:bodyPr/>
        <a:lstStyle/>
        <a:p>
          <a:r>
            <a:rPr lang="en-GB"/>
            <a:t>Greater use of technology </a:t>
          </a:r>
          <a:endParaRPr lang="en-US"/>
        </a:p>
      </dgm:t>
    </dgm:pt>
    <dgm:pt modelId="{91911DA9-9C9D-4DD2-AE3A-BBCE15113AEC}" type="parTrans" cxnId="{37509328-4518-40E1-A255-1D9D53E5D8A0}">
      <dgm:prSet/>
      <dgm:spPr/>
      <dgm:t>
        <a:bodyPr/>
        <a:lstStyle/>
        <a:p>
          <a:endParaRPr lang="en-US"/>
        </a:p>
      </dgm:t>
    </dgm:pt>
    <dgm:pt modelId="{B43F1E5B-424D-4B98-9C8E-21C88A698861}" type="sibTrans" cxnId="{37509328-4518-40E1-A255-1D9D53E5D8A0}">
      <dgm:prSet/>
      <dgm:spPr/>
      <dgm:t>
        <a:bodyPr/>
        <a:lstStyle/>
        <a:p>
          <a:endParaRPr lang="en-US"/>
        </a:p>
      </dgm:t>
    </dgm:pt>
    <dgm:pt modelId="{E34E9F69-CB23-4E1F-95E7-F11EEA4F6FA0}">
      <dgm:prSet/>
      <dgm:spPr/>
      <dgm:t>
        <a:bodyPr/>
        <a:lstStyle/>
        <a:p>
          <a:r>
            <a:rPr lang="en-GB"/>
            <a:t>Swifter issuing of notices</a:t>
          </a:r>
          <a:endParaRPr lang="en-US"/>
        </a:p>
      </dgm:t>
    </dgm:pt>
    <dgm:pt modelId="{D3F8724B-59DB-4BD2-B5A0-F9F413EBDEF9}" type="parTrans" cxnId="{B1203C0F-7D12-4902-A16F-6DCCADB37496}">
      <dgm:prSet/>
      <dgm:spPr/>
      <dgm:t>
        <a:bodyPr/>
        <a:lstStyle/>
        <a:p>
          <a:endParaRPr lang="en-US"/>
        </a:p>
      </dgm:t>
    </dgm:pt>
    <dgm:pt modelId="{AE2EC808-88F8-4250-B0A4-7244FC06E42B}" type="sibTrans" cxnId="{B1203C0F-7D12-4902-A16F-6DCCADB37496}">
      <dgm:prSet/>
      <dgm:spPr/>
      <dgm:t>
        <a:bodyPr/>
        <a:lstStyle/>
        <a:p>
          <a:endParaRPr lang="en-US"/>
        </a:p>
      </dgm:t>
    </dgm:pt>
    <dgm:pt modelId="{3F47CF8A-CF5C-4F59-BB57-1F792547DE3C}">
      <dgm:prSet/>
      <dgm:spPr/>
      <dgm:t>
        <a:bodyPr/>
        <a:lstStyle/>
        <a:p>
          <a:r>
            <a:rPr lang="en-GB"/>
            <a:t>Progress direct action as required</a:t>
          </a:r>
          <a:endParaRPr lang="en-US"/>
        </a:p>
      </dgm:t>
    </dgm:pt>
    <dgm:pt modelId="{FEDE6DED-8821-402F-9DC0-068D3A2EAA16}" type="parTrans" cxnId="{570237AE-8349-4524-97C2-AEE8FE33F003}">
      <dgm:prSet/>
      <dgm:spPr/>
      <dgm:t>
        <a:bodyPr/>
        <a:lstStyle/>
        <a:p>
          <a:endParaRPr lang="en-US"/>
        </a:p>
      </dgm:t>
    </dgm:pt>
    <dgm:pt modelId="{BB80F561-2278-402F-A272-7B12F2878137}" type="sibTrans" cxnId="{570237AE-8349-4524-97C2-AEE8FE33F003}">
      <dgm:prSet/>
      <dgm:spPr/>
      <dgm:t>
        <a:bodyPr/>
        <a:lstStyle/>
        <a:p>
          <a:endParaRPr lang="en-US"/>
        </a:p>
      </dgm:t>
    </dgm:pt>
    <dgm:pt modelId="{27E11188-F04C-4F6D-B349-957294459BBA}">
      <dgm:prSet/>
      <dgm:spPr/>
      <dgm:t>
        <a:bodyPr/>
        <a:lstStyle/>
        <a:p>
          <a:r>
            <a:rPr lang="en-GB"/>
            <a:t>Annual compliance checks (AH, OPD, Camp Sites etc)</a:t>
          </a:r>
          <a:endParaRPr lang="en-US"/>
        </a:p>
      </dgm:t>
    </dgm:pt>
    <dgm:pt modelId="{E1D25C93-5A33-4DD2-8A70-3B105C27CB36}" type="parTrans" cxnId="{9C378740-90E7-4602-8F42-53FBA69AEB96}">
      <dgm:prSet/>
      <dgm:spPr/>
      <dgm:t>
        <a:bodyPr/>
        <a:lstStyle/>
        <a:p>
          <a:endParaRPr lang="en-US"/>
        </a:p>
      </dgm:t>
    </dgm:pt>
    <dgm:pt modelId="{EB4DF671-C98E-4D59-A4C7-CD62B3F8C62C}" type="sibTrans" cxnId="{9C378740-90E7-4602-8F42-53FBA69AEB96}">
      <dgm:prSet/>
      <dgm:spPr/>
      <dgm:t>
        <a:bodyPr/>
        <a:lstStyle/>
        <a:p>
          <a:endParaRPr lang="en-US"/>
        </a:p>
      </dgm:t>
    </dgm:pt>
    <dgm:pt modelId="{E9E1A5FC-D313-47CE-84F7-C18E90185D05}" type="pres">
      <dgm:prSet presAssocID="{272F01B6-7E0E-4845-956D-E80CDB5CC3E2}" presName="root" presStyleCnt="0">
        <dgm:presLayoutVars>
          <dgm:dir/>
          <dgm:resizeHandles val="exact"/>
        </dgm:presLayoutVars>
      </dgm:prSet>
      <dgm:spPr/>
    </dgm:pt>
    <dgm:pt modelId="{411F926C-9477-4713-ABB0-154E860AF6F4}" type="pres">
      <dgm:prSet presAssocID="{D5650E73-98F2-47F9-8FBD-4EFBC3F488C8}" presName="compNode" presStyleCnt="0"/>
      <dgm:spPr/>
    </dgm:pt>
    <dgm:pt modelId="{205533B6-EAE2-49DA-A0B6-9F2EE187553B}" type="pres">
      <dgm:prSet presAssocID="{D5650E73-98F2-47F9-8FBD-4EFBC3F488C8}" presName="bgRect" presStyleLbl="bgShp" presStyleIdx="0" presStyleCnt="8"/>
      <dgm:spPr/>
    </dgm:pt>
    <dgm:pt modelId="{1A1D206F-13FE-466C-B586-71F89D2D1A5A}" type="pres">
      <dgm:prSet presAssocID="{D5650E73-98F2-47F9-8FBD-4EFBC3F488C8}" presName="iconRect" presStyleLbl="node1" presStyleIdx="0" presStyleCnt="8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Head with Gears"/>
        </a:ext>
      </dgm:extLst>
    </dgm:pt>
    <dgm:pt modelId="{0DFD3D1A-9260-4CEC-84F0-9F6B2B0BC4A9}" type="pres">
      <dgm:prSet presAssocID="{D5650E73-98F2-47F9-8FBD-4EFBC3F488C8}" presName="spaceRect" presStyleCnt="0"/>
      <dgm:spPr/>
    </dgm:pt>
    <dgm:pt modelId="{ABA30F33-540D-45D6-BCC3-B9BC90E4B277}" type="pres">
      <dgm:prSet presAssocID="{D5650E73-98F2-47F9-8FBD-4EFBC3F488C8}" presName="parTx" presStyleLbl="revTx" presStyleIdx="0" presStyleCnt="8">
        <dgm:presLayoutVars>
          <dgm:chMax val="0"/>
          <dgm:chPref val="0"/>
        </dgm:presLayoutVars>
      </dgm:prSet>
      <dgm:spPr/>
    </dgm:pt>
    <dgm:pt modelId="{CDDD4811-0B27-4940-86A2-ABE1348199B0}" type="pres">
      <dgm:prSet presAssocID="{A8444E30-310D-4647-A811-3834193FF02D}" presName="sibTrans" presStyleCnt="0"/>
      <dgm:spPr/>
    </dgm:pt>
    <dgm:pt modelId="{DFA8B102-224A-4571-B489-FC5404926001}" type="pres">
      <dgm:prSet presAssocID="{0123CB83-764F-4CF6-88D4-C8B27B73663D}" presName="compNode" presStyleCnt="0"/>
      <dgm:spPr/>
    </dgm:pt>
    <dgm:pt modelId="{D72650F7-3B00-4085-8922-98A869F4EB69}" type="pres">
      <dgm:prSet presAssocID="{0123CB83-764F-4CF6-88D4-C8B27B73663D}" presName="bgRect" presStyleLbl="bgShp" presStyleIdx="1" presStyleCnt="8"/>
      <dgm:spPr/>
    </dgm:pt>
    <dgm:pt modelId="{9AF0D3FB-6E57-441D-B703-4ED8284A37EA}" type="pres">
      <dgm:prSet presAssocID="{0123CB83-764F-4CF6-88D4-C8B27B73663D}" presName="iconRect" presStyleLbl="node1" presStyleIdx="1" presStyleCnt="8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topwatch"/>
        </a:ext>
      </dgm:extLst>
    </dgm:pt>
    <dgm:pt modelId="{80A8261F-25CF-41D4-8367-60D1A53D1371}" type="pres">
      <dgm:prSet presAssocID="{0123CB83-764F-4CF6-88D4-C8B27B73663D}" presName="spaceRect" presStyleCnt="0"/>
      <dgm:spPr/>
    </dgm:pt>
    <dgm:pt modelId="{0F6C0396-5423-43A8-B7E2-8B97B28CE6A7}" type="pres">
      <dgm:prSet presAssocID="{0123CB83-764F-4CF6-88D4-C8B27B73663D}" presName="parTx" presStyleLbl="revTx" presStyleIdx="1" presStyleCnt="8">
        <dgm:presLayoutVars>
          <dgm:chMax val="0"/>
          <dgm:chPref val="0"/>
        </dgm:presLayoutVars>
      </dgm:prSet>
      <dgm:spPr/>
    </dgm:pt>
    <dgm:pt modelId="{CB0CFAE5-7D2D-4001-BAC1-CA0C3BC11340}" type="pres">
      <dgm:prSet presAssocID="{BDC01118-39AE-45AC-BB36-B6EEE4115C3E}" presName="sibTrans" presStyleCnt="0"/>
      <dgm:spPr/>
    </dgm:pt>
    <dgm:pt modelId="{635E9BF2-72A4-45A7-9A94-A490BF60C86C}" type="pres">
      <dgm:prSet presAssocID="{B4107F20-D55A-44E4-9F1B-BF859BB91983}" presName="compNode" presStyleCnt="0"/>
      <dgm:spPr/>
    </dgm:pt>
    <dgm:pt modelId="{5249E347-93E7-4311-B4F8-EF180F1B6E5E}" type="pres">
      <dgm:prSet presAssocID="{B4107F20-D55A-44E4-9F1B-BF859BB91983}" presName="bgRect" presStyleLbl="bgShp" presStyleIdx="2" presStyleCnt="8"/>
      <dgm:spPr/>
    </dgm:pt>
    <dgm:pt modelId="{B856DD04-DA80-4B8A-9199-D7F8F2BEBAE4}" type="pres">
      <dgm:prSet presAssocID="{B4107F20-D55A-44E4-9F1B-BF859BB91983}" presName="iconRect" presStyleLbl="node1" presStyleIdx="2" presStyleCnt="8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Tick"/>
        </a:ext>
      </dgm:extLst>
    </dgm:pt>
    <dgm:pt modelId="{60CFB604-357E-44BC-899B-5A11D7F5F0D2}" type="pres">
      <dgm:prSet presAssocID="{B4107F20-D55A-44E4-9F1B-BF859BB91983}" presName="spaceRect" presStyleCnt="0"/>
      <dgm:spPr/>
    </dgm:pt>
    <dgm:pt modelId="{FD05BAB1-C301-4024-BE54-51A4414F4A66}" type="pres">
      <dgm:prSet presAssocID="{B4107F20-D55A-44E4-9F1B-BF859BB91983}" presName="parTx" presStyleLbl="revTx" presStyleIdx="2" presStyleCnt="8">
        <dgm:presLayoutVars>
          <dgm:chMax val="0"/>
          <dgm:chPref val="0"/>
        </dgm:presLayoutVars>
      </dgm:prSet>
      <dgm:spPr/>
    </dgm:pt>
    <dgm:pt modelId="{A2E39B2C-0C2F-4FD2-B583-C854A855A06A}" type="pres">
      <dgm:prSet presAssocID="{6067A051-FFCB-444F-BF45-92C335CEB62F}" presName="sibTrans" presStyleCnt="0"/>
      <dgm:spPr/>
    </dgm:pt>
    <dgm:pt modelId="{C4649D67-1213-4D82-823D-7F2C5E246B99}" type="pres">
      <dgm:prSet presAssocID="{623EC2B9-AFD2-49CC-9F04-7B7379B79B25}" presName="compNode" presStyleCnt="0"/>
      <dgm:spPr/>
    </dgm:pt>
    <dgm:pt modelId="{29677DCF-73DE-4E1A-94E3-BEF395E6CFC4}" type="pres">
      <dgm:prSet presAssocID="{623EC2B9-AFD2-49CC-9F04-7B7379B79B25}" presName="bgRect" presStyleLbl="bgShp" presStyleIdx="3" presStyleCnt="8"/>
      <dgm:spPr/>
    </dgm:pt>
    <dgm:pt modelId="{4ABD74DD-BEB8-4009-A5BD-E5DFC76B3C90}" type="pres">
      <dgm:prSet presAssocID="{623EC2B9-AFD2-49CC-9F04-7B7379B79B25}" presName="iconRect" presStyleLbl="node1" presStyleIdx="3" presStyleCnt="8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Thumbs Up Sign"/>
        </a:ext>
      </dgm:extLst>
    </dgm:pt>
    <dgm:pt modelId="{6DB0ABED-F027-41C4-95E8-539C466EF132}" type="pres">
      <dgm:prSet presAssocID="{623EC2B9-AFD2-49CC-9F04-7B7379B79B25}" presName="spaceRect" presStyleCnt="0"/>
      <dgm:spPr/>
    </dgm:pt>
    <dgm:pt modelId="{71AF7A49-2DE2-4538-B70E-EC9F5278B9D1}" type="pres">
      <dgm:prSet presAssocID="{623EC2B9-AFD2-49CC-9F04-7B7379B79B25}" presName="parTx" presStyleLbl="revTx" presStyleIdx="3" presStyleCnt="8">
        <dgm:presLayoutVars>
          <dgm:chMax val="0"/>
          <dgm:chPref val="0"/>
        </dgm:presLayoutVars>
      </dgm:prSet>
      <dgm:spPr/>
    </dgm:pt>
    <dgm:pt modelId="{242CAE78-9585-4313-A752-468B6D8A12F7}" type="pres">
      <dgm:prSet presAssocID="{68FE1501-E7F4-4477-A8DB-B9EF588AFCC6}" presName="sibTrans" presStyleCnt="0"/>
      <dgm:spPr/>
    </dgm:pt>
    <dgm:pt modelId="{CE8A344D-7823-478E-AD9A-E17E2DCFEA54}" type="pres">
      <dgm:prSet presAssocID="{B8BA1CFA-97E6-4134-A47B-FD76348E6C36}" presName="compNode" presStyleCnt="0"/>
      <dgm:spPr/>
    </dgm:pt>
    <dgm:pt modelId="{66032D57-3D40-4C2C-BEEA-8AFF6BAB5A37}" type="pres">
      <dgm:prSet presAssocID="{B8BA1CFA-97E6-4134-A47B-FD76348E6C36}" presName="bgRect" presStyleLbl="bgShp" presStyleIdx="4" presStyleCnt="8"/>
      <dgm:spPr/>
    </dgm:pt>
    <dgm:pt modelId="{B42C21FF-B70C-44AE-B5F0-1135828A97C0}" type="pres">
      <dgm:prSet presAssocID="{B8BA1CFA-97E6-4134-A47B-FD76348E6C36}" presName="iconRect" presStyleLbl="node1" presStyleIdx="4" presStyleCnt="8"/>
      <dgm:spPr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omputer"/>
        </a:ext>
      </dgm:extLst>
    </dgm:pt>
    <dgm:pt modelId="{21D698FB-469D-4DF8-BD6C-01E349F6A2CD}" type="pres">
      <dgm:prSet presAssocID="{B8BA1CFA-97E6-4134-A47B-FD76348E6C36}" presName="spaceRect" presStyleCnt="0"/>
      <dgm:spPr/>
    </dgm:pt>
    <dgm:pt modelId="{2B8112B2-27F0-4795-94A5-BC3C7DD049A1}" type="pres">
      <dgm:prSet presAssocID="{B8BA1CFA-97E6-4134-A47B-FD76348E6C36}" presName="parTx" presStyleLbl="revTx" presStyleIdx="4" presStyleCnt="8">
        <dgm:presLayoutVars>
          <dgm:chMax val="0"/>
          <dgm:chPref val="0"/>
        </dgm:presLayoutVars>
      </dgm:prSet>
      <dgm:spPr/>
    </dgm:pt>
    <dgm:pt modelId="{EA2977D6-EE63-4E2E-83CE-999F5EEAA68E}" type="pres">
      <dgm:prSet presAssocID="{B43F1E5B-424D-4B98-9C8E-21C88A698861}" presName="sibTrans" presStyleCnt="0"/>
      <dgm:spPr/>
    </dgm:pt>
    <dgm:pt modelId="{4B043CB3-FD31-400F-A764-B027EF535EBE}" type="pres">
      <dgm:prSet presAssocID="{E34E9F69-CB23-4E1F-95E7-F11EEA4F6FA0}" presName="compNode" presStyleCnt="0"/>
      <dgm:spPr/>
    </dgm:pt>
    <dgm:pt modelId="{E0A4ACD0-9C72-4ADF-BE51-2D08525217B3}" type="pres">
      <dgm:prSet presAssocID="{E34E9F69-CB23-4E1F-95E7-F11EEA4F6FA0}" presName="bgRect" presStyleLbl="bgShp" presStyleIdx="5" presStyleCnt="8"/>
      <dgm:spPr/>
    </dgm:pt>
    <dgm:pt modelId="{F3FE0F04-A955-493C-85AC-99695DB670AE}" type="pres">
      <dgm:prSet presAssocID="{E34E9F69-CB23-4E1F-95E7-F11EEA4F6FA0}" presName="iconRect" presStyleLbl="node1" presStyleIdx="5" presStyleCnt="8"/>
      <dgm:spPr>
        <a:blipFill>
          <a:blip xmlns:r="http://schemas.openxmlformats.org/officeDocument/2006/relationships"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Document"/>
        </a:ext>
      </dgm:extLst>
    </dgm:pt>
    <dgm:pt modelId="{11B50D90-2ECC-42B0-932D-902FBC258A1E}" type="pres">
      <dgm:prSet presAssocID="{E34E9F69-CB23-4E1F-95E7-F11EEA4F6FA0}" presName="spaceRect" presStyleCnt="0"/>
      <dgm:spPr/>
    </dgm:pt>
    <dgm:pt modelId="{42CA811E-109A-4B9B-A53C-70620257DBB8}" type="pres">
      <dgm:prSet presAssocID="{E34E9F69-CB23-4E1F-95E7-F11EEA4F6FA0}" presName="parTx" presStyleLbl="revTx" presStyleIdx="5" presStyleCnt="8">
        <dgm:presLayoutVars>
          <dgm:chMax val="0"/>
          <dgm:chPref val="0"/>
        </dgm:presLayoutVars>
      </dgm:prSet>
      <dgm:spPr/>
    </dgm:pt>
    <dgm:pt modelId="{F99CFF3A-939D-438E-94CF-FD782291ECB1}" type="pres">
      <dgm:prSet presAssocID="{AE2EC808-88F8-4250-B0A4-7244FC06E42B}" presName="sibTrans" presStyleCnt="0"/>
      <dgm:spPr/>
    </dgm:pt>
    <dgm:pt modelId="{F7E5C3F4-7996-4A29-B508-1E58801FB420}" type="pres">
      <dgm:prSet presAssocID="{3F47CF8A-CF5C-4F59-BB57-1F792547DE3C}" presName="compNode" presStyleCnt="0"/>
      <dgm:spPr/>
    </dgm:pt>
    <dgm:pt modelId="{45C8C14F-20B9-4203-A810-5374DAF887F7}" type="pres">
      <dgm:prSet presAssocID="{3F47CF8A-CF5C-4F59-BB57-1F792547DE3C}" presName="bgRect" presStyleLbl="bgShp" presStyleIdx="6" presStyleCnt="8"/>
      <dgm:spPr/>
    </dgm:pt>
    <dgm:pt modelId="{5FA6F86E-8502-4A6B-968B-7858D897F8C6}" type="pres">
      <dgm:prSet presAssocID="{3F47CF8A-CF5C-4F59-BB57-1F792547DE3C}" presName="iconRect" presStyleLbl="node1" presStyleIdx="6" presStyleCnt="8"/>
      <dgm:spPr>
        <a:blipFill>
          <a:blip xmlns:r="http://schemas.openxmlformats.org/officeDocument/2006/relationships" r:embed="rId1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heckList"/>
        </a:ext>
      </dgm:extLst>
    </dgm:pt>
    <dgm:pt modelId="{CC6A264A-5D24-4E18-8685-EF155EEDE01E}" type="pres">
      <dgm:prSet presAssocID="{3F47CF8A-CF5C-4F59-BB57-1F792547DE3C}" presName="spaceRect" presStyleCnt="0"/>
      <dgm:spPr/>
    </dgm:pt>
    <dgm:pt modelId="{C5483617-E124-40F4-8EC4-C4E76E02FEDC}" type="pres">
      <dgm:prSet presAssocID="{3F47CF8A-CF5C-4F59-BB57-1F792547DE3C}" presName="parTx" presStyleLbl="revTx" presStyleIdx="6" presStyleCnt="8">
        <dgm:presLayoutVars>
          <dgm:chMax val="0"/>
          <dgm:chPref val="0"/>
        </dgm:presLayoutVars>
      </dgm:prSet>
      <dgm:spPr/>
    </dgm:pt>
    <dgm:pt modelId="{76478192-ED95-451B-B14C-9998D16CB588}" type="pres">
      <dgm:prSet presAssocID="{BB80F561-2278-402F-A272-7B12F2878137}" presName="sibTrans" presStyleCnt="0"/>
      <dgm:spPr/>
    </dgm:pt>
    <dgm:pt modelId="{E86C5C0E-F941-46DD-B1BC-75CA52774215}" type="pres">
      <dgm:prSet presAssocID="{27E11188-F04C-4F6D-B349-957294459BBA}" presName="compNode" presStyleCnt="0"/>
      <dgm:spPr/>
    </dgm:pt>
    <dgm:pt modelId="{BBFEF432-3DCA-4AEB-B11A-9F713698C62D}" type="pres">
      <dgm:prSet presAssocID="{27E11188-F04C-4F6D-B349-957294459BBA}" presName="bgRect" presStyleLbl="bgShp" presStyleIdx="7" presStyleCnt="8"/>
      <dgm:spPr/>
    </dgm:pt>
    <dgm:pt modelId="{D582F863-E943-4DEB-947C-277F514FC5AE}" type="pres">
      <dgm:prSet presAssocID="{27E11188-F04C-4F6D-B349-957294459BBA}" presName="iconRect" presStyleLbl="node1" presStyleIdx="7" presStyleCnt="8"/>
      <dgm:spPr>
        <a:blipFill>
          <a:blip xmlns:r="http://schemas.openxmlformats.org/officeDocument/2006/relationships" r:embed="rId1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ank Check"/>
        </a:ext>
      </dgm:extLst>
    </dgm:pt>
    <dgm:pt modelId="{7F43786D-9D4C-454C-9300-928EE03F0159}" type="pres">
      <dgm:prSet presAssocID="{27E11188-F04C-4F6D-B349-957294459BBA}" presName="spaceRect" presStyleCnt="0"/>
      <dgm:spPr/>
    </dgm:pt>
    <dgm:pt modelId="{B01C225D-50A3-4320-B0C3-7756E1E32778}" type="pres">
      <dgm:prSet presAssocID="{27E11188-F04C-4F6D-B349-957294459BBA}" presName="parTx" presStyleLbl="revTx" presStyleIdx="7" presStyleCnt="8">
        <dgm:presLayoutVars>
          <dgm:chMax val="0"/>
          <dgm:chPref val="0"/>
        </dgm:presLayoutVars>
      </dgm:prSet>
      <dgm:spPr/>
    </dgm:pt>
  </dgm:ptLst>
  <dgm:cxnLst>
    <dgm:cxn modelId="{61C10201-D87E-4E5B-9B31-7B42656C30DF}" type="presOf" srcId="{3F47CF8A-CF5C-4F59-BB57-1F792547DE3C}" destId="{C5483617-E124-40F4-8EC4-C4E76E02FEDC}" srcOrd="0" destOrd="0" presId="urn:microsoft.com/office/officeart/2018/2/layout/IconVerticalSolidList"/>
    <dgm:cxn modelId="{1811F305-25CB-4131-9E66-030DBB62D496}" type="presOf" srcId="{272F01B6-7E0E-4845-956D-E80CDB5CC3E2}" destId="{E9E1A5FC-D313-47CE-84F7-C18E90185D05}" srcOrd="0" destOrd="0" presId="urn:microsoft.com/office/officeart/2018/2/layout/IconVerticalSolidList"/>
    <dgm:cxn modelId="{B1203C0F-7D12-4902-A16F-6DCCADB37496}" srcId="{272F01B6-7E0E-4845-956D-E80CDB5CC3E2}" destId="{E34E9F69-CB23-4E1F-95E7-F11EEA4F6FA0}" srcOrd="5" destOrd="0" parTransId="{D3F8724B-59DB-4BD2-B5A0-F9F413EBDEF9}" sibTransId="{AE2EC808-88F8-4250-B0A4-7244FC06E42B}"/>
    <dgm:cxn modelId="{37509328-4518-40E1-A255-1D9D53E5D8A0}" srcId="{272F01B6-7E0E-4845-956D-E80CDB5CC3E2}" destId="{B8BA1CFA-97E6-4134-A47B-FD76348E6C36}" srcOrd="4" destOrd="0" parTransId="{91911DA9-9C9D-4DD2-AE3A-BBCE15113AEC}" sibTransId="{B43F1E5B-424D-4B98-9C8E-21C88A698861}"/>
    <dgm:cxn modelId="{F747FB35-F843-4567-AF42-2CDF712C0D9B}" type="presOf" srcId="{0123CB83-764F-4CF6-88D4-C8B27B73663D}" destId="{0F6C0396-5423-43A8-B7E2-8B97B28CE6A7}" srcOrd="0" destOrd="0" presId="urn:microsoft.com/office/officeart/2018/2/layout/IconVerticalSolidList"/>
    <dgm:cxn modelId="{9C378740-90E7-4602-8F42-53FBA69AEB96}" srcId="{272F01B6-7E0E-4845-956D-E80CDB5CC3E2}" destId="{27E11188-F04C-4F6D-B349-957294459BBA}" srcOrd="7" destOrd="0" parTransId="{E1D25C93-5A33-4DD2-8A70-3B105C27CB36}" sibTransId="{EB4DF671-C98E-4D59-A4C7-CD62B3F8C62C}"/>
    <dgm:cxn modelId="{CCDCA35B-8F67-439C-BC2D-A0BEF6DD71D9}" srcId="{272F01B6-7E0E-4845-956D-E80CDB5CC3E2}" destId="{623EC2B9-AFD2-49CC-9F04-7B7379B79B25}" srcOrd="3" destOrd="0" parTransId="{0190CC77-5555-4F86-9686-52FDD2136A0A}" sibTransId="{68FE1501-E7F4-4477-A8DB-B9EF588AFCC6}"/>
    <dgm:cxn modelId="{D1A10B6D-4A11-4E44-9DDD-8D31E254DEBF}" type="presOf" srcId="{B8BA1CFA-97E6-4134-A47B-FD76348E6C36}" destId="{2B8112B2-27F0-4795-94A5-BC3C7DD049A1}" srcOrd="0" destOrd="0" presId="urn:microsoft.com/office/officeart/2018/2/layout/IconVerticalSolidList"/>
    <dgm:cxn modelId="{97448F74-FDA9-46EB-B146-E143DB42421C}" srcId="{272F01B6-7E0E-4845-956D-E80CDB5CC3E2}" destId="{0123CB83-764F-4CF6-88D4-C8B27B73663D}" srcOrd="1" destOrd="0" parTransId="{683B1E6C-7865-4E6E-92AE-9B4A4BE64CBB}" sibTransId="{BDC01118-39AE-45AC-BB36-B6EEE4115C3E}"/>
    <dgm:cxn modelId="{20957080-ED7A-4C91-A8FB-10B76EB46778}" srcId="{272F01B6-7E0E-4845-956D-E80CDB5CC3E2}" destId="{D5650E73-98F2-47F9-8FBD-4EFBC3F488C8}" srcOrd="0" destOrd="0" parTransId="{D6B26ED5-2400-453A-A08A-A893963E3763}" sibTransId="{A8444E30-310D-4647-A811-3834193FF02D}"/>
    <dgm:cxn modelId="{DEB0DFA0-DE52-408E-A20F-88E6F9AF7780}" srcId="{272F01B6-7E0E-4845-956D-E80CDB5CC3E2}" destId="{B4107F20-D55A-44E4-9F1B-BF859BB91983}" srcOrd="2" destOrd="0" parTransId="{B3275908-C764-4E7D-A83F-D7AD9FC9A51E}" sibTransId="{6067A051-FFCB-444F-BF45-92C335CEB62F}"/>
    <dgm:cxn modelId="{570237AE-8349-4524-97C2-AEE8FE33F003}" srcId="{272F01B6-7E0E-4845-956D-E80CDB5CC3E2}" destId="{3F47CF8A-CF5C-4F59-BB57-1F792547DE3C}" srcOrd="6" destOrd="0" parTransId="{FEDE6DED-8821-402F-9DC0-068D3A2EAA16}" sibTransId="{BB80F561-2278-402F-A272-7B12F2878137}"/>
    <dgm:cxn modelId="{728519BC-EDEF-48CF-8D3C-6D330A088978}" type="presOf" srcId="{27E11188-F04C-4F6D-B349-957294459BBA}" destId="{B01C225D-50A3-4320-B0C3-7756E1E32778}" srcOrd="0" destOrd="0" presId="urn:microsoft.com/office/officeart/2018/2/layout/IconVerticalSolidList"/>
    <dgm:cxn modelId="{15F862D2-F4AA-4C67-BB72-B0B4CD9C8F2E}" type="presOf" srcId="{D5650E73-98F2-47F9-8FBD-4EFBC3F488C8}" destId="{ABA30F33-540D-45D6-BCC3-B9BC90E4B277}" srcOrd="0" destOrd="0" presId="urn:microsoft.com/office/officeart/2018/2/layout/IconVerticalSolidList"/>
    <dgm:cxn modelId="{41F40AD7-17F7-4419-BB25-CF2CDEC2194F}" type="presOf" srcId="{E34E9F69-CB23-4E1F-95E7-F11EEA4F6FA0}" destId="{42CA811E-109A-4B9B-A53C-70620257DBB8}" srcOrd="0" destOrd="0" presId="urn:microsoft.com/office/officeart/2018/2/layout/IconVerticalSolidList"/>
    <dgm:cxn modelId="{75A174EA-6EB9-4C92-A74E-E5F2D7D9A849}" type="presOf" srcId="{B4107F20-D55A-44E4-9F1B-BF859BB91983}" destId="{FD05BAB1-C301-4024-BE54-51A4414F4A66}" srcOrd="0" destOrd="0" presId="urn:microsoft.com/office/officeart/2018/2/layout/IconVerticalSolidList"/>
    <dgm:cxn modelId="{E1F4EFF6-CE1C-4D1C-80E6-A8803DFC03C0}" type="presOf" srcId="{623EC2B9-AFD2-49CC-9F04-7B7379B79B25}" destId="{71AF7A49-2DE2-4538-B70E-EC9F5278B9D1}" srcOrd="0" destOrd="0" presId="urn:microsoft.com/office/officeart/2018/2/layout/IconVerticalSolidList"/>
    <dgm:cxn modelId="{9643AB4F-92AD-4BCE-ABD2-2234E75D888C}" type="presParOf" srcId="{E9E1A5FC-D313-47CE-84F7-C18E90185D05}" destId="{411F926C-9477-4713-ABB0-154E860AF6F4}" srcOrd="0" destOrd="0" presId="urn:microsoft.com/office/officeart/2018/2/layout/IconVerticalSolidList"/>
    <dgm:cxn modelId="{930A8A12-EE27-455D-96A3-8870D04DE051}" type="presParOf" srcId="{411F926C-9477-4713-ABB0-154E860AF6F4}" destId="{205533B6-EAE2-49DA-A0B6-9F2EE187553B}" srcOrd="0" destOrd="0" presId="urn:microsoft.com/office/officeart/2018/2/layout/IconVerticalSolidList"/>
    <dgm:cxn modelId="{AC06BD5B-C88B-44E7-AE22-0371813AC870}" type="presParOf" srcId="{411F926C-9477-4713-ABB0-154E860AF6F4}" destId="{1A1D206F-13FE-466C-B586-71F89D2D1A5A}" srcOrd="1" destOrd="0" presId="urn:microsoft.com/office/officeart/2018/2/layout/IconVerticalSolidList"/>
    <dgm:cxn modelId="{C76A30C0-A133-4094-9B08-0E033D02E750}" type="presParOf" srcId="{411F926C-9477-4713-ABB0-154E860AF6F4}" destId="{0DFD3D1A-9260-4CEC-84F0-9F6B2B0BC4A9}" srcOrd="2" destOrd="0" presId="urn:microsoft.com/office/officeart/2018/2/layout/IconVerticalSolidList"/>
    <dgm:cxn modelId="{0838C44E-704E-4F6D-A0AD-FD4C8BC6D5AA}" type="presParOf" srcId="{411F926C-9477-4713-ABB0-154E860AF6F4}" destId="{ABA30F33-540D-45D6-BCC3-B9BC90E4B277}" srcOrd="3" destOrd="0" presId="urn:microsoft.com/office/officeart/2018/2/layout/IconVerticalSolidList"/>
    <dgm:cxn modelId="{359DF047-E00D-46D2-9E56-E5AD628C6509}" type="presParOf" srcId="{E9E1A5FC-D313-47CE-84F7-C18E90185D05}" destId="{CDDD4811-0B27-4940-86A2-ABE1348199B0}" srcOrd="1" destOrd="0" presId="urn:microsoft.com/office/officeart/2018/2/layout/IconVerticalSolidList"/>
    <dgm:cxn modelId="{C63B12FB-AABD-47BF-97C3-1521F87392E8}" type="presParOf" srcId="{E9E1A5FC-D313-47CE-84F7-C18E90185D05}" destId="{DFA8B102-224A-4571-B489-FC5404926001}" srcOrd="2" destOrd="0" presId="urn:microsoft.com/office/officeart/2018/2/layout/IconVerticalSolidList"/>
    <dgm:cxn modelId="{229B6687-F475-419F-A875-84C9F86F14A6}" type="presParOf" srcId="{DFA8B102-224A-4571-B489-FC5404926001}" destId="{D72650F7-3B00-4085-8922-98A869F4EB69}" srcOrd="0" destOrd="0" presId="urn:microsoft.com/office/officeart/2018/2/layout/IconVerticalSolidList"/>
    <dgm:cxn modelId="{3563A6FE-626E-4190-8E99-CF5E93B0CB16}" type="presParOf" srcId="{DFA8B102-224A-4571-B489-FC5404926001}" destId="{9AF0D3FB-6E57-441D-B703-4ED8284A37EA}" srcOrd="1" destOrd="0" presId="urn:microsoft.com/office/officeart/2018/2/layout/IconVerticalSolidList"/>
    <dgm:cxn modelId="{2C95DEFA-F704-4B7E-BB83-D13A0AABA1D2}" type="presParOf" srcId="{DFA8B102-224A-4571-B489-FC5404926001}" destId="{80A8261F-25CF-41D4-8367-60D1A53D1371}" srcOrd="2" destOrd="0" presId="urn:microsoft.com/office/officeart/2018/2/layout/IconVerticalSolidList"/>
    <dgm:cxn modelId="{3B344003-D911-4988-B3F6-6EC8B89AEBAB}" type="presParOf" srcId="{DFA8B102-224A-4571-B489-FC5404926001}" destId="{0F6C0396-5423-43A8-B7E2-8B97B28CE6A7}" srcOrd="3" destOrd="0" presId="urn:microsoft.com/office/officeart/2018/2/layout/IconVerticalSolidList"/>
    <dgm:cxn modelId="{811FDF05-A32E-4188-8D42-0B96AB5D4949}" type="presParOf" srcId="{E9E1A5FC-D313-47CE-84F7-C18E90185D05}" destId="{CB0CFAE5-7D2D-4001-BAC1-CA0C3BC11340}" srcOrd="3" destOrd="0" presId="urn:microsoft.com/office/officeart/2018/2/layout/IconVerticalSolidList"/>
    <dgm:cxn modelId="{F5FA511A-7A47-4806-A3FC-242D8A666224}" type="presParOf" srcId="{E9E1A5FC-D313-47CE-84F7-C18E90185D05}" destId="{635E9BF2-72A4-45A7-9A94-A490BF60C86C}" srcOrd="4" destOrd="0" presId="urn:microsoft.com/office/officeart/2018/2/layout/IconVerticalSolidList"/>
    <dgm:cxn modelId="{452B423D-EB84-4014-AD67-852FEED51583}" type="presParOf" srcId="{635E9BF2-72A4-45A7-9A94-A490BF60C86C}" destId="{5249E347-93E7-4311-B4F8-EF180F1B6E5E}" srcOrd="0" destOrd="0" presId="urn:microsoft.com/office/officeart/2018/2/layout/IconVerticalSolidList"/>
    <dgm:cxn modelId="{EF3E4BC7-62FF-49F2-B784-381E628F35F7}" type="presParOf" srcId="{635E9BF2-72A4-45A7-9A94-A490BF60C86C}" destId="{B856DD04-DA80-4B8A-9199-D7F8F2BEBAE4}" srcOrd="1" destOrd="0" presId="urn:microsoft.com/office/officeart/2018/2/layout/IconVerticalSolidList"/>
    <dgm:cxn modelId="{68A0097B-F029-49CF-8880-F033159CF39D}" type="presParOf" srcId="{635E9BF2-72A4-45A7-9A94-A490BF60C86C}" destId="{60CFB604-357E-44BC-899B-5A11D7F5F0D2}" srcOrd="2" destOrd="0" presId="urn:microsoft.com/office/officeart/2018/2/layout/IconVerticalSolidList"/>
    <dgm:cxn modelId="{C2DECEF7-91BE-42DF-8CF0-20BA1CC530AD}" type="presParOf" srcId="{635E9BF2-72A4-45A7-9A94-A490BF60C86C}" destId="{FD05BAB1-C301-4024-BE54-51A4414F4A66}" srcOrd="3" destOrd="0" presId="urn:microsoft.com/office/officeart/2018/2/layout/IconVerticalSolidList"/>
    <dgm:cxn modelId="{81B129F1-D1A2-4541-BBF5-B4BD588B4233}" type="presParOf" srcId="{E9E1A5FC-D313-47CE-84F7-C18E90185D05}" destId="{A2E39B2C-0C2F-4FD2-B583-C854A855A06A}" srcOrd="5" destOrd="0" presId="urn:microsoft.com/office/officeart/2018/2/layout/IconVerticalSolidList"/>
    <dgm:cxn modelId="{B5E046CE-1891-45B2-80FE-470ED074AC0E}" type="presParOf" srcId="{E9E1A5FC-D313-47CE-84F7-C18E90185D05}" destId="{C4649D67-1213-4D82-823D-7F2C5E246B99}" srcOrd="6" destOrd="0" presId="urn:microsoft.com/office/officeart/2018/2/layout/IconVerticalSolidList"/>
    <dgm:cxn modelId="{45802C30-E171-424D-B4C4-80D7181FB44E}" type="presParOf" srcId="{C4649D67-1213-4D82-823D-7F2C5E246B99}" destId="{29677DCF-73DE-4E1A-94E3-BEF395E6CFC4}" srcOrd="0" destOrd="0" presId="urn:microsoft.com/office/officeart/2018/2/layout/IconVerticalSolidList"/>
    <dgm:cxn modelId="{E8137AAF-B0B2-4909-963C-B0AB7770486E}" type="presParOf" srcId="{C4649D67-1213-4D82-823D-7F2C5E246B99}" destId="{4ABD74DD-BEB8-4009-A5BD-E5DFC76B3C90}" srcOrd="1" destOrd="0" presId="urn:microsoft.com/office/officeart/2018/2/layout/IconVerticalSolidList"/>
    <dgm:cxn modelId="{8AC75B7E-E291-4099-9BE5-74602DD2197A}" type="presParOf" srcId="{C4649D67-1213-4D82-823D-7F2C5E246B99}" destId="{6DB0ABED-F027-41C4-95E8-539C466EF132}" srcOrd="2" destOrd="0" presId="urn:microsoft.com/office/officeart/2018/2/layout/IconVerticalSolidList"/>
    <dgm:cxn modelId="{D03F03AE-EDD9-4072-81E0-77F2FA82EED0}" type="presParOf" srcId="{C4649D67-1213-4D82-823D-7F2C5E246B99}" destId="{71AF7A49-2DE2-4538-B70E-EC9F5278B9D1}" srcOrd="3" destOrd="0" presId="urn:microsoft.com/office/officeart/2018/2/layout/IconVerticalSolidList"/>
    <dgm:cxn modelId="{382D93E5-AA9C-47BE-9FE0-4FF3B41DCED2}" type="presParOf" srcId="{E9E1A5FC-D313-47CE-84F7-C18E90185D05}" destId="{242CAE78-9585-4313-A752-468B6D8A12F7}" srcOrd="7" destOrd="0" presId="urn:microsoft.com/office/officeart/2018/2/layout/IconVerticalSolidList"/>
    <dgm:cxn modelId="{2F2D4A4B-7108-4B6E-B5E6-465B8F000F4C}" type="presParOf" srcId="{E9E1A5FC-D313-47CE-84F7-C18E90185D05}" destId="{CE8A344D-7823-478E-AD9A-E17E2DCFEA54}" srcOrd="8" destOrd="0" presId="urn:microsoft.com/office/officeart/2018/2/layout/IconVerticalSolidList"/>
    <dgm:cxn modelId="{895C9600-E20B-45E6-B8F0-032C6B613C8B}" type="presParOf" srcId="{CE8A344D-7823-478E-AD9A-E17E2DCFEA54}" destId="{66032D57-3D40-4C2C-BEEA-8AFF6BAB5A37}" srcOrd="0" destOrd="0" presId="urn:microsoft.com/office/officeart/2018/2/layout/IconVerticalSolidList"/>
    <dgm:cxn modelId="{B81C418F-AA93-4621-B40A-E5140D56557E}" type="presParOf" srcId="{CE8A344D-7823-478E-AD9A-E17E2DCFEA54}" destId="{B42C21FF-B70C-44AE-B5F0-1135828A97C0}" srcOrd="1" destOrd="0" presId="urn:microsoft.com/office/officeart/2018/2/layout/IconVerticalSolidList"/>
    <dgm:cxn modelId="{4C0DAB59-F072-4EAE-930F-A50E94226EE6}" type="presParOf" srcId="{CE8A344D-7823-478E-AD9A-E17E2DCFEA54}" destId="{21D698FB-469D-4DF8-BD6C-01E349F6A2CD}" srcOrd="2" destOrd="0" presId="urn:microsoft.com/office/officeart/2018/2/layout/IconVerticalSolidList"/>
    <dgm:cxn modelId="{509CA345-CAD7-477E-8F2B-5446AC487CB9}" type="presParOf" srcId="{CE8A344D-7823-478E-AD9A-E17E2DCFEA54}" destId="{2B8112B2-27F0-4795-94A5-BC3C7DD049A1}" srcOrd="3" destOrd="0" presId="urn:microsoft.com/office/officeart/2018/2/layout/IconVerticalSolidList"/>
    <dgm:cxn modelId="{0C20313D-66EA-4624-905D-12E191FE5C4B}" type="presParOf" srcId="{E9E1A5FC-D313-47CE-84F7-C18E90185D05}" destId="{EA2977D6-EE63-4E2E-83CE-999F5EEAA68E}" srcOrd="9" destOrd="0" presId="urn:microsoft.com/office/officeart/2018/2/layout/IconVerticalSolidList"/>
    <dgm:cxn modelId="{F0767591-4F03-4290-A3D4-EE83FDD935E8}" type="presParOf" srcId="{E9E1A5FC-D313-47CE-84F7-C18E90185D05}" destId="{4B043CB3-FD31-400F-A764-B027EF535EBE}" srcOrd="10" destOrd="0" presId="urn:microsoft.com/office/officeart/2018/2/layout/IconVerticalSolidList"/>
    <dgm:cxn modelId="{EB247137-AC90-44BB-962E-2076B2B58B12}" type="presParOf" srcId="{4B043CB3-FD31-400F-A764-B027EF535EBE}" destId="{E0A4ACD0-9C72-4ADF-BE51-2D08525217B3}" srcOrd="0" destOrd="0" presId="urn:microsoft.com/office/officeart/2018/2/layout/IconVerticalSolidList"/>
    <dgm:cxn modelId="{4DBA7B90-1A80-4CFC-A7E8-699CC151D981}" type="presParOf" srcId="{4B043CB3-FD31-400F-A764-B027EF535EBE}" destId="{F3FE0F04-A955-493C-85AC-99695DB670AE}" srcOrd="1" destOrd="0" presId="urn:microsoft.com/office/officeart/2018/2/layout/IconVerticalSolidList"/>
    <dgm:cxn modelId="{46156F40-E9CB-4517-A996-C74C663CA890}" type="presParOf" srcId="{4B043CB3-FD31-400F-A764-B027EF535EBE}" destId="{11B50D90-2ECC-42B0-932D-902FBC258A1E}" srcOrd="2" destOrd="0" presId="urn:microsoft.com/office/officeart/2018/2/layout/IconVerticalSolidList"/>
    <dgm:cxn modelId="{9D97C8E8-DFCF-47E4-A574-1127813AC3D9}" type="presParOf" srcId="{4B043CB3-FD31-400F-A764-B027EF535EBE}" destId="{42CA811E-109A-4B9B-A53C-70620257DBB8}" srcOrd="3" destOrd="0" presId="urn:microsoft.com/office/officeart/2018/2/layout/IconVerticalSolidList"/>
    <dgm:cxn modelId="{8C087D65-821B-4E6A-B7F5-7222C6184873}" type="presParOf" srcId="{E9E1A5FC-D313-47CE-84F7-C18E90185D05}" destId="{F99CFF3A-939D-438E-94CF-FD782291ECB1}" srcOrd="11" destOrd="0" presId="urn:microsoft.com/office/officeart/2018/2/layout/IconVerticalSolidList"/>
    <dgm:cxn modelId="{CD23052E-A8C2-4D56-9B6F-DEBFFAE697A1}" type="presParOf" srcId="{E9E1A5FC-D313-47CE-84F7-C18E90185D05}" destId="{F7E5C3F4-7996-4A29-B508-1E58801FB420}" srcOrd="12" destOrd="0" presId="urn:microsoft.com/office/officeart/2018/2/layout/IconVerticalSolidList"/>
    <dgm:cxn modelId="{F3F364FA-78D5-4DC9-9D44-FF775EB741AF}" type="presParOf" srcId="{F7E5C3F4-7996-4A29-B508-1E58801FB420}" destId="{45C8C14F-20B9-4203-A810-5374DAF887F7}" srcOrd="0" destOrd="0" presId="urn:microsoft.com/office/officeart/2018/2/layout/IconVerticalSolidList"/>
    <dgm:cxn modelId="{84859417-54B6-4D4E-B16D-D363B6FBE0E2}" type="presParOf" srcId="{F7E5C3F4-7996-4A29-B508-1E58801FB420}" destId="{5FA6F86E-8502-4A6B-968B-7858D897F8C6}" srcOrd="1" destOrd="0" presId="urn:microsoft.com/office/officeart/2018/2/layout/IconVerticalSolidList"/>
    <dgm:cxn modelId="{34F60B37-25F9-47D5-B0E2-652BC6948FD9}" type="presParOf" srcId="{F7E5C3F4-7996-4A29-B508-1E58801FB420}" destId="{CC6A264A-5D24-4E18-8685-EF155EEDE01E}" srcOrd="2" destOrd="0" presId="urn:microsoft.com/office/officeart/2018/2/layout/IconVerticalSolidList"/>
    <dgm:cxn modelId="{6F5F62C4-9714-4C20-B298-E0B1363D98B7}" type="presParOf" srcId="{F7E5C3F4-7996-4A29-B508-1E58801FB420}" destId="{C5483617-E124-40F4-8EC4-C4E76E02FEDC}" srcOrd="3" destOrd="0" presId="urn:microsoft.com/office/officeart/2018/2/layout/IconVerticalSolidList"/>
    <dgm:cxn modelId="{DA225BBD-EEDF-4C26-97B1-B19ABACD7456}" type="presParOf" srcId="{E9E1A5FC-D313-47CE-84F7-C18E90185D05}" destId="{76478192-ED95-451B-B14C-9998D16CB588}" srcOrd="13" destOrd="0" presId="urn:microsoft.com/office/officeart/2018/2/layout/IconVerticalSolidList"/>
    <dgm:cxn modelId="{0CCD33A6-2FF9-4F5C-B0F2-BF688F03F14C}" type="presParOf" srcId="{E9E1A5FC-D313-47CE-84F7-C18E90185D05}" destId="{E86C5C0E-F941-46DD-B1BC-75CA52774215}" srcOrd="14" destOrd="0" presId="urn:microsoft.com/office/officeart/2018/2/layout/IconVerticalSolidList"/>
    <dgm:cxn modelId="{7B9C6B9F-B601-4A56-9194-CFFF7D603478}" type="presParOf" srcId="{E86C5C0E-F941-46DD-B1BC-75CA52774215}" destId="{BBFEF432-3DCA-4AEB-B11A-9F713698C62D}" srcOrd="0" destOrd="0" presId="urn:microsoft.com/office/officeart/2018/2/layout/IconVerticalSolidList"/>
    <dgm:cxn modelId="{EEFBBB15-BF43-4C3B-8F6D-59E4A83ED1B2}" type="presParOf" srcId="{E86C5C0E-F941-46DD-B1BC-75CA52774215}" destId="{D582F863-E943-4DEB-947C-277F514FC5AE}" srcOrd="1" destOrd="0" presId="urn:microsoft.com/office/officeart/2018/2/layout/IconVerticalSolidList"/>
    <dgm:cxn modelId="{76B509E6-9770-4DDE-9FE9-49218BB78A0B}" type="presParOf" srcId="{E86C5C0E-F941-46DD-B1BC-75CA52774215}" destId="{7F43786D-9D4C-454C-9300-928EE03F0159}" srcOrd="2" destOrd="0" presId="urn:microsoft.com/office/officeart/2018/2/layout/IconVerticalSolidList"/>
    <dgm:cxn modelId="{F30C8F31-67D2-48C1-B5CF-C731347C8385}" type="presParOf" srcId="{E86C5C0E-F941-46DD-B1BC-75CA52774215}" destId="{B01C225D-50A3-4320-B0C3-7756E1E32778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37910578-C81E-4B1C-BFF5-4A087B8CCB14}" type="doc">
      <dgm:prSet loTypeId="urn:microsoft.com/office/officeart/2018/2/layout/IconCircleList" loCatId="icon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9E624A7-D717-4BB6-89C0-646093614CB5}">
      <dgm:prSet/>
      <dgm:spPr/>
      <dgm:t>
        <a:bodyPr/>
        <a:lstStyle/>
        <a:p>
          <a:pPr>
            <a:lnSpc>
              <a:spcPct val="100000"/>
            </a:lnSpc>
          </a:pPr>
          <a:r>
            <a:rPr lang="en-GB"/>
            <a:t>Get Recruitment Campaign underway</a:t>
          </a:r>
          <a:endParaRPr lang="en-US"/>
        </a:p>
      </dgm:t>
    </dgm:pt>
    <dgm:pt modelId="{D3D5A01F-113A-4427-AF8C-86679ECC6065}" type="parTrans" cxnId="{AD616950-F4B1-41E2-91ED-D1B4F7552501}">
      <dgm:prSet/>
      <dgm:spPr/>
      <dgm:t>
        <a:bodyPr/>
        <a:lstStyle/>
        <a:p>
          <a:endParaRPr lang="en-US"/>
        </a:p>
      </dgm:t>
    </dgm:pt>
    <dgm:pt modelId="{C5FA9C97-A97F-4B1D-A54F-761783F844C3}" type="sibTrans" cxnId="{AD616950-F4B1-41E2-91ED-D1B4F7552501}">
      <dgm:prSet/>
      <dgm:spPr/>
      <dgm:t>
        <a:bodyPr/>
        <a:lstStyle/>
        <a:p>
          <a:pPr>
            <a:lnSpc>
              <a:spcPct val="100000"/>
            </a:lnSpc>
          </a:pPr>
          <a:endParaRPr lang="en-US"/>
        </a:p>
      </dgm:t>
    </dgm:pt>
    <dgm:pt modelId="{27534A98-D14A-4783-90EC-62DA6A594B86}">
      <dgm:prSet/>
      <dgm:spPr/>
      <dgm:t>
        <a:bodyPr/>
        <a:lstStyle/>
        <a:p>
          <a:pPr>
            <a:lnSpc>
              <a:spcPct val="100000"/>
            </a:lnSpc>
          </a:pPr>
          <a:r>
            <a:rPr lang="en-GB"/>
            <a:t>Publish Enforcement Charter</a:t>
          </a:r>
          <a:endParaRPr lang="en-US"/>
        </a:p>
      </dgm:t>
    </dgm:pt>
    <dgm:pt modelId="{836BD213-8845-44EC-B63A-2362ECFB7C93}" type="parTrans" cxnId="{DB940F4F-1CC2-4490-A0A9-276301F84814}">
      <dgm:prSet/>
      <dgm:spPr/>
      <dgm:t>
        <a:bodyPr/>
        <a:lstStyle/>
        <a:p>
          <a:endParaRPr lang="en-US"/>
        </a:p>
      </dgm:t>
    </dgm:pt>
    <dgm:pt modelId="{BB06D27D-A052-4DDE-8C26-A0265743B5D4}" type="sibTrans" cxnId="{DB940F4F-1CC2-4490-A0A9-276301F84814}">
      <dgm:prSet/>
      <dgm:spPr/>
      <dgm:t>
        <a:bodyPr/>
        <a:lstStyle/>
        <a:p>
          <a:pPr>
            <a:lnSpc>
              <a:spcPct val="100000"/>
            </a:lnSpc>
          </a:pPr>
          <a:endParaRPr lang="en-US"/>
        </a:p>
      </dgm:t>
    </dgm:pt>
    <dgm:pt modelId="{3E5BEA71-DF07-477C-B876-ACC8464F3720}">
      <dgm:prSet/>
      <dgm:spPr/>
      <dgm:t>
        <a:bodyPr/>
        <a:lstStyle/>
        <a:p>
          <a:pPr>
            <a:lnSpc>
              <a:spcPct val="100000"/>
            </a:lnSpc>
          </a:pPr>
          <a:r>
            <a:rPr lang="en-GB"/>
            <a:t>Set up Member working group</a:t>
          </a:r>
          <a:endParaRPr lang="en-US"/>
        </a:p>
      </dgm:t>
    </dgm:pt>
    <dgm:pt modelId="{651395B7-7AF4-4637-B06B-FA81D07A918B}" type="parTrans" cxnId="{2321FFA7-1DBB-4B7E-97A4-6D367C1FE166}">
      <dgm:prSet/>
      <dgm:spPr/>
      <dgm:t>
        <a:bodyPr/>
        <a:lstStyle/>
        <a:p>
          <a:endParaRPr lang="en-US"/>
        </a:p>
      </dgm:t>
    </dgm:pt>
    <dgm:pt modelId="{C35E5E4D-254B-46BD-A7F2-33A9AFF09C7E}" type="sibTrans" cxnId="{2321FFA7-1DBB-4B7E-97A4-6D367C1FE166}">
      <dgm:prSet/>
      <dgm:spPr/>
      <dgm:t>
        <a:bodyPr/>
        <a:lstStyle/>
        <a:p>
          <a:pPr>
            <a:lnSpc>
              <a:spcPct val="100000"/>
            </a:lnSpc>
          </a:pPr>
          <a:endParaRPr lang="en-US"/>
        </a:p>
      </dgm:t>
    </dgm:pt>
    <dgm:pt modelId="{91D817DF-C6EF-4337-B62E-724177664EC6}">
      <dgm:prSet/>
      <dgm:spPr/>
      <dgm:t>
        <a:bodyPr/>
        <a:lstStyle/>
        <a:p>
          <a:pPr>
            <a:lnSpc>
              <a:spcPct val="100000"/>
            </a:lnSpc>
          </a:pPr>
          <a:r>
            <a:rPr lang="en-GB"/>
            <a:t>Focus on top 10</a:t>
          </a:r>
          <a:endParaRPr lang="en-US"/>
        </a:p>
      </dgm:t>
    </dgm:pt>
    <dgm:pt modelId="{7F382940-B8AB-48D3-8846-BB0E4EC9A9FE}" type="parTrans" cxnId="{1FC7F846-9E38-4CF0-90F8-1F5E89C22988}">
      <dgm:prSet/>
      <dgm:spPr/>
      <dgm:t>
        <a:bodyPr/>
        <a:lstStyle/>
        <a:p>
          <a:endParaRPr lang="en-US"/>
        </a:p>
      </dgm:t>
    </dgm:pt>
    <dgm:pt modelId="{24E009B8-7825-4D48-85FE-DEF204857B5C}" type="sibTrans" cxnId="{1FC7F846-9E38-4CF0-90F8-1F5E89C22988}">
      <dgm:prSet/>
      <dgm:spPr/>
      <dgm:t>
        <a:bodyPr/>
        <a:lstStyle/>
        <a:p>
          <a:pPr>
            <a:lnSpc>
              <a:spcPct val="100000"/>
            </a:lnSpc>
          </a:pPr>
          <a:endParaRPr lang="en-US"/>
        </a:p>
      </dgm:t>
    </dgm:pt>
    <dgm:pt modelId="{9D547258-69D1-4057-8E89-9C499F240B37}">
      <dgm:prSet/>
      <dgm:spPr/>
      <dgm:t>
        <a:bodyPr/>
        <a:lstStyle/>
        <a:p>
          <a:pPr>
            <a:lnSpc>
              <a:spcPct val="100000"/>
            </a:lnSpc>
          </a:pPr>
          <a:r>
            <a:rPr lang="en-GB"/>
            <a:t>Use the media to demonstrate action</a:t>
          </a:r>
          <a:endParaRPr lang="en-US"/>
        </a:p>
      </dgm:t>
    </dgm:pt>
    <dgm:pt modelId="{00B6636E-B205-4E84-9754-159A1FAF3567}" type="parTrans" cxnId="{1A13CB04-521E-4C66-BB18-9BB8517765D0}">
      <dgm:prSet/>
      <dgm:spPr/>
      <dgm:t>
        <a:bodyPr/>
        <a:lstStyle/>
        <a:p>
          <a:endParaRPr lang="en-US"/>
        </a:p>
      </dgm:t>
    </dgm:pt>
    <dgm:pt modelId="{1E19A488-D4CD-4208-9C6C-DC1CBA23D367}" type="sibTrans" cxnId="{1A13CB04-521E-4C66-BB18-9BB8517765D0}">
      <dgm:prSet/>
      <dgm:spPr/>
      <dgm:t>
        <a:bodyPr/>
        <a:lstStyle/>
        <a:p>
          <a:pPr>
            <a:lnSpc>
              <a:spcPct val="100000"/>
            </a:lnSpc>
          </a:pPr>
          <a:endParaRPr lang="en-US"/>
        </a:p>
      </dgm:t>
    </dgm:pt>
    <dgm:pt modelId="{2570ABD3-6DFE-42A4-B593-224B7F5DF0C1}">
      <dgm:prSet/>
      <dgm:spPr/>
      <dgm:t>
        <a:bodyPr/>
        <a:lstStyle/>
        <a:p>
          <a:pPr>
            <a:lnSpc>
              <a:spcPct val="100000"/>
            </a:lnSpc>
          </a:pPr>
          <a:r>
            <a:rPr lang="en-GB"/>
            <a:t>Consider new priorities (Town Centre Regen/ Empty Properties)</a:t>
          </a:r>
          <a:endParaRPr lang="en-US"/>
        </a:p>
      </dgm:t>
    </dgm:pt>
    <dgm:pt modelId="{D636B5BE-E4B2-465B-B315-5F29CCD24BC0}" type="parTrans" cxnId="{58DA36AD-E4F3-4BF1-9243-E2C7A8B5D923}">
      <dgm:prSet/>
      <dgm:spPr/>
      <dgm:t>
        <a:bodyPr/>
        <a:lstStyle/>
        <a:p>
          <a:endParaRPr lang="en-US"/>
        </a:p>
      </dgm:t>
    </dgm:pt>
    <dgm:pt modelId="{E7B63B0C-0679-4BA4-A62A-BB88456C8FBE}" type="sibTrans" cxnId="{58DA36AD-E4F3-4BF1-9243-E2C7A8B5D923}">
      <dgm:prSet/>
      <dgm:spPr/>
      <dgm:t>
        <a:bodyPr/>
        <a:lstStyle/>
        <a:p>
          <a:pPr>
            <a:lnSpc>
              <a:spcPct val="100000"/>
            </a:lnSpc>
          </a:pPr>
          <a:endParaRPr lang="en-US"/>
        </a:p>
      </dgm:t>
    </dgm:pt>
    <dgm:pt modelId="{7EDAEBE0-E255-429F-93C8-6E02E5108582}">
      <dgm:prSet/>
      <dgm:spPr/>
      <dgm:t>
        <a:bodyPr/>
        <a:lstStyle/>
        <a:p>
          <a:pPr>
            <a:lnSpc>
              <a:spcPct val="100000"/>
            </a:lnSpc>
          </a:pPr>
          <a:r>
            <a:rPr lang="en-GB"/>
            <a:t>Consider ‘multi service’ team</a:t>
          </a:r>
          <a:endParaRPr lang="en-US"/>
        </a:p>
      </dgm:t>
    </dgm:pt>
    <dgm:pt modelId="{384F5827-11DA-44A8-AAE2-7E2A77369681}" type="parTrans" cxnId="{02C3E91E-8BB3-418B-AE9A-93962D7C8967}">
      <dgm:prSet/>
      <dgm:spPr/>
      <dgm:t>
        <a:bodyPr/>
        <a:lstStyle/>
        <a:p>
          <a:endParaRPr lang="en-US"/>
        </a:p>
      </dgm:t>
    </dgm:pt>
    <dgm:pt modelId="{B7962FC9-F2CF-4019-891E-A492DFD91AED}" type="sibTrans" cxnId="{02C3E91E-8BB3-418B-AE9A-93962D7C8967}">
      <dgm:prSet/>
      <dgm:spPr/>
      <dgm:t>
        <a:bodyPr/>
        <a:lstStyle/>
        <a:p>
          <a:pPr>
            <a:lnSpc>
              <a:spcPct val="100000"/>
            </a:lnSpc>
          </a:pPr>
          <a:endParaRPr lang="en-US"/>
        </a:p>
      </dgm:t>
    </dgm:pt>
    <dgm:pt modelId="{12F0CE22-9B19-4F4C-B1D7-3491B6B355FE}">
      <dgm:prSet/>
      <dgm:spPr/>
      <dgm:t>
        <a:bodyPr/>
        <a:lstStyle/>
        <a:p>
          <a:pPr>
            <a:lnSpc>
              <a:spcPct val="100000"/>
            </a:lnSpc>
          </a:pPr>
          <a:r>
            <a:rPr lang="en-GB"/>
            <a:t>Make sure feedback loop from DM to Enforcement to Policy is effective</a:t>
          </a:r>
          <a:endParaRPr lang="en-US"/>
        </a:p>
      </dgm:t>
    </dgm:pt>
    <dgm:pt modelId="{7503453C-31D9-4100-A596-ADBD2296E67E}" type="parTrans" cxnId="{1FF5B5D4-4DDC-4E53-8C3D-02BBB58BCED7}">
      <dgm:prSet/>
      <dgm:spPr/>
      <dgm:t>
        <a:bodyPr/>
        <a:lstStyle/>
        <a:p>
          <a:endParaRPr lang="en-US"/>
        </a:p>
      </dgm:t>
    </dgm:pt>
    <dgm:pt modelId="{79FC8BFC-7B82-4773-900D-8CF651745194}" type="sibTrans" cxnId="{1FF5B5D4-4DDC-4E53-8C3D-02BBB58BCED7}">
      <dgm:prSet/>
      <dgm:spPr/>
      <dgm:t>
        <a:bodyPr/>
        <a:lstStyle/>
        <a:p>
          <a:endParaRPr lang="en-US"/>
        </a:p>
      </dgm:t>
    </dgm:pt>
    <dgm:pt modelId="{0846EC13-62B8-420C-8046-84CD826F3F30}" type="pres">
      <dgm:prSet presAssocID="{37910578-C81E-4B1C-BFF5-4A087B8CCB14}" presName="root" presStyleCnt="0">
        <dgm:presLayoutVars>
          <dgm:dir/>
          <dgm:resizeHandles val="exact"/>
        </dgm:presLayoutVars>
      </dgm:prSet>
      <dgm:spPr/>
    </dgm:pt>
    <dgm:pt modelId="{3CF98D9F-4E69-4C03-ACEC-D9C2009C9BD6}" type="pres">
      <dgm:prSet presAssocID="{37910578-C81E-4B1C-BFF5-4A087B8CCB14}" presName="container" presStyleCnt="0">
        <dgm:presLayoutVars>
          <dgm:dir/>
          <dgm:resizeHandles val="exact"/>
        </dgm:presLayoutVars>
      </dgm:prSet>
      <dgm:spPr/>
    </dgm:pt>
    <dgm:pt modelId="{2946605E-6E6A-4CEA-98F6-9E4E0DE77821}" type="pres">
      <dgm:prSet presAssocID="{A9E624A7-D717-4BB6-89C0-646093614CB5}" presName="compNode" presStyleCnt="0"/>
      <dgm:spPr/>
    </dgm:pt>
    <dgm:pt modelId="{562EBC6B-EFBF-401B-B8DE-D11BC4AFE661}" type="pres">
      <dgm:prSet presAssocID="{A9E624A7-D717-4BB6-89C0-646093614CB5}" presName="iconBgRect" presStyleLbl="bgShp" presStyleIdx="0" presStyleCnt="8"/>
      <dgm:spPr/>
    </dgm:pt>
    <dgm:pt modelId="{97A361E1-8F87-4DB5-ADB9-23E37B7E340E}" type="pres">
      <dgm:prSet presAssocID="{A9E624A7-D717-4BB6-89C0-646093614CB5}" presName="iconRect" presStyleLbl="node1" presStyleIdx="0" presStyleCnt="8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Tick"/>
        </a:ext>
      </dgm:extLst>
    </dgm:pt>
    <dgm:pt modelId="{6F4BCA0E-EBB1-482A-9F5B-9A6751CD826C}" type="pres">
      <dgm:prSet presAssocID="{A9E624A7-D717-4BB6-89C0-646093614CB5}" presName="spaceRect" presStyleCnt="0"/>
      <dgm:spPr/>
    </dgm:pt>
    <dgm:pt modelId="{9B14C1AB-45C1-4C5B-B44B-5EC2C04185D1}" type="pres">
      <dgm:prSet presAssocID="{A9E624A7-D717-4BB6-89C0-646093614CB5}" presName="textRect" presStyleLbl="revTx" presStyleIdx="0" presStyleCnt="8">
        <dgm:presLayoutVars>
          <dgm:chMax val="1"/>
          <dgm:chPref val="1"/>
        </dgm:presLayoutVars>
      </dgm:prSet>
      <dgm:spPr/>
    </dgm:pt>
    <dgm:pt modelId="{B582FF50-3563-4F56-975B-DF68F6CF6D42}" type="pres">
      <dgm:prSet presAssocID="{C5FA9C97-A97F-4B1D-A54F-761783F844C3}" presName="sibTrans" presStyleLbl="sibTrans2D1" presStyleIdx="0" presStyleCnt="0"/>
      <dgm:spPr/>
    </dgm:pt>
    <dgm:pt modelId="{81517ABD-D778-4C0E-9903-9087A51DC568}" type="pres">
      <dgm:prSet presAssocID="{27534A98-D14A-4783-90EC-62DA6A594B86}" presName="compNode" presStyleCnt="0"/>
      <dgm:spPr/>
    </dgm:pt>
    <dgm:pt modelId="{86BAE7AB-00B0-4BA1-8621-D654FA11CCA3}" type="pres">
      <dgm:prSet presAssocID="{27534A98-D14A-4783-90EC-62DA6A594B86}" presName="iconBgRect" presStyleLbl="bgShp" presStyleIdx="1" presStyleCnt="8"/>
      <dgm:spPr/>
    </dgm:pt>
    <dgm:pt modelId="{F2456899-6067-432E-BCF2-0072F6C8DCDD}" type="pres">
      <dgm:prSet presAssocID="{27534A98-D14A-4783-90EC-62DA6A594B86}" presName="iconRect" presStyleLbl="node1" presStyleIdx="1" presStyleCnt="8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Document"/>
        </a:ext>
      </dgm:extLst>
    </dgm:pt>
    <dgm:pt modelId="{18DAC890-E98B-4425-8AF0-603C34FFFF85}" type="pres">
      <dgm:prSet presAssocID="{27534A98-D14A-4783-90EC-62DA6A594B86}" presName="spaceRect" presStyleCnt="0"/>
      <dgm:spPr/>
    </dgm:pt>
    <dgm:pt modelId="{0EDFB482-748E-4676-B2C5-1E25C1633096}" type="pres">
      <dgm:prSet presAssocID="{27534A98-D14A-4783-90EC-62DA6A594B86}" presName="textRect" presStyleLbl="revTx" presStyleIdx="1" presStyleCnt="8">
        <dgm:presLayoutVars>
          <dgm:chMax val="1"/>
          <dgm:chPref val="1"/>
        </dgm:presLayoutVars>
      </dgm:prSet>
      <dgm:spPr/>
    </dgm:pt>
    <dgm:pt modelId="{E36E2513-DECD-4282-89A2-0FC1BED052AE}" type="pres">
      <dgm:prSet presAssocID="{BB06D27D-A052-4DDE-8C26-A0265743B5D4}" presName="sibTrans" presStyleLbl="sibTrans2D1" presStyleIdx="0" presStyleCnt="0"/>
      <dgm:spPr/>
    </dgm:pt>
    <dgm:pt modelId="{949ACEAE-01E9-437F-A433-F52DA6A0374F}" type="pres">
      <dgm:prSet presAssocID="{3E5BEA71-DF07-477C-B876-ACC8464F3720}" presName="compNode" presStyleCnt="0"/>
      <dgm:spPr/>
    </dgm:pt>
    <dgm:pt modelId="{107A462D-716F-4DB3-85ED-FD72CFFCC257}" type="pres">
      <dgm:prSet presAssocID="{3E5BEA71-DF07-477C-B876-ACC8464F3720}" presName="iconBgRect" presStyleLbl="bgShp" presStyleIdx="2" presStyleCnt="8"/>
      <dgm:spPr/>
    </dgm:pt>
    <dgm:pt modelId="{84843182-AC4C-4BC0-9E50-E300EFEB99E7}" type="pres">
      <dgm:prSet presAssocID="{3E5BEA71-DF07-477C-B876-ACC8464F3720}" presName="iconRect" presStyleLbl="node1" presStyleIdx="2" presStyleCnt="8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Users"/>
        </a:ext>
      </dgm:extLst>
    </dgm:pt>
    <dgm:pt modelId="{4140B1E4-AD6A-4821-A1B1-9CC67DCD5B73}" type="pres">
      <dgm:prSet presAssocID="{3E5BEA71-DF07-477C-B876-ACC8464F3720}" presName="spaceRect" presStyleCnt="0"/>
      <dgm:spPr/>
    </dgm:pt>
    <dgm:pt modelId="{77723203-E20C-4906-9761-578BE3575863}" type="pres">
      <dgm:prSet presAssocID="{3E5BEA71-DF07-477C-B876-ACC8464F3720}" presName="textRect" presStyleLbl="revTx" presStyleIdx="2" presStyleCnt="8">
        <dgm:presLayoutVars>
          <dgm:chMax val="1"/>
          <dgm:chPref val="1"/>
        </dgm:presLayoutVars>
      </dgm:prSet>
      <dgm:spPr/>
    </dgm:pt>
    <dgm:pt modelId="{7CB04068-DC7C-4263-896F-52DF74FB7D0D}" type="pres">
      <dgm:prSet presAssocID="{C35E5E4D-254B-46BD-A7F2-33A9AFF09C7E}" presName="sibTrans" presStyleLbl="sibTrans2D1" presStyleIdx="0" presStyleCnt="0"/>
      <dgm:spPr/>
    </dgm:pt>
    <dgm:pt modelId="{3DC2AA05-4D3C-4A50-AEA3-9E09B393D7F3}" type="pres">
      <dgm:prSet presAssocID="{91D817DF-C6EF-4337-B62E-724177664EC6}" presName="compNode" presStyleCnt="0"/>
      <dgm:spPr/>
    </dgm:pt>
    <dgm:pt modelId="{597514BB-2FA6-451A-A132-070D27292CE2}" type="pres">
      <dgm:prSet presAssocID="{91D817DF-C6EF-4337-B62E-724177664EC6}" presName="iconBgRect" presStyleLbl="bgShp" presStyleIdx="3" presStyleCnt="8"/>
      <dgm:spPr/>
    </dgm:pt>
    <dgm:pt modelId="{347278F3-68CD-41DE-8E57-2739D39C781C}" type="pres">
      <dgm:prSet presAssocID="{91D817DF-C6EF-4337-B62E-724177664EC6}" presName="iconRect" presStyleLbl="node1" presStyleIdx="3" presStyleCnt="8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Bullseye"/>
        </a:ext>
      </dgm:extLst>
    </dgm:pt>
    <dgm:pt modelId="{516B712F-EB41-4DCE-86BB-104EF361BF0D}" type="pres">
      <dgm:prSet presAssocID="{91D817DF-C6EF-4337-B62E-724177664EC6}" presName="spaceRect" presStyleCnt="0"/>
      <dgm:spPr/>
    </dgm:pt>
    <dgm:pt modelId="{76078930-0C5B-4C99-95FD-2F216C52FBDB}" type="pres">
      <dgm:prSet presAssocID="{91D817DF-C6EF-4337-B62E-724177664EC6}" presName="textRect" presStyleLbl="revTx" presStyleIdx="3" presStyleCnt="8">
        <dgm:presLayoutVars>
          <dgm:chMax val="1"/>
          <dgm:chPref val="1"/>
        </dgm:presLayoutVars>
      </dgm:prSet>
      <dgm:spPr/>
    </dgm:pt>
    <dgm:pt modelId="{4972EBA6-1613-460A-B058-261927F763B8}" type="pres">
      <dgm:prSet presAssocID="{24E009B8-7825-4D48-85FE-DEF204857B5C}" presName="sibTrans" presStyleLbl="sibTrans2D1" presStyleIdx="0" presStyleCnt="0"/>
      <dgm:spPr/>
    </dgm:pt>
    <dgm:pt modelId="{4F030604-998D-4E49-B41D-D9C9BDA9D80E}" type="pres">
      <dgm:prSet presAssocID="{9D547258-69D1-4057-8E89-9C499F240B37}" presName="compNode" presStyleCnt="0"/>
      <dgm:spPr/>
    </dgm:pt>
    <dgm:pt modelId="{EAAE1E68-981A-4BE1-B90F-58271413C5EB}" type="pres">
      <dgm:prSet presAssocID="{9D547258-69D1-4057-8E89-9C499F240B37}" presName="iconBgRect" presStyleLbl="bgShp" presStyleIdx="4" presStyleCnt="8"/>
      <dgm:spPr/>
    </dgm:pt>
    <dgm:pt modelId="{23BFA7FB-2752-48EB-AB3E-A91E89856BA7}" type="pres">
      <dgm:prSet presAssocID="{9D547258-69D1-4057-8E89-9C499F240B37}" presName="iconRect" presStyleLbl="node1" presStyleIdx="4" presStyleCnt="8"/>
      <dgm:spPr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Newspaper"/>
        </a:ext>
      </dgm:extLst>
    </dgm:pt>
    <dgm:pt modelId="{9A522CBD-D49A-4055-92F5-16E8555B85A9}" type="pres">
      <dgm:prSet presAssocID="{9D547258-69D1-4057-8E89-9C499F240B37}" presName="spaceRect" presStyleCnt="0"/>
      <dgm:spPr/>
    </dgm:pt>
    <dgm:pt modelId="{22689807-CF90-42F2-870E-7497FC99C63A}" type="pres">
      <dgm:prSet presAssocID="{9D547258-69D1-4057-8E89-9C499F240B37}" presName="textRect" presStyleLbl="revTx" presStyleIdx="4" presStyleCnt="8">
        <dgm:presLayoutVars>
          <dgm:chMax val="1"/>
          <dgm:chPref val="1"/>
        </dgm:presLayoutVars>
      </dgm:prSet>
      <dgm:spPr/>
    </dgm:pt>
    <dgm:pt modelId="{78B66D1B-BD01-4009-84E3-72B2CB5A6D30}" type="pres">
      <dgm:prSet presAssocID="{1E19A488-D4CD-4208-9C6C-DC1CBA23D367}" presName="sibTrans" presStyleLbl="sibTrans2D1" presStyleIdx="0" presStyleCnt="0"/>
      <dgm:spPr/>
    </dgm:pt>
    <dgm:pt modelId="{C8168888-A948-4BBF-9DA3-C651AECB6D7D}" type="pres">
      <dgm:prSet presAssocID="{2570ABD3-6DFE-42A4-B593-224B7F5DF0C1}" presName="compNode" presStyleCnt="0"/>
      <dgm:spPr/>
    </dgm:pt>
    <dgm:pt modelId="{E3B8167C-C09E-484C-9599-7A7EAAD2318F}" type="pres">
      <dgm:prSet presAssocID="{2570ABD3-6DFE-42A4-B593-224B7F5DF0C1}" presName="iconBgRect" presStyleLbl="bgShp" presStyleIdx="5" presStyleCnt="8"/>
      <dgm:spPr/>
    </dgm:pt>
    <dgm:pt modelId="{9424886C-1C32-421C-8131-AF0A1AA1CCEA}" type="pres">
      <dgm:prSet presAssocID="{2570ABD3-6DFE-42A4-B593-224B7F5DF0C1}" presName="iconRect" presStyleLbl="node1" presStyleIdx="5" presStyleCnt="8"/>
      <dgm:spPr>
        <a:blipFill>
          <a:blip xmlns:r="http://schemas.openxmlformats.org/officeDocument/2006/relationships"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Venn Diagram"/>
        </a:ext>
      </dgm:extLst>
    </dgm:pt>
    <dgm:pt modelId="{23057B56-AE0A-4132-9F30-5D4C3993D1B9}" type="pres">
      <dgm:prSet presAssocID="{2570ABD3-6DFE-42A4-B593-224B7F5DF0C1}" presName="spaceRect" presStyleCnt="0"/>
      <dgm:spPr/>
    </dgm:pt>
    <dgm:pt modelId="{3D0EDD79-7ADE-4CC5-A312-70CC8808FCF7}" type="pres">
      <dgm:prSet presAssocID="{2570ABD3-6DFE-42A4-B593-224B7F5DF0C1}" presName="textRect" presStyleLbl="revTx" presStyleIdx="5" presStyleCnt="8">
        <dgm:presLayoutVars>
          <dgm:chMax val="1"/>
          <dgm:chPref val="1"/>
        </dgm:presLayoutVars>
      </dgm:prSet>
      <dgm:spPr/>
    </dgm:pt>
    <dgm:pt modelId="{E70C18A2-FD28-440D-890C-81792AD4BEBD}" type="pres">
      <dgm:prSet presAssocID="{E7B63B0C-0679-4BA4-A62A-BB88456C8FBE}" presName="sibTrans" presStyleLbl="sibTrans2D1" presStyleIdx="0" presStyleCnt="0"/>
      <dgm:spPr/>
    </dgm:pt>
    <dgm:pt modelId="{514F899D-6D0C-4B66-A230-A06A57E6D9DE}" type="pres">
      <dgm:prSet presAssocID="{7EDAEBE0-E255-429F-93C8-6E02E5108582}" presName="compNode" presStyleCnt="0"/>
      <dgm:spPr/>
    </dgm:pt>
    <dgm:pt modelId="{C790342C-69DC-4D17-9EC3-035AA5B73036}" type="pres">
      <dgm:prSet presAssocID="{7EDAEBE0-E255-429F-93C8-6E02E5108582}" presName="iconBgRect" presStyleLbl="bgShp" presStyleIdx="6" presStyleCnt="8"/>
      <dgm:spPr/>
    </dgm:pt>
    <dgm:pt modelId="{0D6B9551-B58F-475D-8768-83F2E7CCC1D1}" type="pres">
      <dgm:prSet presAssocID="{7EDAEBE0-E255-429F-93C8-6E02E5108582}" presName="iconRect" presStyleLbl="node1" presStyleIdx="6" presStyleCnt="8"/>
      <dgm:spPr>
        <a:blipFill>
          <a:blip xmlns:r="http://schemas.openxmlformats.org/officeDocument/2006/relationships" r:embed="rId1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Cycle with People"/>
        </a:ext>
      </dgm:extLst>
    </dgm:pt>
    <dgm:pt modelId="{D5D27304-B77F-4B4E-98A2-12290759EEB0}" type="pres">
      <dgm:prSet presAssocID="{7EDAEBE0-E255-429F-93C8-6E02E5108582}" presName="spaceRect" presStyleCnt="0"/>
      <dgm:spPr/>
    </dgm:pt>
    <dgm:pt modelId="{392C8E33-49DB-4E70-9C76-E520AFB86A64}" type="pres">
      <dgm:prSet presAssocID="{7EDAEBE0-E255-429F-93C8-6E02E5108582}" presName="textRect" presStyleLbl="revTx" presStyleIdx="6" presStyleCnt="8">
        <dgm:presLayoutVars>
          <dgm:chMax val="1"/>
          <dgm:chPref val="1"/>
        </dgm:presLayoutVars>
      </dgm:prSet>
      <dgm:spPr/>
    </dgm:pt>
    <dgm:pt modelId="{52E2A61E-0708-4698-ABB2-F6AF3D45E1DE}" type="pres">
      <dgm:prSet presAssocID="{B7962FC9-F2CF-4019-891E-A492DFD91AED}" presName="sibTrans" presStyleLbl="sibTrans2D1" presStyleIdx="0" presStyleCnt="0"/>
      <dgm:spPr/>
    </dgm:pt>
    <dgm:pt modelId="{3FFDC149-EB40-40B6-8AA7-6765509E7508}" type="pres">
      <dgm:prSet presAssocID="{12F0CE22-9B19-4F4C-B1D7-3491B6B355FE}" presName="compNode" presStyleCnt="0"/>
      <dgm:spPr/>
    </dgm:pt>
    <dgm:pt modelId="{A1FE61A8-3A16-4DA0-A0E5-F95062C9344F}" type="pres">
      <dgm:prSet presAssocID="{12F0CE22-9B19-4F4C-B1D7-3491B6B355FE}" presName="iconBgRect" presStyleLbl="bgShp" presStyleIdx="7" presStyleCnt="8"/>
      <dgm:spPr/>
    </dgm:pt>
    <dgm:pt modelId="{EDAB1473-D651-4B08-84D0-BFC818BD6C47}" type="pres">
      <dgm:prSet presAssocID="{12F0CE22-9B19-4F4C-B1D7-3491B6B355FE}" presName="iconRect" presStyleLbl="node1" presStyleIdx="7" presStyleCnt="8"/>
      <dgm:spPr>
        <a:blipFill>
          <a:blip xmlns:r="http://schemas.openxmlformats.org/officeDocument/2006/relationships" r:embed="rId1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6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Chat"/>
        </a:ext>
      </dgm:extLst>
    </dgm:pt>
    <dgm:pt modelId="{69D1E64D-B8F9-44BC-A32F-A7164DC3E6AC}" type="pres">
      <dgm:prSet presAssocID="{12F0CE22-9B19-4F4C-B1D7-3491B6B355FE}" presName="spaceRect" presStyleCnt="0"/>
      <dgm:spPr/>
    </dgm:pt>
    <dgm:pt modelId="{A93201AC-B454-4884-A463-2422611721FA}" type="pres">
      <dgm:prSet presAssocID="{12F0CE22-9B19-4F4C-B1D7-3491B6B355FE}" presName="textRect" presStyleLbl="revTx" presStyleIdx="7" presStyleCnt="8">
        <dgm:presLayoutVars>
          <dgm:chMax val="1"/>
          <dgm:chPref val="1"/>
        </dgm:presLayoutVars>
      </dgm:prSet>
      <dgm:spPr/>
    </dgm:pt>
  </dgm:ptLst>
  <dgm:cxnLst>
    <dgm:cxn modelId="{760EB302-1561-4C13-BA5F-A292ECEA79D8}" type="presOf" srcId="{C5FA9C97-A97F-4B1D-A54F-761783F844C3}" destId="{B582FF50-3563-4F56-975B-DF68F6CF6D42}" srcOrd="0" destOrd="0" presId="urn:microsoft.com/office/officeart/2018/2/layout/IconCircleList"/>
    <dgm:cxn modelId="{1A13CB04-521E-4C66-BB18-9BB8517765D0}" srcId="{37910578-C81E-4B1C-BFF5-4A087B8CCB14}" destId="{9D547258-69D1-4057-8E89-9C499F240B37}" srcOrd="4" destOrd="0" parTransId="{00B6636E-B205-4E84-9754-159A1FAF3567}" sibTransId="{1E19A488-D4CD-4208-9C6C-DC1CBA23D367}"/>
    <dgm:cxn modelId="{51380313-738B-4C11-A578-10BE3CA52B2A}" type="presOf" srcId="{27534A98-D14A-4783-90EC-62DA6A594B86}" destId="{0EDFB482-748E-4676-B2C5-1E25C1633096}" srcOrd="0" destOrd="0" presId="urn:microsoft.com/office/officeart/2018/2/layout/IconCircleList"/>
    <dgm:cxn modelId="{02C3E91E-8BB3-418B-AE9A-93962D7C8967}" srcId="{37910578-C81E-4B1C-BFF5-4A087B8CCB14}" destId="{7EDAEBE0-E255-429F-93C8-6E02E5108582}" srcOrd="6" destOrd="0" parTransId="{384F5827-11DA-44A8-AAE2-7E2A77369681}" sibTransId="{B7962FC9-F2CF-4019-891E-A492DFD91AED}"/>
    <dgm:cxn modelId="{68B94024-19DE-4879-A651-E83E79DA2865}" type="presOf" srcId="{2570ABD3-6DFE-42A4-B593-224B7F5DF0C1}" destId="{3D0EDD79-7ADE-4CC5-A312-70CC8808FCF7}" srcOrd="0" destOrd="0" presId="urn:microsoft.com/office/officeart/2018/2/layout/IconCircleList"/>
    <dgm:cxn modelId="{1FC7F846-9E38-4CF0-90F8-1F5E89C22988}" srcId="{37910578-C81E-4B1C-BFF5-4A087B8CCB14}" destId="{91D817DF-C6EF-4337-B62E-724177664EC6}" srcOrd="3" destOrd="0" parTransId="{7F382940-B8AB-48D3-8846-BB0E4EC9A9FE}" sibTransId="{24E009B8-7825-4D48-85FE-DEF204857B5C}"/>
    <dgm:cxn modelId="{3A607147-A1C9-4B6C-BBEC-6509B2243B87}" type="presOf" srcId="{7EDAEBE0-E255-429F-93C8-6E02E5108582}" destId="{392C8E33-49DB-4E70-9C76-E520AFB86A64}" srcOrd="0" destOrd="0" presId="urn:microsoft.com/office/officeart/2018/2/layout/IconCircleList"/>
    <dgm:cxn modelId="{9A7AE247-B687-4713-BF97-33105BFC4DF2}" type="presOf" srcId="{C35E5E4D-254B-46BD-A7F2-33A9AFF09C7E}" destId="{7CB04068-DC7C-4263-896F-52DF74FB7D0D}" srcOrd="0" destOrd="0" presId="urn:microsoft.com/office/officeart/2018/2/layout/IconCircleList"/>
    <dgm:cxn modelId="{6B77346D-43D7-478F-BE80-08F4C416CB2B}" type="presOf" srcId="{91D817DF-C6EF-4337-B62E-724177664EC6}" destId="{76078930-0C5B-4C99-95FD-2F216C52FBDB}" srcOrd="0" destOrd="0" presId="urn:microsoft.com/office/officeart/2018/2/layout/IconCircleList"/>
    <dgm:cxn modelId="{DB940F4F-1CC2-4490-A0A9-276301F84814}" srcId="{37910578-C81E-4B1C-BFF5-4A087B8CCB14}" destId="{27534A98-D14A-4783-90EC-62DA6A594B86}" srcOrd="1" destOrd="0" parTransId="{836BD213-8845-44EC-B63A-2362ECFB7C93}" sibTransId="{BB06D27D-A052-4DDE-8C26-A0265743B5D4}"/>
    <dgm:cxn modelId="{AD616950-F4B1-41E2-91ED-D1B4F7552501}" srcId="{37910578-C81E-4B1C-BFF5-4A087B8CCB14}" destId="{A9E624A7-D717-4BB6-89C0-646093614CB5}" srcOrd="0" destOrd="0" parTransId="{D3D5A01F-113A-4427-AF8C-86679ECC6065}" sibTransId="{C5FA9C97-A97F-4B1D-A54F-761783F844C3}"/>
    <dgm:cxn modelId="{6621B352-45B2-487E-B681-4CC8C412E8ED}" type="presOf" srcId="{3E5BEA71-DF07-477C-B876-ACC8464F3720}" destId="{77723203-E20C-4906-9761-578BE3575863}" srcOrd="0" destOrd="0" presId="urn:microsoft.com/office/officeart/2018/2/layout/IconCircleList"/>
    <dgm:cxn modelId="{C3E84A8C-0EFC-4BB1-BECD-A74ED9A3BC0B}" type="presOf" srcId="{9D547258-69D1-4057-8E89-9C499F240B37}" destId="{22689807-CF90-42F2-870E-7497FC99C63A}" srcOrd="0" destOrd="0" presId="urn:microsoft.com/office/officeart/2018/2/layout/IconCircleList"/>
    <dgm:cxn modelId="{2F46259C-A9BA-4BD2-AA9A-194C55E39D5E}" type="presOf" srcId="{12F0CE22-9B19-4F4C-B1D7-3491B6B355FE}" destId="{A93201AC-B454-4884-A463-2422611721FA}" srcOrd="0" destOrd="0" presId="urn:microsoft.com/office/officeart/2018/2/layout/IconCircleList"/>
    <dgm:cxn modelId="{2321FFA7-1DBB-4B7E-97A4-6D367C1FE166}" srcId="{37910578-C81E-4B1C-BFF5-4A087B8CCB14}" destId="{3E5BEA71-DF07-477C-B876-ACC8464F3720}" srcOrd="2" destOrd="0" parTransId="{651395B7-7AF4-4637-B06B-FA81D07A918B}" sibTransId="{C35E5E4D-254B-46BD-A7F2-33A9AFF09C7E}"/>
    <dgm:cxn modelId="{58DA36AD-E4F3-4BF1-9243-E2C7A8B5D923}" srcId="{37910578-C81E-4B1C-BFF5-4A087B8CCB14}" destId="{2570ABD3-6DFE-42A4-B593-224B7F5DF0C1}" srcOrd="5" destOrd="0" parTransId="{D636B5BE-E4B2-465B-B315-5F29CCD24BC0}" sibTransId="{E7B63B0C-0679-4BA4-A62A-BB88456C8FBE}"/>
    <dgm:cxn modelId="{7F1A7AC8-F2A6-4992-A712-C484D34EECE2}" type="presOf" srcId="{37910578-C81E-4B1C-BFF5-4A087B8CCB14}" destId="{0846EC13-62B8-420C-8046-84CD826F3F30}" srcOrd="0" destOrd="0" presId="urn:microsoft.com/office/officeart/2018/2/layout/IconCircleList"/>
    <dgm:cxn modelId="{3B288ACD-09CB-44EE-8F5D-32148880D027}" type="presOf" srcId="{24E009B8-7825-4D48-85FE-DEF204857B5C}" destId="{4972EBA6-1613-460A-B058-261927F763B8}" srcOrd="0" destOrd="0" presId="urn:microsoft.com/office/officeart/2018/2/layout/IconCircleList"/>
    <dgm:cxn modelId="{7BC587D2-DEC2-4D8D-BAF0-151A52E0F5FB}" type="presOf" srcId="{A9E624A7-D717-4BB6-89C0-646093614CB5}" destId="{9B14C1AB-45C1-4C5B-B44B-5EC2C04185D1}" srcOrd="0" destOrd="0" presId="urn:microsoft.com/office/officeart/2018/2/layout/IconCircleList"/>
    <dgm:cxn modelId="{1FF5B5D4-4DDC-4E53-8C3D-02BBB58BCED7}" srcId="{37910578-C81E-4B1C-BFF5-4A087B8CCB14}" destId="{12F0CE22-9B19-4F4C-B1D7-3491B6B355FE}" srcOrd="7" destOrd="0" parTransId="{7503453C-31D9-4100-A596-ADBD2296E67E}" sibTransId="{79FC8BFC-7B82-4773-900D-8CF651745194}"/>
    <dgm:cxn modelId="{5EB40DE5-5833-4E12-ADED-A2B6207BE94F}" type="presOf" srcId="{BB06D27D-A052-4DDE-8C26-A0265743B5D4}" destId="{E36E2513-DECD-4282-89A2-0FC1BED052AE}" srcOrd="0" destOrd="0" presId="urn:microsoft.com/office/officeart/2018/2/layout/IconCircleList"/>
    <dgm:cxn modelId="{15D3E0F2-C4D1-46E8-B2B9-73A0A71C3B70}" type="presOf" srcId="{E7B63B0C-0679-4BA4-A62A-BB88456C8FBE}" destId="{E70C18A2-FD28-440D-890C-81792AD4BEBD}" srcOrd="0" destOrd="0" presId="urn:microsoft.com/office/officeart/2018/2/layout/IconCircleList"/>
    <dgm:cxn modelId="{0A6F5FF3-F9E2-4CC2-AEF6-7465D9261C19}" type="presOf" srcId="{B7962FC9-F2CF-4019-891E-A492DFD91AED}" destId="{52E2A61E-0708-4698-ABB2-F6AF3D45E1DE}" srcOrd="0" destOrd="0" presId="urn:microsoft.com/office/officeart/2018/2/layout/IconCircleList"/>
    <dgm:cxn modelId="{3AD74FF3-BA3E-4D53-8927-013BFDEED471}" type="presOf" srcId="{1E19A488-D4CD-4208-9C6C-DC1CBA23D367}" destId="{78B66D1B-BD01-4009-84E3-72B2CB5A6D30}" srcOrd="0" destOrd="0" presId="urn:microsoft.com/office/officeart/2018/2/layout/IconCircleList"/>
    <dgm:cxn modelId="{22101DD1-B639-442F-A470-F5026C1E25B3}" type="presParOf" srcId="{0846EC13-62B8-420C-8046-84CD826F3F30}" destId="{3CF98D9F-4E69-4C03-ACEC-D9C2009C9BD6}" srcOrd="0" destOrd="0" presId="urn:microsoft.com/office/officeart/2018/2/layout/IconCircleList"/>
    <dgm:cxn modelId="{5814F074-F4EE-44F7-AF41-3DECFEF3BFF2}" type="presParOf" srcId="{3CF98D9F-4E69-4C03-ACEC-D9C2009C9BD6}" destId="{2946605E-6E6A-4CEA-98F6-9E4E0DE77821}" srcOrd="0" destOrd="0" presId="urn:microsoft.com/office/officeart/2018/2/layout/IconCircleList"/>
    <dgm:cxn modelId="{7B7C9BBD-8957-4A40-9454-6D57C69951CD}" type="presParOf" srcId="{2946605E-6E6A-4CEA-98F6-9E4E0DE77821}" destId="{562EBC6B-EFBF-401B-B8DE-D11BC4AFE661}" srcOrd="0" destOrd="0" presId="urn:microsoft.com/office/officeart/2018/2/layout/IconCircleList"/>
    <dgm:cxn modelId="{3E8AACFC-69B2-48B7-AF9D-D903BFF71C9E}" type="presParOf" srcId="{2946605E-6E6A-4CEA-98F6-9E4E0DE77821}" destId="{97A361E1-8F87-4DB5-ADB9-23E37B7E340E}" srcOrd="1" destOrd="0" presId="urn:microsoft.com/office/officeart/2018/2/layout/IconCircleList"/>
    <dgm:cxn modelId="{47E98842-0A48-4EE1-88AE-7942E8D6FAC1}" type="presParOf" srcId="{2946605E-6E6A-4CEA-98F6-9E4E0DE77821}" destId="{6F4BCA0E-EBB1-482A-9F5B-9A6751CD826C}" srcOrd="2" destOrd="0" presId="urn:microsoft.com/office/officeart/2018/2/layout/IconCircleList"/>
    <dgm:cxn modelId="{CC445EF1-2ECA-44D5-B732-6CDA5FEEA548}" type="presParOf" srcId="{2946605E-6E6A-4CEA-98F6-9E4E0DE77821}" destId="{9B14C1AB-45C1-4C5B-B44B-5EC2C04185D1}" srcOrd="3" destOrd="0" presId="urn:microsoft.com/office/officeart/2018/2/layout/IconCircleList"/>
    <dgm:cxn modelId="{808CA58E-5BB8-41A8-9386-64B03656953E}" type="presParOf" srcId="{3CF98D9F-4E69-4C03-ACEC-D9C2009C9BD6}" destId="{B582FF50-3563-4F56-975B-DF68F6CF6D42}" srcOrd="1" destOrd="0" presId="urn:microsoft.com/office/officeart/2018/2/layout/IconCircleList"/>
    <dgm:cxn modelId="{7B4EC502-0A16-4B45-9F2D-361F2AA3F9E5}" type="presParOf" srcId="{3CF98D9F-4E69-4C03-ACEC-D9C2009C9BD6}" destId="{81517ABD-D778-4C0E-9903-9087A51DC568}" srcOrd="2" destOrd="0" presId="urn:microsoft.com/office/officeart/2018/2/layout/IconCircleList"/>
    <dgm:cxn modelId="{B45FBB06-9F4A-4CE6-BBEB-2D74AF1C2E1C}" type="presParOf" srcId="{81517ABD-D778-4C0E-9903-9087A51DC568}" destId="{86BAE7AB-00B0-4BA1-8621-D654FA11CCA3}" srcOrd="0" destOrd="0" presId="urn:microsoft.com/office/officeart/2018/2/layout/IconCircleList"/>
    <dgm:cxn modelId="{B3196BA9-381D-4964-B7E6-BD514CB820DD}" type="presParOf" srcId="{81517ABD-D778-4C0E-9903-9087A51DC568}" destId="{F2456899-6067-432E-BCF2-0072F6C8DCDD}" srcOrd="1" destOrd="0" presId="urn:microsoft.com/office/officeart/2018/2/layout/IconCircleList"/>
    <dgm:cxn modelId="{737990AF-0A88-4BDD-B9D2-D1E2AA6D5A0E}" type="presParOf" srcId="{81517ABD-D778-4C0E-9903-9087A51DC568}" destId="{18DAC890-E98B-4425-8AF0-603C34FFFF85}" srcOrd="2" destOrd="0" presId="urn:microsoft.com/office/officeart/2018/2/layout/IconCircleList"/>
    <dgm:cxn modelId="{9CD5681C-8892-43D3-8109-2446F6DBE397}" type="presParOf" srcId="{81517ABD-D778-4C0E-9903-9087A51DC568}" destId="{0EDFB482-748E-4676-B2C5-1E25C1633096}" srcOrd="3" destOrd="0" presId="urn:microsoft.com/office/officeart/2018/2/layout/IconCircleList"/>
    <dgm:cxn modelId="{268DA6C6-A1D1-4C40-9DD1-5FDBDEC86269}" type="presParOf" srcId="{3CF98D9F-4E69-4C03-ACEC-D9C2009C9BD6}" destId="{E36E2513-DECD-4282-89A2-0FC1BED052AE}" srcOrd="3" destOrd="0" presId="urn:microsoft.com/office/officeart/2018/2/layout/IconCircleList"/>
    <dgm:cxn modelId="{7C0053FF-C6CD-44CA-801A-6863E6D1A06C}" type="presParOf" srcId="{3CF98D9F-4E69-4C03-ACEC-D9C2009C9BD6}" destId="{949ACEAE-01E9-437F-A433-F52DA6A0374F}" srcOrd="4" destOrd="0" presId="urn:microsoft.com/office/officeart/2018/2/layout/IconCircleList"/>
    <dgm:cxn modelId="{E457A7AC-62F5-4F84-9F37-08EFD53FDD77}" type="presParOf" srcId="{949ACEAE-01E9-437F-A433-F52DA6A0374F}" destId="{107A462D-716F-4DB3-85ED-FD72CFFCC257}" srcOrd="0" destOrd="0" presId="urn:microsoft.com/office/officeart/2018/2/layout/IconCircleList"/>
    <dgm:cxn modelId="{11E0274A-0576-45F5-8B80-70EF8C09D53E}" type="presParOf" srcId="{949ACEAE-01E9-437F-A433-F52DA6A0374F}" destId="{84843182-AC4C-4BC0-9E50-E300EFEB99E7}" srcOrd="1" destOrd="0" presId="urn:microsoft.com/office/officeart/2018/2/layout/IconCircleList"/>
    <dgm:cxn modelId="{5B4B5177-383D-4E1A-A298-AE37FEA741F5}" type="presParOf" srcId="{949ACEAE-01E9-437F-A433-F52DA6A0374F}" destId="{4140B1E4-AD6A-4821-A1B1-9CC67DCD5B73}" srcOrd="2" destOrd="0" presId="urn:microsoft.com/office/officeart/2018/2/layout/IconCircleList"/>
    <dgm:cxn modelId="{CB3ACFEE-789E-4211-871E-24F89C06514D}" type="presParOf" srcId="{949ACEAE-01E9-437F-A433-F52DA6A0374F}" destId="{77723203-E20C-4906-9761-578BE3575863}" srcOrd="3" destOrd="0" presId="urn:microsoft.com/office/officeart/2018/2/layout/IconCircleList"/>
    <dgm:cxn modelId="{224B3CD7-4D4D-4B25-AAE2-5CD61A81EC1A}" type="presParOf" srcId="{3CF98D9F-4E69-4C03-ACEC-D9C2009C9BD6}" destId="{7CB04068-DC7C-4263-896F-52DF74FB7D0D}" srcOrd="5" destOrd="0" presId="urn:microsoft.com/office/officeart/2018/2/layout/IconCircleList"/>
    <dgm:cxn modelId="{A1F97ACD-80B2-40C8-937D-3FDA22942DA6}" type="presParOf" srcId="{3CF98D9F-4E69-4C03-ACEC-D9C2009C9BD6}" destId="{3DC2AA05-4D3C-4A50-AEA3-9E09B393D7F3}" srcOrd="6" destOrd="0" presId="urn:microsoft.com/office/officeart/2018/2/layout/IconCircleList"/>
    <dgm:cxn modelId="{59656293-DDAE-4B6D-AB23-20B3ED5EC1D9}" type="presParOf" srcId="{3DC2AA05-4D3C-4A50-AEA3-9E09B393D7F3}" destId="{597514BB-2FA6-451A-A132-070D27292CE2}" srcOrd="0" destOrd="0" presId="urn:microsoft.com/office/officeart/2018/2/layout/IconCircleList"/>
    <dgm:cxn modelId="{30F5591D-2D7F-44AC-89F4-E3944D4F7572}" type="presParOf" srcId="{3DC2AA05-4D3C-4A50-AEA3-9E09B393D7F3}" destId="{347278F3-68CD-41DE-8E57-2739D39C781C}" srcOrd="1" destOrd="0" presId="urn:microsoft.com/office/officeart/2018/2/layout/IconCircleList"/>
    <dgm:cxn modelId="{C1CDD56D-158C-4C1C-A529-167649B8DDFD}" type="presParOf" srcId="{3DC2AA05-4D3C-4A50-AEA3-9E09B393D7F3}" destId="{516B712F-EB41-4DCE-86BB-104EF361BF0D}" srcOrd="2" destOrd="0" presId="urn:microsoft.com/office/officeart/2018/2/layout/IconCircleList"/>
    <dgm:cxn modelId="{B5CD1A4A-0105-49A9-A4F7-68020642FCD1}" type="presParOf" srcId="{3DC2AA05-4D3C-4A50-AEA3-9E09B393D7F3}" destId="{76078930-0C5B-4C99-95FD-2F216C52FBDB}" srcOrd="3" destOrd="0" presId="urn:microsoft.com/office/officeart/2018/2/layout/IconCircleList"/>
    <dgm:cxn modelId="{32C47CFA-35FA-4727-933A-81BCA451358C}" type="presParOf" srcId="{3CF98D9F-4E69-4C03-ACEC-D9C2009C9BD6}" destId="{4972EBA6-1613-460A-B058-261927F763B8}" srcOrd="7" destOrd="0" presId="urn:microsoft.com/office/officeart/2018/2/layout/IconCircleList"/>
    <dgm:cxn modelId="{6AE40CE3-698F-441D-B64E-33C5FAA21842}" type="presParOf" srcId="{3CF98D9F-4E69-4C03-ACEC-D9C2009C9BD6}" destId="{4F030604-998D-4E49-B41D-D9C9BDA9D80E}" srcOrd="8" destOrd="0" presId="urn:microsoft.com/office/officeart/2018/2/layout/IconCircleList"/>
    <dgm:cxn modelId="{505BFF99-B8EC-463C-A2D2-E058B2127884}" type="presParOf" srcId="{4F030604-998D-4E49-B41D-D9C9BDA9D80E}" destId="{EAAE1E68-981A-4BE1-B90F-58271413C5EB}" srcOrd="0" destOrd="0" presId="urn:microsoft.com/office/officeart/2018/2/layout/IconCircleList"/>
    <dgm:cxn modelId="{81512533-925F-4A04-AE7A-558B7D8F8937}" type="presParOf" srcId="{4F030604-998D-4E49-B41D-D9C9BDA9D80E}" destId="{23BFA7FB-2752-48EB-AB3E-A91E89856BA7}" srcOrd="1" destOrd="0" presId="urn:microsoft.com/office/officeart/2018/2/layout/IconCircleList"/>
    <dgm:cxn modelId="{FEB8F640-1400-4103-B27A-ACFE61ABCF03}" type="presParOf" srcId="{4F030604-998D-4E49-B41D-D9C9BDA9D80E}" destId="{9A522CBD-D49A-4055-92F5-16E8555B85A9}" srcOrd="2" destOrd="0" presId="urn:microsoft.com/office/officeart/2018/2/layout/IconCircleList"/>
    <dgm:cxn modelId="{790A7C23-4398-4565-9211-1B5B2ED8857E}" type="presParOf" srcId="{4F030604-998D-4E49-B41D-D9C9BDA9D80E}" destId="{22689807-CF90-42F2-870E-7497FC99C63A}" srcOrd="3" destOrd="0" presId="urn:microsoft.com/office/officeart/2018/2/layout/IconCircleList"/>
    <dgm:cxn modelId="{2211A693-073E-4BB3-8257-CB5752F03FA3}" type="presParOf" srcId="{3CF98D9F-4E69-4C03-ACEC-D9C2009C9BD6}" destId="{78B66D1B-BD01-4009-84E3-72B2CB5A6D30}" srcOrd="9" destOrd="0" presId="urn:microsoft.com/office/officeart/2018/2/layout/IconCircleList"/>
    <dgm:cxn modelId="{06301410-8EFF-48FD-9641-15CE2E21C7B3}" type="presParOf" srcId="{3CF98D9F-4E69-4C03-ACEC-D9C2009C9BD6}" destId="{C8168888-A948-4BBF-9DA3-C651AECB6D7D}" srcOrd="10" destOrd="0" presId="urn:microsoft.com/office/officeart/2018/2/layout/IconCircleList"/>
    <dgm:cxn modelId="{2FF2B39B-7D92-43DA-A00A-E8322C059934}" type="presParOf" srcId="{C8168888-A948-4BBF-9DA3-C651AECB6D7D}" destId="{E3B8167C-C09E-484C-9599-7A7EAAD2318F}" srcOrd="0" destOrd="0" presId="urn:microsoft.com/office/officeart/2018/2/layout/IconCircleList"/>
    <dgm:cxn modelId="{6C7D2ABD-2442-44B6-BB04-79D00D4DFA71}" type="presParOf" srcId="{C8168888-A948-4BBF-9DA3-C651AECB6D7D}" destId="{9424886C-1C32-421C-8131-AF0A1AA1CCEA}" srcOrd="1" destOrd="0" presId="urn:microsoft.com/office/officeart/2018/2/layout/IconCircleList"/>
    <dgm:cxn modelId="{2F43EA3F-8C36-4FF9-9D06-1593264B3E54}" type="presParOf" srcId="{C8168888-A948-4BBF-9DA3-C651AECB6D7D}" destId="{23057B56-AE0A-4132-9F30-5D4C3993D1B9}" srcOrd="2" destOrd="0" presId="urn:microsoft.com/office/officeart/2018/2/layout/IconCircleList"/>
    <dgm:cxn modelId="{CAC8A2FC-A69C-454D-91B6-9DCBD3BB2B1E}" type="presParOf" srcId="{C8168888-A948-4BBF-9DA3-C651AECB6D7D}" destId="{3D0EDD79-7ADE-4CC5-A312-70CC8808FCF7}" srcOrd="3" destOrd="0" presId="urn:microsoft.com/office/officeart/2018/2/layout/IconCircleList"/>
    <dgm:cxn modelId="{63E6D6F5-E8B9-478A-90BE-5AF139991EF2}" type="presParOf" srcId="{3CF98D9F-4E69-4C03-ACEC-D9C2009C9BD6}" destId="{E70C18A2-FD28-440D-890C-81792AD4BEBD}" srcOrd="11" destOrd="0" presId="urn:microsoft.com/office/officeart/2018/2/layout/IconCircleList"/>
    <dgm:cxn modelId="{B9115AB9-516A-4F23-B2BD-5E3B1D143292}" type="presParOf" srcId="{3CF98D9F-4E69-4C03-ACEC-D9C2009C9BD6}" destId="{514F899D-6D0C-4B66-A230-A06A57E6D9DE}" srcOrd="12" destOrd="0" presId="urn:microsoft.com/office/officeart/2018/2/layout/IconCircleList"/>
    <dgm:cxn modelId="{96A815A6-F730-41D5-9931-0323BAE17E8D}" type="presParOf" srcId="{514F899D-6D0C-4B66-A230-A06A57E6D9DE}" destId="{C790342C-69DC-4D17-9EC3-035AA5B73036}" srcOrd="0" destOrd="0" presId="urn:microsoft.com/office/officeart/2018/2/layout/IconCircleList"/>
    <dgm:cxn modelId="{D06C9515-7304-44F7-A730-CD518470CF73}" type="presParOf" srcId="{514F899D-6D0C-4B66-A230-A06A57E6D9DE}" destId="{0D6B9551-B58F-475D-8768-83F2E7CCC1D1}" srcOrd="1" destOrd="0" presId="urn:microsoft.com/office/officeart/2018/2/layout/IconCircleList"/>
    <dgm:cxn modelId="{84791D5F-7573-4B3B-A743-EABD1727A710}" type="presParOf" srcId="{514F899D-6D0C-4B66-A230-A06A57E6D9DE}" destId="{D5D27304-B77F-4B4E-98A2-12290759EEB0}" srcOrd="2" destOrd="0" presId="urn:microsoft.com/office/officeart/2018/2/layout/IconCircleList"/>
    <dgm:cxn modelId="{23361904-3B8A-4ED2-AD26-7414395A78CB}" type="presParOf" srcId="{514F899D-6D0C-4B66-A230-A06A57E6D9DE}" destId="{392C8E33-49DB-4E70-9C76-E520AFB86A64}" srcOrd="3" destOrd="0" presId="urn:microsoft.com/office/officeart/2018/2/layout/IconCircleList"/>
    <dgm:cxn modelId="{9B2BC881-7E9B-4186-B51B-357346B65C15}" type="presParOf" srcId="{3CF98D9F-4E69-4C03-ACEC-D9C2009C9BD6}" destId="{52E2A61E-0708-4698-ABB2-F6AF3D45E1DE}" srcOrd="13" destOrd="0" presId="urn:microsoft.com/office/officeart/2018/2/layout/IconCircleList"/>
    <dgm:cxn modelId="{E28B7EDF-7B19-4BEA-8D3B-7D6684463AD5}" type="presParOf" srcId="{3CF98D9F-4E69-4C03-ACEC-D9C2009C9BD6}" destId="{3FFDC149-EB40-40B6-8AA7-6765509E7508}" srcOrd="14" destOrd="0" presId="urn:microsoft.com/office/officeart/2018/2/layout/IconCircleList"/>
    <dgm:cxn modelId="{C2889915-5F00-496D-88AC-09F65793F575}" type="presParOf" srcId="{3FFDC149-EB40-40B6-8AA7-6765509E7508}" destId="{A1FE61A8-3A16-4DA0-A0E5-F95062C9344F}" srcOrd="0" destOrd="0" presId="urn:microsoft.com/office/officeart/2018/2/layout/IconCircleList"/>
    <dgm:cxn modelId="{AE957865-9F82-4326-8F89-22CA77136797}" type="presParOf" srcId="{3FFDC149-EB40-40B6-8AA7-6765509E7508}" destId="{EDAB1473-D651-4B08-84D0-BFC818BD6C47}" srcOrd="1" destOrd="0" presId="urn:microsoft.com/office/officeart/2018/2/layout/IconCircleList"/>
    <dgm:cxn modelId="{1A6FDF6B-240B-4CBC-AD56-D3D6D7C96D91}" type="presParOf" srcId="{3FFDC149-EB40-40B6-8AA7-6765509E7508}" destId="{69D1E64D-B8F9-44BC-A32F-A7164DC3E6AC}" srcOrd="2" destOrd="0" presId="urn:microsoft.com/office/officeart/2018/2/layout/IconCircleList"/>
    <dgm:cxn modelId="{C8A3822C-D0BD-4EAE-8C27-B6FCDC4BE672}" type="presParOf" srcId="{3FFDC149-EB40-40B6-8AA7-6765509E7508}" destId="{A93201AC-B454-4884-A463-2422611721FA}" srcOrd="3" destOrd="0" presId="urn:microsoft.com/office/officeart/2018/2/layout/IconCircle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5C9536B-3F0D-443F-BCE8-695A2464F46D}">
      <dsp:nvSpPr>
        <dsp:cNvPr id="0" name=""/>
        <dsp:cNvSpPr/>
      </dsp:nvSpPr>
      <dsp:spPr>
        <a:xfrm>
          <a:off x="3201" y="445489"/>
          <a:ext cx="2539866" cy="1523919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000" kern="1200"/>
            <a:t>Planning Policy</a:t>
          </a:r>
          <a:endParaRPr lang="en-US" sz="3000" kern="1200"/>
        </a:p>
      </dsp:txBody>
      <dsp:txXfrm>
        <a:off x="3201" y="445489"/>
        <a:ext cx="2539866" cy="1523919"/>
      </dsp:txXfrm>
    </dsp:sp>
    <dsp:sp modelId="{5A69988E-CCCC-455E-8562-086952950F2C}">
      <dsp:nvSpPr>
        <dsp:cNvPr id="0" name=""/>
        <dsp:cNvSpPr/>
      </dsp:nvSpPr>
      <dsp:spPr>
        <a:xfrm>
          <a:off x="2797054" y="445489"/>
          <a:ext cx="2539866" cy="1523919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000" kern="1200"/>
            <a:t>Development Management</a:t>
          </a:r>
          <a:endParaRPr lang="en-US" sz="3000" kern="1200"/>
        </a:p>
      </dsp:txBody>
      <dsp:txXfrm>
        <a:off x="2797054" y="445489"/>
        <a:ext cx="2539866" cy="1523919"/>
      </dsp:txXfrm>
    </dsp:sp>
    <dsp:sp modelId="{F7331ADE-291B-4EE9-89A7-BFD8D82DAA8D}">
      <dsp:nvSpPr>
        <dsp:cNvPr id="0" name=""/>
        <dsp:cNvSpPr/>
      </dsp:nvSpPr>
      <dsp:spPr>
        <a:xfrm>
          <a:off x="5590907" y="445489"/>
          <a:ext cx="2539866" cy="1523919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000" kern="1200"/>
            <a:t>Enforcement</a:t>
          </a:r>
          <a:endParaRPr lang="en-US" sz="3000" kern="1200"/>
        </a:p>
      </dsp:txBody>
      <dsp:txXfrm>
        <a:off x="5590907" y="445489"/>
        <a:ext cx="2539866" cy="1523919"/>
      </dsp:txXfrm>
    </dsp:sp>
    <dsp:sp modelId="{F4626340-1087-472A-A78C-3145DA450132}">
      <dsp:nvSpPr>
        <dsp:cNvPr id="0" name=""/>
        <dsp:cNvSpPr/>
      </dsp:nvSpPr>
      <dsp:spPr>
        <a:xfrm>
          <a:off x="8384760" y="445489"/>
          <a:ext cx="2539866" cy="1523919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000" kern="1200"/>
            <a:t>Building Control</a:t>
          </a:r>
          <a:endParaRPr lang="en-US" sz="3000" kern="1200"/>
        </a:p>
      </dsp:txBody>
      <dsp:txXfrm>
        <a:off x="8384760" y="445489"/>
        <a:ext cx="2539866" cy="1523919"/>
      </dsp:txXfrm>
    </dsp:sp>
    <dsp:sp modelId="{C573F853-AFDF-4791-B38A-D60AEEACAA86}">
      <dsp:nvSpPr>
        <dsp:cNvPr id="0" name=""/>
        <dsp:cNvSpPr/>
      </dsp:nvSpPr>
      <dsp:spPr>
        <a:xfrm>
          <a:off x="3201" y="2223395"/>
          <a:ext cx="2539866" cy="1523919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000" kern="1200"/>
            <a:t>Nutrient Management Board</a:t>
          </a:r>
          <a:endParaRPr lang="en-US" sz="3000" kern="1200"/>
        </a:p>
      </dsp:txBody>
      <dsp:txXfrm>
        <a:off x="3201" y="2223395"/>
        <a:ext cx="2539866" cy="1523919"/>
      </dsp:txXfrm>
    </dsp:sp>
    <dsp:sp modelId="{53690ABF-7065-499D-9850-F0B8800C6A2E}">
      <dsp:nvSpPr>
        <dsp:cNvPr id="0" name=""/>
        <dsp:cNvSpPr/>
      </dsp:nvSpPr>
      <dsp:spPr>
        <a:xfrm>
          <a:off x="2797054" y="2223395"/>
          <a:ext cx="2539866" cy="1523919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000" kern="1200"/>
            <a:t>25 members of staff</a:t>
          </a:r>
          <a:endParaRPr lang="en-US" sz="3000" kern="1200"/>
        </a:p>
      </dsp:txBody>
      <dsp:txXfrm>
        <a:off x="2797054" y="2223395"/>
        <a:ext cx="2539866" cy="1523919"/>
      </dsp:txXfrm>
    </dsp:sp>
    <dsp:sp modelId="{62150016-0FBF-4C9B-91EA-A92D174EB9F6}">
      <dsp:nvSpPr>
        <dsp:cNvPr id="0" name=""/>
        <dsp:cNvSpPr/>
      </dsp:nvSpPr>
      <dsp:spPr>
        <a:xfrm>
          <a:off x="5590907" y="2223395"/>
          <a:ext cx="2539866" cy="1523919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000" kern="1200"/>
            <a:t>Approx. £1.5 million budget</a:t>
          </a:r>
          <a:endParaRPr lang="en-US" sz="3000" kern="1200"/>
        </a:p>
      </dsp:txBody>
      <dsp:txXfrm>
        <a:off x="5590907" y="2223395"/>
        <a:ext cx="2539866" cy="1523919"/>
      </dsp:txXfrm>
    </dsp:sp>
    <dsp:sp modelId="{63621004-0F0E-44D7-9553-77409111DAC8}">
      <dsp:nvSpPr>
        <dsp:cNvPr id="0" name=""/>
        <dsp:cNvSpPr/>
      </dsp:nvSpPr>
      <dsp:spPr>
        <a:xfrm>
          <a:off x="8384760" y="2223395"/>
          <a:ext cx="2539866" cy="1523919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000" kern="1200"/>
            <a:t>Fee income approx. £1.1 million</a:t>
          </a:r>
          <a:endParaRPr lang="en-US" sz="3000" kern="1200"/>
        </a:p>
      </dsp:txBody>
      <dsp:txXfrm>
        <a:off x="8384760" y="2223395"/>
        <a:ext cx="2539866" cy="152391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E9D7303-47EF-4605-9024-148B4EAA72A6}">
      <dsp:nvSpPr>
        <dsp:cNvPr id="0" name=""/>
        <dsp:cNvSpPr/>
      </dsp:nvSpPr>
      <dsp:spPr>
        <a:xfrm>
          <a:off x="3223067" y="381742"/>
          <a:ext cx="5095354" cy="5095354"/>
        </a:xfrm>
        <a:prstGeom prst="pie">
          <a:avLst>
            <a:gd name="adj1" fmla="val 16200000"/>
            <a:gd name="adj2" fmla="val 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0" tIns="31750" rIns="31750" bIns="317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500" kern="1200"/>
            <a:t>Policy (National and Local)</a:t>
          </a:r>
          <a:endParaRPr lang="en-US" sz="2500" kern="1200"/>
        </a:p>
      </dsp:txBody>
      <dsp:txXfrm>
        <a:off x="5927850" y="1437815"/>
        <a:ext cx="1880428" cy="1395156"/>
      </dsp:txXfrm>
    </dsp:sp>
    <dsp:sp modelId="{E045E0E4-D27A-4FE6-AE73-6C2B0E89DCF7}">
      <dsp:nvSpPr>
        <dsp:cNvPr id="0" name=""/>
        <dsp:cNvSpPr/>
      </dsp:nvSpPr>
      <dsp:spPr>
        <a:xfrm>
          <a:off x="3223067" y="552801"/>
          <a:ext cx="5095354" cy="5095354"/>
        </a:xfrm>
        <a:prstGeom prst="pie">
          <a:avLst>
            <a:gd name="adj1" fmla="val 0"/>
            <a:gd name="adj2" fmla="val 540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0" tIns="31750" rIns="31750" bIns="317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500" kern="1200"/>
            <a:t>DM</a:t>
          </a:r>
          <a:endParaRPr lang="en-US" sz="2500" kern="1200"/>
        </a:p>
      </dsp:txBody>
      <dsp:txXfrm>
        <a:off x="5927850" y="3196925"/>
        <a:ext cx="1880428" cy="1395156"/>
      </dsp:txXfrm>
    </dsp:sp>
    <dsp:sp modelId="{483B6F7E-B666-4DEE-90F8-ABABCF674CFE}">
      <dsp:nvSpPr>
        <dsp:cNvPr id="0" name=""/>
        <dsp:cNvSpPr/>
      </dsp:nvSpPr>
      <dsp:spPr>
        <a:xfrm>
          <a:off x="3052008" y="552801"/>
          <a:ext cx="5095354" cy="5095354"/>
        </a:xfrm>
        <a:prstGeom prst="pie">
          <a:avLst>
            <a:gd name="adj1" fmla="val 5400000"/>
            <a:gd name="adj2" fmla="val 1080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0" tIns="31750" rIns="31750" bIns="317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500" kern="1200"/>
            <a:t>Enforcement</a:t>
          </a:r>
          <a:endParaRPr lang="en-US" sz="2500" kern="1200"/>
        </a:p>
      </dsp:txBody>
      <dsp:txXfrm>
        <a:off x="3562150" y="3196925"/>
        <a:ext cx="1880428" cy="1395156"/>
      </dsp:txXfrm>
    </dsp:sp>
    <dsp:sp modelId="{6BF13B8A-4A47-43CB-B977-78FAC944049F}">
      <dsp:nvSpPr>
        <dsp:cNvPr id="0" name=""/>
        <dsp:cNvSpPr/>
      </dsp:nvSpPr>
      <dsp:spPr>
        <a:xfrm>
          <a:off x="3052008" y="381742"/>
          <a:ext cx="5095354" cy="5095354"/>
        </a:xfrm>
        <a:prstGeom prst="pie">
          <a:avLst>
            <a:gd name="adj1" fmla="val 10800000"/>
            <a:gd name="adj2" fmla="val 1620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0" tIns="31750" rIns="31750" bIns="317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500" kern="1200" dirty="0"/>
            <a:t>Feed into new policy</a:t>
          </a:r>
          <a:endParaRPr lang="en-US" sz="2500" kern="1200" dirty="0"/>
        </a:p>
      </dsp:txBody>
      <dsp:txXfrm>
        <a:off x="3562150" y="1437815"/>
        <a:ext cx="1880428" cy="1395156"/>
      </dsp:txXfrm>
    </dsp:sp>
    <dsp:sp modelId="{42D662DC-62CA-4AB5-A025-346309B42EDF}">
      <dsp:nvSpPr>
        <dsp:cNvPr id="0" name=""/>
        <dsp:cNvSpPr/>
      </dsp:nvSpPr>
      <dsp:spPr>
        <a:xfrm>
          <a:off x="2907640" y="66315"/>
          <a:ext cx="5726207" cy="5726207"/>
        </a:xfrm>
        <a:prstGeom prst="circularArrow">
          <a:avLst>
            <a:gd name="adj1" fmla="val 5085"/>
            <a:gd name="adj2" fmla="val 327528"/>
            <a:gd name="adj3" fmla="val 21272472"/>
            <a:gd name="adj4" fmla="val 16200000"/>
            <a:gd name="adj5" fmla="val 5932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AE90862-8227-41A8-937B-C9E189A229BA}">
      <dsp:nvSpPr>
        <dsp:cNvPr id="0" name=""/>
        <dsp:cNvSpPr/>
      </dsp:nvSpPr>
      <dsp:spPr>
        <a:xfrm>
          <a:off x="2907640" y="237374"/>
          <a:ext cx="5726207" cy="5726207"/>
        </a:xfrm>
        <a:prstGeom prst="circularArrow">
          <a:avLst>
            <a:gd name="adj1" fmla="val 5085"/>
            <a:gd name="adj2" fmla="val 327528"/>
            <a:gd name="adj3" fmla="val 5072472"/>
            <a:gd name="adj4" fmla="val 0"/>
            <a:gd name="adj5" fmla="val 5932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16E14EA-7423-4E3D-93B9-0D635C2B810E}">
      <dsp:nvSpPr>
        <dsp:cNvPr id="0" name=""/>
        <dsp:cNvSpPr/>
      </dsp:nvSpPr>
      <dsp:spPr>
        <a:xfrm>
          <a:off x="2736581" y="237374"/>
          <a:ext cx="5726207" cy="5726207"/>
        </a:xfrm>
        <a:prstGeom prst="circularArrow">
          <a:avLst>
            <a:gd name="adj1" fmla="val 5085"/>
            <a:gd name="adj2" fmla="val 327528"/>
            <a:gd name="adj3" fmla="val 10472472"/>
            <a:gd name="adj4" fmla="val 5400000"/>
            <a:gd name="adj5" fmla="val 5932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7ACC88C-8925-4765-953B-C520ADC3A91A}">
      <dsp:nvSpPr>
        <dsp:cNvPr id="0" name=""/>
        <dsp:cNvSpPr/>
      </dsp:nvSpPr>
      <dsp:spPr>
        <a:xfrm>
          <a:off x="2736581" y="66315"/>
          <a:ext cx="5726207" cy="5726207"/>
        </a:xfrm>
        <a:prstGeom prst="circularArrow">
          <a:avLst>
            <a:gd name="adj1" fmla="val 5085"/>
            <a:gd name="adj2" fmla="val 327528"/>
            <a:gd name="adj3" fmla="val 15872472"/>
            <a:gd name="adj4" fmla="val 10800000"/>
            <a:gd name="adj5" fmla="val 5932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C142D89-27B2-4CD8-B98E-4B04F2DA3CC7}">
      <dsp:nvSpPr>
        <dsp:cNvPr id="0" name=""/>
        <dsp:cNvSpPr/>
      </dsp:nvSpPr>
      <dsp:spPr>
        <a:xfrm>
          <a:off x="841" y="1095270"/>
          <a:ext cx="535253" cy="535253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65715EC-7C06-4E23-8251-3BED660340F4}">
      <dsp:nvSpPr>
        <dsp:cNvPr id="0" name=""/>
        <dsp:cNvSpPr/>
      </dsp:nvSpPr>
      <dsp:spPr>
        <a:xfrm>
          <a:off x="841" y="1723439"/>
          <a:ext cx="1529296" cy="65592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l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GB" sz="1400" kern="1200"/>
            <a:t>Prioritise Resources</a:t>
          </a:r>
          <a:endParaRPr lang="en-US" sz="1400" kern="1200"/>
        </a:p>
      </dsp:txBody>
      <dsp:txXfrm>
        <a:off x="841" y="1723439"/>
        <a:ext cx="1529296" cy="655924"/>
      </dsp:txXfrm>
    </dsp:sp>
    <dsp:sp modelId="{F3A60CF6-0B16-418F-933C-3A7130A07740}">
      <dsp:nvSpPr>
        <dsp:cNvPr id="0" name=""/>
        <dsp:cNvSpPr/>
      </dsp:nvSpPr>
      <dsp:spPr>
        <a:xfrm>
          <a:off x="841" y="2422579"/>
          <a:ext cx="1529296" cy="83348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4141A85-6C1C-4653-8B02-F2A8B4E86E31}">
      <dsp:nvSpPr>
        <dsp:cNvPr id="0" name=""/>
        <dsp:cNvSpPr/>
      </dsp:nvSpPr>
      <dsp:spPr>
        <a:xfrm>
          <a:off x="1797765" y="1095270"/>
          <a:ext cx="535253" cy="535253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4A11D3F-BC6C-4F66-A1CD-0F9E27302E04}">
      <dsp:nvSpPr>
        <dsp:cNvPr id="0" name=""/>
        <dsp:cNvSpPr/>
      </dsp:nvSpPr>
      <dsp:spPr>
        <a:xfrm>
          <a:off x="1797765" y="1723439"/>
          <a:ext cx="1529296" cy="65592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l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GB" sz="1400" kern="1200"/>
            <a:t>Determine policy priorities</a:t>
          </a:r>
          <a:endParaRPr lang="en-US" sz="1400" kern="1200"/>
        </a:p>
      </dsp:txBody>
      <dsp:txXfrm>
        <a:off x="1797765" y="1723439"/>
        <a:ext cx="1529296" cy="655924"/>
      </dsp:txXfrm>
    </dsp:sp>
    <dsp:sp modelId="{5ECCFBB6-3994-479C-9F2A-68E5150CB7A2}">
      <dsp:nvSpPr>
        <dsp:cNvPr id="0" name=""/>
        <dsp:cNvSpPr/>
      </dsp:nvSpPr>
      <dsp:spPr>
        <a:xfrm>
          <a:off x="1797765" y="2422579"/>
          <a:ext cx="1529296" cy="83348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A66291C-E34C-4833-BF10-BA973D76A7CF}">
      <dsp:nvSpPr>
        <dsp:cNvPr id="0" name=""/>
        <dsp:cNvSpPr/>
      </dsp:nvSpPr>
      <dsp:spPr>
        <a:xfrm>
          <a:off x="3594689" y="1095270"/>
          <a:ext cx="535253" cy="535253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6A3350E-78A2-494D-BB8A-C75287A7C529}">
      <dsp:nvSpPr>
        <dsp:cNvPr id="0" name=""/>
        <dsp:cNvSpPr/>
      </dsp:nvSpPr>
      <dsp:spPr>
        <a:xfrm>
          <a:off x="3594689" y="1723439"/>
          <a:ext cx="1529296" cy="65592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l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GB" sz="1400" kern="1200" dirty="0"/>
            <a:t>Evaluate cases against policy (Expediency test)</a:t>
          </a:r>
          <a:endParaRPr lang="en-US" sz="1400" kern="1200" dirty="0"/>
        </a:p>
      </dsp:txBody>
      <dsp:txXfrm>
        <a:off x="3594689" y="1723439"/>
        <a:ext cx="1529296" cy="655924"/>
      </dsp:txXfrm>
    </dsp:sp>
    <dsp:sp modelId="{15B0F979-6FD0-4020-8DD4-9729CC76B2F3}">
      <dsp:nvSpPr>
        <dsp:cNvPr id="0" name=""/>
        <dsp:cNvSpPr/>
      </dsp:nvSpPr>
      <dsp:spPr>
        <a:xfrm>
          <a:off x="3594689" y="2422579"/>
          <a:ext cx="1529296" cy="83348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84F1392-1B2D-4AE3-8FEF-7B428C2A6CF2}">
      <dsp:nvSpPr>
        <dsp:cNvPr id="0" name=""/>
        <dsp:cNvSpPr/>
      </dsp:nvSpPr>
      <dsp:spPr>
        <a:xfrm>
          <a:off x="5391613" y="1095270"/>
          <a:ext cx="535253" cy="535253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D049D05-AACE-4BE3-AA99-563A4EB8454C}">
      <dsp:nvSpPr>
        <dsp:cNvPr id="0" name=""/>
        <dsp:cNvSpPr/>
      </dsp:nvSpPr>
      <dsp:spPr>
        <a:xfrm>
          <a:off x="5391613" y="1723439"/>
          <a:ext cx="1529296" cy="65592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l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GB" sz="1400" kern="1200"/>
            <a:t>Re-write charter </a:t>
          </a:r>
          <a:endParaRPr lang="en-US" sz="1400" kern="1200"/>
        </a:p>
      </dsp:txBody>
      <dsp:txXfrm>
        <a:off x="5391613" y="1723439"/>
        <a:ext cx="1529296" cy="655924"/>
      </dsp:txXfrm>
    </dsp:sp>
    <dsp:sp modelId="{F99E489A-740F-4A04-8025-BFF893818471}">
      <dsp:nvSpPr>
        <dsp:cNvPr id="0" name=""/>
        <dsp:cNvSpPr/>
      </dsp:nvSpPr>
      <dsp:spPr>
        <a:xfrm>
          <a:off x="5391613" y="2422579"/>
          <a:ext cx="1529296" cy="83348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l" defTabSz="4889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100" kern="1200"/>
            <a:t>Prioritise according to policies</a:t>
          </a:r>
          <a:endParaRPr lang="en-US" sz="1100" kern="1200"/>
        </a:p>
        <a:p>
          <a:pPr marL="0" lvl="0" indent="0" algn="l" defTabSz="4889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100" kern="1200"/>
            <a:t>Be clear on expectations</a:t>
          </a:r>
          <a:endParaRPr lang="en-US" sz="1100" kern="1200"/>
        </a:p>
        <a:p>
          <a:pPr marL="0" lvl="0" indent="0" algn="l" defTabSz="4889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100" kern="1200"/>
            <a:t>Create ‘top 10’ list</a:t>
          </a:r>
          <a:endParaRPr lang="en-US" sz="1100" kern="1200"/>
        </a:p>
      </dsp:txBody>
      <dsp:txXfrm>
        <a:off x="5391613" y="2422579"/>
        <a:ext cx="1529296" cy="833487"/>
      </dsp:txXfrm>
    </dsp:sp>
    <dsp:sp modelId="{73FD879A-44EB-40DC-8FB4-676BDB774DD2}">
      <dsp:nvSpPr>
        <dsp:cNvPr id="0" name=""/>
        <dsp:cNvSpPr/>
      </dsp:nvSpPr>
      <dsp:spPr>
        <a:xfrm>
          <a:off x="7188537" y="1095270"/>
          <a:ext cx="535253" cy="535253"/>
        </a:xfrm>
        <a:prstGeom prst="rect">
          <a:avLst/>
        </a:prstGeom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0DA811F-0920-4F96-9BE9-C2BA7D64A49C}">
      <dsp:nvSpPr>
        <dsp:cNvPr id="0" name=""/>
        <dsp:cNvSpPr/>
      </dsp:nvSpPr>
      <dsp:spPr>
        <a:xfrm>
          <a:off x="7188537" y="1723439"/>
          <a:ext cx="1529296" cy="65592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l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GB" sz="1400" kern="1200"/>
            <a:t>Recruit</a:t>
          </a:r>
          <a:endParaRPr lang="en-US" sz="1400" kern="1200"/>
        </a:p>
      </dsp:txBody>
      <dsp:txXfrm>
        <a:off x="7188537" y="1723439"/>
        <a:ext cx="1529296" cy="655924"/>
      </dsp:txXfrm>
    </dsp:sp>
    <dsp:sp modelId="{8027D85C-CDBB-4271-B302-C1BFD5963149}">
      <dsp:nvSpPr>
        <dsp:cNvPr id="0" name=""/>
        <dsp:cNvSpPr/>
      </dsp:nvSpPr>
      <dsp:spPr>
        <a:xfrm>
          <a:off x="7188537" y="2422579"/>
          <a:ext cx="1529296" cy="83348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04C6F45-459D-4602-AB6D-280C64ACD25D}">
      <dsp:nvSpPr>
        <dsp:cNvPr id="0" name=""/>
        <dsp:cNvSpPr/>
      </dsp:nvSpPr>
      <dsp:spPr>
        <a:xfrm>
          <a:off x="8985461" y="1095270"/>
          <a:ext cx="535253" cy="535253"/>
        </a:xfrm>
        <a:prstGeom prst="rect">
          <a:avLst/>
        </a:prstGeom>
        <a:blipFill>
          <a:blip xmlns:r="http://schemas.openxmlformats.org/officeDocument/2006/relationships"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a:blip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A176722-B2A3-4EAC-BDE1-B965F4DC24D6}">
      <dsp:nvSpPr>
        <dsp:cNvPr id="0" name=""/>
        <dsp:cNvSpPr/>
      </dsp:nvSpPr>
      <dsp:spPr>
        <a:xfrm>
          <a:off x="8985461" y="1723439"/>
          <a:ext cx="1529296" cy="65592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l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GB" sz="1400" kern="1200"/>
            <a:t>Training</a:t>
          </a:r>
          <a:endParaRPr lang="en-US" sz="1400" kern="1200"/>
        </a:p>
      </dsp:txBody>
      <dsp:txXfrm>
        <a:off x="8985461" y="1723439"/>
        <a:ext cx="1529296" cy="655924"/>
      </dsp:txXfrm>
    </dsp:sp>
    <dsp:sp modelId="{1D77BCB9-37F8-4562-B5CE-3648A469D7F1}">
      <dsp:nvSpPr>
        <dsp:cNvPr id="0" name=""/>
        <dsp:cNvSpPr/>
      </dsp:nvSpPr>
      <dsp:spPr>
        <a:xfrm>
          <a:off x="8985461" y="2422579"/>
          <a:ext cx="1529296" cy="83348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41D71E8-583A-475B-B134-8666F54BC87F}">
      <dsp:nvSpPr>
        <dsp:cNvPr id="0" name=""/>
        <dsp:cNvSpPr/>
      </dsp:nvSpPr>
      <dsp:spPr>
        <a:xfrm>
          <a:off x="0" y="127146"/>
          <a:ext cx="6666833" cy="83845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100" kern="1200"/>
            <a:t>Prepared paper with 3 levels:</a:t>
          </a:r>
          <a:endParaRPr lang="en-US" sz="2100" kern="1200"/>
        </a:p>
      </dsp:txBody>
      <dsp:txXfrm>
        <a:off x="40930" y="168076"/>
        <a:ext cx="6584973" cy="756591"/>
      </dsp:txXfrm>
    </dsp:sp>
    <dsp:sp modelId="{1A018B48-CDC5-436A-8ED0-5C1675B93193}">
      <dsp:nvSpPr>
        <dsp:cNvPr id="0" name=""/>
        <dsp:cNvSpPr/>
      </dsp:nvSpPr>
      <dsp:spPr>
        <a:xfrm>
          <a:off x="0" y="965598"/>
          <a:ext cx="6666833" cy="82593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1672" tIns="26670" rIns="149352" bIns="2667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GB" sz="1600" kern="1200"/>
            <a:t>Proactive service (1 senior, 3 officers, 2 assistants, PT legal)</a:t>
          </a:r>
          <a:endParaRPr lang="en-US" sz="1600" kern="120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GB" sz="1600" kern="1200"/>
            <a:t>Purposeful Service (1 senior, 1 officer, 2 assistants, PT legal)</a:t>
          </a:r>
          <a:endParaRPr lang="en-US" sz="1600" kern="120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GB" sz="1600" kern="1200"/>
            <a:t>In-budget service (1 PT senior, 1 officer, 1 assistant)</a:t>
          </a:r>
          <a:endParaRPr lang="en-US" sz="1600" kern="1200"/>
        </a:p>
      </dsp:txBody>
      <dsp:txXfrm>
        <a:off x="0" y="965598"/>
        <a:ext cx="6666833" cy="825930"/>
      </dsp:txXfrm>
    </dsp:sp>
    <dsp:sp modelId="{A373F459-871C-4F85-A569-65BF5E1FCEA5}">
      <dsp:nvSpPr>
        <dsp:cNvPr id="0" name=""/>
        <dsp:cNvSpPr/>
      </dsp:nvSpPr>
      <dsp:spPr>
        <a:xfrm>
          <a:off x="0" y="1791528"/>
          <a:ext cx="6666833" cy="83845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100" kern="1200"/>
            <a:t>Members wanted a ‘platinum option’</a:t>
          </a:r>
          <a:endParaRPr lang="en-US" sz="2100" kern="1200"/>
        </a:p>
      </dsp:txBody>
      <dsp:txXfrm>
        <a:off x="40930" y="1832458"/>
        <a:ext cx="6584973" cy="756591"/>
      </dsp:txXfrm>
    </dsp:sp>
    <dsp:sp modelId="{779BAE98-A790-41CB-82C4-B87FBF9D0CED}">
      <dsp:nvSpPr>
        <dsp:cNvPr id="0" name=""/>
        <dsp:cNvSpPr/>
      </dsp:nvSpPr>
      <dsp:spPr>
        <a:xfrm>
          <a:off x="0" y="2690459"/>
          <a:ext cx="6666833" cy="83845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100" kern="1200"/>
            <a:t>No Breach Allowed service (I FT legal, 1 FT senior, 2 Specialist officers, 3 officers, 2 assistants)</a:t>
          </a:r>
          <a:endParaRPr lang="en-US" sz="2100" kern="1200"/>
        </a:p>
      </dsp:txBody>
      <dsp:txXfrm>
        <a:off x="40930" y="2731389"/>
        <a:ext cx="6584973" cy="756591"/>
      </dsp:txXfrm>
    </dsp:sp>
    <dsp:sp modelId="{8552356C-2C53-4A60-93E8-B7998DCE3F35}">
      <dsp:nvSpPr>
        <dsp:cNvPr id="0" name=""/>
        <dsp:cNvSpPr/>
      </dsp:nvSpPr>
      <dsp:spPr>
        <a:xfrm>
          <a:off x="0" y="3589390"/>
          <a:ext cx="6666833" cy="83845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100" kern="1200"/>
            <a:t>Budget was set for £350k extra p.a</a:t>
          </a:r>
          <a:endParaRPr lang="en-US" sz="2100" kern="1200"/>
        </a:p>
      </dsp:txBody>
      <dsp:txXfrm>
        <a:off x="40930" y="3630320"/>
        <a:ext cx="6584973" cy="756591"/>
      </dsp:txXfrm>
    </dsp:sp>
    <dsp:sp modelId="{E074FB8F-99CD-4355-8EB7-9F96A806ABA4}">
      <dsp:nvSpPr>
        <dsp:cNvPr id="0" name=""/>
        <dsp:cNvSpPr/>
      </dsp:nvSpPr>
      <dsp:spPr>
        <a:xfrm>
          <a:off x="0" y="4488321"/>
          <a:ext cx="6666833" cy="83845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100" kern="1200"/>
            <a:t>Which was the ‘No Breach Allowed service’ – were now recruiting</a:t>
          </a:r>
          <a:endParaRPr lang="en-US" sz="2100" kern="1200"/>
        </a:p>
      </dsp:txBody>
      <dsp:txXfrm>
        <a:off x="40930" y="4529251"/>
        <a:ext cx="6584973" cy="756591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0BC068A-7DCA-4994-9823-8020B053996A}">
      <dsp:nvSpPr>
        <dsp:cNvPr id="0" name=""/>
        <dsp:cNvSpPr/>
      </dsp:nvSpPr>
      <dsp:spPr>
        <a:xfrm rot="5400000">
          <a:off x="-327846" y="1635955"/>
          <a:ext cx="1452740" cy="175508"/>
        </a:xfrm>
        <a:prstGeom prst="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53875FC-2D51-4833-BD7B-9AB26D012189}">
      <dsp:nvSpPr>
        <dsp:cNvPr id="0" name=""/>
        <dsp:cNvSpPr/>
      </dsp:nvSpPr>
      <dsp:spPr>
        <a:xfrm>
          <a:off x="3593" y="704750"/>
          <a:ext cx="1950088" cy="117005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kern="1200"/>
            <a:t>In expediency test specifically evaluate the polices on which your making the judgement</a:t>
          </a:r>
          <a:endParaRPr lang="en-US" sz="1400" kern="1200"/>
        </a:p>
      </dsp:txBody>
      <dsp:txXfrm>
        <a:off x="37863" y="739020"/>
        <a:ext cx="1881548" cy="1101513"/>
      </dsp:txXfrm>
    </dsp:sp>
    <dsp:sp modelId="{124BE05D-8015-4501-A3E6-C8FBD92809A8}">
      <dsp:nvSpPr>
        <dsp:cNvPr id="0" name=""/>
        <dsp:cNvSpPr/>
      </dsp:nvSpPr>
      <dsp:spPr>
        <a:xfrm rot="5400000">
          <a:off x="-327846" y="3098522"/>
          <a:ext cx="1452740" cy="175508"/>
        </a:xfrm>
        <a:prstGeom prst="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CFD13ED-76D6-4CCB-8360-9988C5FDD155}">
      <dsp:nvSpPr>
        <dsp:cNvPr id="0" name=""/>
        <dsp:cNvSpPr/>
      </dsp:nvSpPr>
      <dsp:spPr>
        <a:xfrm>
          <a:off x="3593" y="2167317"/>
          <a:ext cx="1950088" cy="117005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kern="1200"/>
            <a:t>If your system allows for it log them individually</a:t>
          </a:r>
          <a:endParaRPr lang="en-US" sz="1400" kern="1200"/>
        </a:p>
      </dsp:txBody>
      <dsp:txXfrm>
        <a:off x="37863" y="2201587"/>
        <a:ext cx="1881548" cy="1101513"/>
      </dsp:txXfrm>
    </dsp:sp>
    <dsp:sp modelId="{09AEE805-602F-4812-92F4-755226AD424E}">
      <dsp:nvSpPr>
        <dsp:cNvPr id="0" name=""/>
        <dsp:cNvSpPr/>
      </dsp:nvSpPr>
      <dsp:spPr>
        <a:xfrm>
          <a:off x="403437" y="3829806"/>
          <a:ext cx="2583792" cy="175508"/>
        </a:xfrm>
        <a:prstGeom prst="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05E8871-E64A-4D91-813E-61AAB8C664D3}">
      <dsp:nvSpPr>
        <dsp:cNvPr id="0" name=""/>
        <dsp:cNvSpPr/>
      </dsp:nvSpPr>
      <dsp:spPr>
        <a:xfrm>
          <a:off x="3593" y="3629884"/>
          <a:ext cx="1950088" cy="117005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kern="1200"/>
            <a:t>Pull reports and work out which policies are ‘not working/ working’</a:t>
          </a:r>
          <a:endParaRPr lang="en-US" sz="1400" kern="1200"/>
        </a:p>
      </dsp:txBody>
      <dsp:txXfrm>
        <a:off x="37863" y="3664154"/>
        <a:ext cx="1881548" cy="1101513"/>
      </dsp:txXfrm>
    </dsp:sp>
    <dsp:sp modelId="{F3D28C01-F94A-4AB0-897F-90253F30B4FF}">
      <dsp:nvSpPr>
        <dsp:cNvPr id="0" name=""/>
        <dsp:cNvSpPr/>
      </dsp:nvSpPr>
      <dsp:spPr>
        <a:xfrm rot="16200000">
          <a:off x="2265772" y="3098522"/>
          <a:ext cx="1452740" cy="175508"/>
        </a:xfrm>
        <a:prstGeom prst="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041C30E-41A3-4AEE-9C99-E3F622E3AED9}">
      <dsp:nvSpPr>
        <dsp:cNvPr id="0" name=""/>
        <dsp:cNvSpPr/>
      </dsp:nvSpPr>
      <dsp:spPr>
        <a:xfrm>
          <a:off x="2597211" y="3629884"/>
          <a:ext cx="1950088" cy="117005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kern="1200"/>
            <a:t>Meet regularly with whole service</a:t>
          </a:r>
          <a:endParaRPr lang="en-US" sz="1400" kern="1200"/>
        </a:p>
      </dsp:txBody>
      <dsp:txXfrm>
        <a:off x="2631481" y="3664154"/>
        <a:ext cx="1881548" cy="1101513"/>
      </dsp:txXfrm>
    </dsp:sp>
    <dsp:sp modelId="{B3C12E2E-E6D0-49CA-A6A1-8126019628BA}">
      <dsp:nvSpPr>
        <dsp:cNvPr id="0" name=""/>
        <dsp:cNvSpPr/>
      </dsp:nvSpPr>
      <dsp:spPr>
        <a:xfrm rot="16200000">
          <a:off x="2265772" y="1635955"/>
          <a:ext cx="1452740" cy="175508"/>
        </a:xfrm>
        <a:prstGeom prst="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7149E98-0228-447A-93F1-7BA8256A0DD8}">
      <dsp:nvSpPr>
        <dsp:cNvPr id="0" name=""/>
        <dsp:cNvSpPr/>
      </dsp:nvSpPr>
      <dsp:spPr>
        <a:xfrm>
          <a:off x="2597211" y="2167317"/>
          <a:ext cx="1950088" cy="117005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kern="1200"/>
            <a:t>Feedback on draft LDP’s /LDF’s/ regional planning</a:t>
          </a:r>
          <a:endParaRPr lang="en-US" sz="1400" kern="1200"/>
        </a:p>
      </dsp:txBody>
      <dsp:txXfrm>
        <a:off x="2631481" y="2201587"/>
        <a:ext cx="1881548" cy="1101513"/>
      </dsp:txXfrm>
    </dsp:sp>
    <dsp:sp modelId="{CA0230CF-67EE-41D8-92D6-DEF284C9BF38}">
      <dsp:nvSpPr>
        <dsp:cNvPr id="0" name=""/>
        <dsp:cNvSpPr/>
      </dsp:nvSpPr>
      <dsp:spPr>
        <a:xfrm>
          <a:off x="2997055" y="904672"/>
          <a:ext cx="2583792" cy="175508"/>
        </a:xfrm>
        <a:prstGeom prst="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627125F-CD43-4034-B199-A3DA70BA3D22}">
      <dsp:nvSpPr>
        <dsp:cNvPr id="0" name=""/>
        <dsp:cNvSpPr/>
      </dsp:nvSpPr>
      <dsp:spPr>
        <a:xfrm>
          <a:off x="2597211" y="704750"/>
          <a:ext cx="1950088" cy="117005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kern="1200"/>
            <a:t>Pull reports of policy issues from your enforcement logs to demonstrate value</a:t>
          </a:r>
          <a:endParaRPr lang="en-US" sz="1400" kern="1200"/>
        </a:p>
      </dsp:txBody>
      <dsp:txXfrm>
        <a:off x="2631481" y="739020"/>
        <a:ext cx="1881548" cy="1101513"/>
      </dsp:txXfrm>
    </dsp:sp>
    <dsp:sp modelId="{ED9AD371-E1E0-45B0-919A-E1E42EE0B439}">
      <dsp:nvSpPr>
        <dsp:cNvPr id="0" name=""/>
        <dsp:cNvSpPr/>
      </dsp:nvSpPr>
      <dsp:spPr>
        <a:xfrm rot="5400000">
          <a:off x="4859390" y="1635955"/>
          <a:ext cx="1452740" cy="175508"/>
        </a:xfrm>
        <a:prstGeom prst="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96C18D5-9F0B-45F8-ACA3-8C929C961B32}">
      <dsp:nvSpPr>
        <dsp:cNvPr id="0" name=""/>
        <dsp:cNvSpPr/>
      </dsp:nvSpPr>
      <dsp:spPr>
        <a:xfrm>
          <a:off x="5190829" y="704750"/>
          <a:ext cx="1950088" cy="117005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kern="1200"/>
            <a:t>Expect (Demand) the policy team to review and amend policies to suit</a:t>
          </a:r>
          <a:endParaRPr lang="en-US" sz="1400" kern="1200"/>
        </a:p>
      </dsp:txBody>
      <dsp:txXfrm>
        <a:off x="5225099" y="739020"/>
        <a:ext cx="1881548" cy="1101513"/>
      </dsp:txXfrm>
    </dsp:sp>
    <dsp:sp modelId="{27CCCA1A-E81D-4E87-BDE5-D5BB45095132}">
      <dsp:nvSpPr>
        <dsp:cNvPr id="0" name=""/>
        <dsp:cNvSpPr/>
      </dsp:nvSpPr>
      <dsp:spPr>
        <a:xfrm>
          <a:off x="5190829" y="2167317"/>
          <a:ext cx="1950088" cy="117005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kern="1200"/>
            <a:t>Move staff around even if just as part of role</a:t>
          </a:r>
          <a:endParaRPr lang="en-US" sz="1400" kern="1200"/>
        </a:p>
      </dsp:txBody>
      <dsp:txXfrm>
        <a:off x="5225099" y="2201587"/>
        <a:ext cx="1881548" cy="1101513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05533B6-EAE2-49DA-A0B6-9F2EE187553B}">
      <dsp:nvSpPr>
        <dsp:cNvPr id="0" name=""/>
        <dsp:cNvSpPr/>
      </dsp:nvSpPr>
      <dsp:spPr>
        <a:xfrm>
          <a:off x="0" y="682"/>
          <a:ext cx="6245265" cy="573126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A1D206F-13FE-466C-B586-71F89D2D1A5A}">
      <dsp:nvSpPr>
        <dsp:cNvPr id="0" name=""/>
        <dsp:cNvSpPr/>
      </dsp:nvSpPr>
      <dsp:spPr>
        <a:xfrm>
          <a:off x="173370" y="129635"/>
          <a:ext cx="315219" cy="315219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BA30F33-540D-45D6-BCC3-B9BC90E4B277}">
      <dsp:nvSpPr>
        <dsp:cNvPr id="0" name=""/>
        <dsp:cNvSpPr/>
      </dsp:nvSpPr>
      <dsp:spPr>
        <a:xfrm>
          <a:off x="661960" y="682"/>
          <a:ext cx="5583304" cy="57312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656" tIns="60656" rIns="60656" bIns="60656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kern="1200"/>
            <a:t>Planners experienced across all disciplines</a:t>
          </a:r>
          <a:endParaRPr lang="en-US" sz="1600" kern="1200"/>
        </a:p>
      </dsp:txBody>
      <dsp:txXfrm>
        <a:off x="661960" y="682"/>
        <a:ext cx="5583304" cy="573126"/>
      </dsp:txXfrm>
    </dsp:sp>
    <dsp:sp modelId="{D72650F7-3B00-4085-8922-98A869F4EB69}">
      <dsp:nvSpPr>
        <dsp:cNvPr id="0" name=""/>
        <dsp:cNvSpPr/>
      </dsp:nvSpPr>
      <dsp:spPr>
        <a:xfrm>
          <a:off x="0" y="717090"/>
          <a:ext cx="6245265" cy="573126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AF0D3FB-6E57-441D-B703-4ED8284A37EA}">
      <dsp:nvSpPr>
        <dsp:cNvPr id="0" name=""/>
        <dsp:cNvSpPr/>
      </dsp:nvSpPr>
      <dsp:spPr>
        <a:xfrm>
          <a:off x="173370" y="846043"/>
          <a:ext cx="315219" cy="315219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F6C0396-5423-43A8-B7E2-8B97B28CE6A7}">
      <dsp:nvSpPr>
        <dsp:cNvPr id="0" name=""/>
        <dsp:cNvSpPr/>
      </dsp:nvSpPr>
      <dsp:spPr>
        <a:xfrm>
          <a:off x="661960" y="717090"/>
          <a:ext cx="5583304" cy="57312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656" tIns="60656" rIns="60656" bIns="60656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kern="1200"/>
            <a:t>Cases triaged and allocated within 7 days</a:t>
          </a:r>
          <a:endParaRPr lang="en-US" sz="1600" kern="1200"/>
        </a:p>
      </dsp:txBody>
      <dsp:txXfrm>
        <a:off x="661960" y="717090"/>
        <a:ext cx="5583304" cy="573126"/>
      </dsp:txXfrm>
    </dsp:sp>
    <dsp:sp modelId="{5249E347-93E7-4311-B4F8-EF180F1B6E5E}">
      <dsp:nvSpPr>
        <dsp:cNvPr id="0" name=""/>
        <dsp:cNvSpPr/>
      </dsp:nvSpPr>
      <dsp:spPr>
        <a:xfrm>
          <a:off x="0" y="1433498"/>
          <a:ext cx="6245265" cy="573126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856DD04-DA80-4B8A-9199-D7F8F2BEBAE4}">
      <dsp:nvSpPr>
        <dsp:cNvPr id="0" name=""/>
        <dsp:cNvSpPr/>
      </dsp:nvSpPr>
      <dsp:spPr>
        <a:xfrm>
          <a:off x="173370" y="1562451"/>
          <a:ext cx="315219" cy="315219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D05BAB1-C301-4024-BE54-51A4414F4A66}">
      <dsp:nvSpPr>
        <dsp:cNvPr id="0" name=""/>
        <dsp:cNvSpPr/>
      </dsp:nvSpPr>
      <dsp:spPr>
        <a:xfrm>
          <a:off x="661960" y="1433498"/>
          <a:ext cx="5583304" cy="57312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656" tIns="60656" rIns="60656" bIns="60656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kern="1200"/>
            <a:t>Cases closed or actioned in 21 days</a:t>
          </a:r>
          <a:endParaRPr lang="en-US" sz="1600" kern="1200"/>
        </a:p>
      </dsp:txBody>
      <dsp:txXfrm>
        <a:off x="661960" y="1433498"/>
        <a:ext cx="5583304" cy="573126"/>
      </dsp:txXfrm>
    </dsp:sp>
    <dsp:sp modelId="{29677DCF-73DE-4E1A-94E3-BEF395E6CFC4}">
      <dsp:nvSpPr>
        <dsp:cNvPr id="0" name=""/>
        <dsp:cNvSpPr/>
      </dsp:nvSpPr>
      <dsp:spPr>
        <a:xfrm>
          <a:off x="0" y="2149906"/>
          <a:ext cx="6245265" cy="573126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ABD74DD-BEB8-4009-A5BD-E5DFC76B3C90}">
      <dsp:nvSpPr>
        <dsp:cNvPr id="0" name=""/>
        <dsp:cNvSpPr/>
      </dsp:nvSpPr>
      <dsp:spPr>
        <a:xfrm>
          <a:off x="173370" y="2278859"/>
          <a:ext cx="315219" cy="315219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1AF7A49-2DE2-4538-B70E-EC9F5278B9D1}">
      <dsp:nvSpPr>
        <dsp:cNvPr id="0" name=""/>
        <dsp:cNvSpPr/>
      </dsp:nvSpPr>
      <dsp:spPr>
        <a:xfrm>
          <a:off x="661960" y="2149906"/>
          <a:ext cx="5583304" cy="57312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656" tIns="60656" rIns="60656" bIns="60656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kern="1200"/>
            <a:t>Pro-active monitoring of sites that are starting</a:t>
          </a:r>
          <a:endParaRPr lang="en-US" sz="1600" kern="1200"/>
        </a:p>
      </dsp:txBody>
      <dsp:txXfrm>
        <a:off x="661960" y="2149906"/>
        <a:ext cx="5583304" cy="573126"/>
      </dsp:txXfrm>
    </dsp:sp>
    <dsp:sp modelId="{66032D57-3D40-4C2C-BEEA-8AFF6BAB5A37}">
      <dsp:nvSpPr>
        <dsp:cNvPr id="0" name=""/>
        <dsp:cNvSpPr/>
      </dsp:nvSpPr>
      <dsp:spPr>
        <a:xfrm>
          <a:off x="0" y="2866314"/>
          <a:ext cx="6245265" cy="573126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42C21FF-B70C-44AE-B5F0-1135828A97C0}">
      <dsp:nvSpPr>
        <dsp:cNvPr id="0" name=""/>
        <dsp:cNvSpPr/>
      </dsp:nvSpPr>
      <dsp:spPr>
        <a:xfrm>
          <a:off x="173370" y="2995267"/>
          <a:ext cx="315219" cy="315219"/>
        </a:xfrm>
        <a:prstGeom prst="rect">
          <a:avLst/>
        </a:prstGeom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B8112B2-27F0-4795-94A5-BC3C7DD049A1}">
      <dsp:nvSpPr>
        <dsp:cNvPr id="0" name=""/>
        <dsp:cNvSpPr/>
      </dsp:nvSpPr>
      <dsp:spPr>
        <a:xfrm>
          <a:off x="661960" y="2866314"/>
          <a:ext cx="5583304" cy="57312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656" tIns="60656" rIns="60656" bIns="60656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kern="1200"/>
            <a:t>Greater use of technology </a:t>
          </a:r>
          <a:endParaRPr lang="en-US" sz="1600" kern="1200"/>
        </a:p>
      </dsp:txBody>
      <dsp:txXfrm>
        <a:off x="661960" y="2866314"/>
        <a:ext cx="5583304" cy="573126"/>
      </dsp:txXfrm>
    </dsp:sp>
    <dsp:sp modelId="{E0A4ACD0-9C72-4ADF-BE51-2D08525217B3}">
      <dsp:nvSpPr>
        <dsp:cNvPr id="0" name=""/>
        <dsp:cNvSpPr/>
      </dsp:nvSpPr>
      <dsp:spPr>
        <a:xfrm>
          <a:off x="0" y="3582722"/>
          <a:ext cx="6245265" cy="573126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3FE0F04-A955-493C-85AC-99695DB670AE}">
      <dsp:nvSpPr>
        <dsp:cNvPr id="0" name=""/>
        <dsp:cNvSpPr/>
      </dsp:nvSpPr>
      <dsp:spPr>
        <a:xfrm>
          <a:off x="173370" y="3711675"/>
          <a:ext cx="315219" cy="315219"/>
        </a:xfrm>
        <a:prstGeom prst="rect">
          <a:avLst/>
        </a:prstGeom>
        <a:blipFill>
          <a:blip xmlns:r="http://schemas.openxmlformats.org/officeDocument/2006/relationships"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2CA811E-109A-4B9B-A53C-70620257DBB8}">
      <dsp:nvSpPr>
        <dsp:cNvPr id="0" name=""/>
        <dsp:cNvSpPr/>
      </dsp:nvSpPr>
      <dsp:spPr>
        <a:xfrm>
          <a:off x="661960" y="3582722"/>
          <a:ext cx="5583304" cy="57312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656" tIns="60656" rIns="60656" bIns="60656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kern="1200"/>
            <a:t>Swifter issuing of notices</a:t>
          </a:r>
          <a:endParaRPr lang="en-US" sz="1600" kern="1200"/>
        </a:p>
      </dsp:txBody>
      <dsp:txXfrm>
        <a:off x="661960" y="3582722"/>
        <a:ext cx="5583304" cy="573126"/>
      </dsp:txXfrm>
    </dsp:sp>
    <dsp:sp modelId="{45C8C14F-20B9-4203-A810-5374DAF887F7}">
      <dsp:nvSpPr>
        <dsp:cNvPr id="0" name=""/>
        <dsp:cNvSpPr/>
      </dsp:nvSpPr>
      <dsp:spPr>
        <a:xfrm>
          <a:off x="0" y="4299130"/>
          <a:ext cx="6245265" cy="573126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FA6F86E-8502-4A6B-968B-7858D897F8C6}">
      <dsp:nvSpPr>
        <dsp:cNvPr id="0" name=""/>
        <dsp:cNvSpPr/>
      </dsp:nvSpPr>
      <dsp:spPr>
        <a:xfrm>
          <a:off x="173370" y="4428083"/>
          <a:ext cx="315219" cy="315219"/>
        </a:xfrm>
        <a:prstGeom prst="rect">
          <a:avLst/>
        </a:prstGeom>
        <a:blipFill>
          <a:blip xmlns:r="http://schemas.openxmlformats.org/officeDocument/2006/relationships" r:embed="rId1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5483617-E124-40F4-8EC4-C4E76E02FEDC}">
      <dsp:nvSpPr>
        <dsp:cNvPr id="0" name=""/>
        <dsp:cNvSpPr/>
      </dsp:nvSpPr>
      <dsp:spPr>
        <a:xfrm>
          <a:off x="661960" y="4299130"/>
          <a:ext cx="5583304" cy="57312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656" tIns="60656" rIns="60656" bIns="60656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kern="1200"/>
            <a:t>Progress direct action as required</a:t>
          </a:r>
          <a:endParaRPr lang="en-US" sz="1600" kern="1200"/>
        </a:p>
      </dsp:txBody>
      <dsp:txXfrm>
        <a:off x="661960" y="4299130"/>
        <a:ext cx="5583304" cy="573126"/>
      </dsp:txXfrm>
    </dsp:sp>
    <dsp:sp modelId="{BBFEF432-3DCA-4AEB-B11A-9F713698C62D}">
      <dsp:nvSpPr>
        <dsp:cNvPr id="0" name=""/>
        <dsp:cNvSpPr/>
      </dsp:nvSpPr>
      <dsp:spPr>
        <a:xfrm>
          <a:off x="0" y="5015538"/>
          <a:ext cx="6245265" cy="573126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582F863-E943-4DEB-947C-277F514FC5AE}">
      <dsp:nvSpPr>
        <dsp:cNvPr id="0" name=""/>
        <dsp:cNvSpPr/>
      </dsp:nvSpPr>
      <dsp:spPr>
        <a:xfrm>
          <a:off x="173370" y="5144491"/>
          <a:ext cx="315219" cy="315219"/>
        </a:xfrm>
        <a:prstGeom prst="rect">
          <a:avLst/>
        </a:prstGeom>
        <a:blipFill>
          <a:blip xmlns:r="http://schemas.openxmlformats.org/officeDocument/2006/relationships" r:embed="rId1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6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01C225D-50A3-4320-B0C3-7756E1E32778}">
      <dsp:nvSpPr>
        <dsp:cNvPr id="0" name=""/>
        <dsp:cNvSpPr/>
      </dsp:nvSpPr>
      <dsp:spPr>
        <a:xfrm>
          <a:off x="661960" y="5015538"/>
          <a:ext cx="5583304" cy="57312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656" tIns="60656" rIns="60656" bIns="60656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kern="1200"/>
            <a:t>Annual compliance checks (AH, OPD, Camp Sites etc)</a:t>
          </a:r>
          <a:endParaRPr lang="en-US" sz="1600" kern="1200"/>
        </a:p>
      </dsp:txBody>
      <dsp:txXfrm>
        <a:off x="661960" y="5015538"/>
        <a:ext cx="5583304" cy="573126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62EBC6B-EFBF-401B-B8DE-D11BC4AFE661}">
      <dsp:nvSpPr>
        <dsp:cNvPr id="0" name=""/>
        <dsp:cNvSpPr/>
      </dsp:nvSpPr>
      <dsp:spPr>
        <a:xfrm>
          <a:off x="82613" y="90072"/>
          <a:ext cx="897246" cy="897246"/>
        </a:xfrm>
        <a:prstGeom prst="ellipse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7A361E1-8F87-4DB5-ADB9-23E37B7E340E}">
      <dsp:nvSpPr>
        <dsp:cNvPr id="0" name=""/>
        <dsp:cNvSpPr/>
      </dsp:nvSpPr>
      <dsp:spPr>
        <a:xfrm>
          <a:off x="271034" y="278494"/>
          <a:ext cx="520402" cy="520402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B14C1AB-45C1-4C5B-B44B-5EC2C04185D1}">
      <dsp:nvSpPr>
        <dsp:cNvPr id="0" name=""/>
        <dsp:cNvSpPr/>
      </dsp:nvSpPr>
      <dsp:spPr>
        <a:xfrm>
          <a:off x="1172126" y="90072"/>
          <a:ext cx="2114937" cy="89724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6667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500" kern="1200"/>
            <a:t>Get Recruitment Campaign underway</a:t>
          </a:r>
          <a:endParaRPr lang="en-US" sz="1500" kern="1200"/>
        </a:p>
      </dsp:txBody>
      <dsp:txXfrm>
        <a:off x="1172126" y="90072"/>
        <a:ext cx="2114937" cy="897246"/>
      </dsp:txXfrm>
    </dsp:sp>
    <dsp:sp modelId="{86BAE7AB-00B0-4BA1-8621-D654FA11CCA3}">
      <dsp:nvSpPr>
        <dsp:cNvPr id="0" name=""/>
        <dsp:cNvSpPr/>
      </dsp:nvSpPr>
      <dsp:spPr>
        <a:xfrm>
          <a:off x="3655575" y="90072"/>
          <a:ext cx="897246" cy="897246"/>
        </a:xfrm>
        <a:prstGeom prst="ellipse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2456899-6067-432E-BCF2-0072F6C8DCDD}">
      <dsp:nvSpPr>
        <dsp:cNvPr id="0" name=""/>
        <dsp:cNvSpPr/>
      </dsp:nvSpPr>
      <dsp:spPr>
        <a:xfrm>
          <a:off x="3843996" y="278494"/>
          <a:ext cx="520402" cy="520402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EDFB482-748E-4676-B2C5-1E25C1633096}">
      <dsp:nvSpPr>
        <dsp:cNvPr id="0" name=""/>
        <dsp:cNvSpPr/>
      </dsp:nvSpPr>
      <dsp:spPr>
        <a:xfrm>
          <a:off x="4745088" y="90072"/>
          <a:ext cx="2114937" cy="89724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6667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500" kern="1200"/>
            <a:t>Publish Enforcement Charter</a:t>
          </a:r>
          <a:endParaRPr lang="en-US" sz="1500" kern="1200"/>
        </a:p>
      </dsp:txBody>
      <dsp:txXfrm>
        <a:off x="4745088" y="90072"/>
        <a:ext cx="2114937" cy="897246"/>
      </dsp:txXfrm>
    </dsp:sp>
    <dsp:sp modelId="{107A462D-716F-4DB3-85ED-FD72CFFCC257}">
      <dsp:nvSpPr>
        <dsp:cNvPr id="0" name=""/>
        <dsp:cNvSpPr/>
      </dsp:nvSpPr>
      <dsp:spPr>
        <a:xfrm>
          <a:off x="7228536" y="90072"/>
          <a:ext cx="897246" cy="897246"/>
        </a:xfrm>
        <a:prstGeom prst="ellipse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4843182-AC4C-4BC0-9E50-E300EFEB99E7}">
      <dsp:nvSpPr>
        <dsp:cNvPr id="0" name=""/>
        <dsp:cNvSpPr/>
      </dsp:nvSpPr>
      <dsp:spPr>
        <a:xfrm>
          <a:off x="7416958" y="278494"/>
          <a:ext cx="520402" cy="520402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7723203-E20C-4906-9761-578BE3575863}">
      <dsp:nvSpPr>
        <dsp:cNvPr id="0" name=""/>
        <dsp:cNvSpPr/>
      </dsp:nvSpPr>
      <dsp:spPr>
        <a:xfrm>
          <a:off x="8318049" y="90072"/>
          <a:ext cx="2114937" cy="89724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6667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500" kern="1200"/>
            <a:t>Set up Member working group</a:t>
          </a:r>
          <a:endParaRPr lang="en-US" sz="1500" kern="1200"/>
        </a:p>
      </dsp:txBody>
      <dsp:txXfrm>
        <a:off x="8318049" y="90072"/>
        <a:ext cx="2114937" cy="897246"/>
      </dsp:txXfrm>
    </dsp:sp>
    <dsp:sp modelId="{597514BB-2FA6-451A-A132-070D27292CE2}">
      <dsp:nvSpPr>
        <dsp:cNvPr id="0" name=""/>
        <dsp:cNvSpPr/>
      </dsp:nvSpPr>
      <dsp:spPr>
        <a:xfrm>
          <a:off x="82613" y="1727045"/>
          <a:ext cx="897246" cy="897246"/>
        </a:xfrm>
        <a:prstGeom prst="ellipse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47278F3-68CD-41DE-8E57-2739D39C781C}">
      <dsp:nvSpPr>
        <dsp:cNvPr id="0" name=""/>
        <dsp:cNvSpPr/>
      </dsp:nvSpPr>
      <dsp:spPr>
        <a:xfrm>
          <a:off x="271034" y="1915467"/>
          <a:ext cx="520402" cy="520402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6078930-0C5B-4C99-95FD-2F216C52FBDB}">
      <dsp:nvSpPr>
        <dsp:cNvPr id="0" name=""/>
        <dsp:cNvSpPr/>
      </dsp:nvSpPr>
      <dsp:spPr>
        <a:xfrm>
          <a:off x="1172126" y="1727045"/>
          <a:ext cx="2114937" cy="89724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6667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500" kern="1200"/>
            <a:t>Focus on top 10</a:t>
          </a:r>
          <a:endParaRPr lang="en-US" sz="1500" kern="1200"/>
        </a:p>
      </dsp:txBody>
      <dsp:txXfrm>
        <a:off x="1172126" y="1727045"/>
        <a:ext cx="2114937" cy="897246"/>
      </dsp:txXfrm>
    </dsp:sp>
    <dsp:sp modelId="{EAAE1E68-981A-4BE1-B90F-58271413C5EB}">
      <dsp:nvSpPr>
        <dsp:cNvPr id="0" name=""/>
        <dsp:cNvSpPr/>
      </dsp:nvSpPr>
      <dsp:spPr>
        <a:xfrm>
          <a:off x="3655575" y="1727045"/>
          <a:ext cx="897246" cy="897246"/>
        </a:xfrm>
        <a:prstGeom prst="ellipse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3BFA7FB-2752-48EB-AB3E-A91E89856BA7}">
      <dsp:nvSpPr>
        <dsp:cNvPr id="0" name=""/>
        <dsp:cNvSpPr/>
      </dsp:nvSpPr>
      <dsp:spPr>
        <a:xfrm>
          <a:off x="3843996" y="1915467"/>
          <a:ext cx="520402" cy="520402"/>
        </a:xfrm>
        <a:prstGeom prst="rect">
          <a:avLst/>
        </a:prstGeom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2689807-CF90-42F2-870E-7497FC99C63A}">
      <dsp:nvSpPr>
        <dsp:cNvPr id="0" name=""/>
        <dsp:cNvSpPr/>
      </dsp:nvSpPr>
      <dsp:spPr>
        <a:xfrm>
          <a:off x="4745088" y="1727045"/>
          <a:ext cx="2114937" cy="89724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6667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500" kern="1200"/>
            <a:t>Use the media to demonstrate action</a:t>
          </a:r>
          <a:endParaRPr lang="en-US" sz="1500" kern="1200"/>
        </a:p>
      </dsp:txBody>
      <dsp:txXfrm>
        <a:off x="4745088" y="1727045"/>
        <a:ext cx="2114937" cy="897246"/>
      </dsp:txXfrm>
    </dsp:sp>
    <dsp:sp modelId="{E3B8167C-C09E-484C-9599-7A7EAAD2318F}">
      <dsp:nvSpPr>
        <dsp:cNvPr id="0" name=""/>
        <dsp:cNvSpPr/>
      </dsp:nvSpPr>
      <dsp:spPr>
        <a:xfrm>
          <a:off x="7228536" y="1727045"/>
          <a:ext cx="897246" cy="897246"/>
        </a:xfrm>
        <a:prstGeom prst="ellipse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424886C-1C32-421C-8131-AF0A1AA1CCEA}">
      <dsp:nvSpPr>
        <dsp:cNvPr id="0" name=""/>
        <dsp:cNvSpPr/>
      </dsp:nvSpPr>
      <dsp:spPr>
        <a:xfrm>
          <a:off x="7416958" y="1915467"/>
          <a:ext cx="520402" cy="520402"/>
        </a:xfrm>
        <a:prstGeom prst="rect">
          <a:avLst/>
        </a:prstGeom>
        <a:blipFill>
          <a:blip xmlns:r="http://schemas.openxmlformats.org/officeDocument/2006/relationships"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a:blip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D0EDD79-7ADE-4CC5-A312-70CC8808FCF7}">
      <dsp:nvSpPr>
        <dsp:cNvPr id="0" name=""/>
        <dsp:cNvSpPr/>
      </dsp:nvSpPr>
      <dsp:spPr>
        <a:xfrm>
          <a:off x="8318049" y="1727045"/>
          <a:ext cx="2114937" cy="89724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6667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500" kern="1200"/>
            <a:t>Consider new priorities (Town Centre Regen/ Empty Properties)</a:t>
          </a:r>
          <a:endParaRPr lang="en-US" sz="1500" kern="1200"/>
        </a:p>
      </dsp:txBody>
      <dsp:txXfrm>
        <a:off x="8318049" y="1727045"/>
        <a:ext cx="2114937" cy="897246"/>
      </dsp:txXfrm>
    </dsp:sp>
    <dsp:sp modelId="{C790342C-69DC-4D17-9EC3-035AA5B73036}">
      <dsp:nvSpPr>
        <dsp:cNvPr id="0" name=""/>
        <dsp:cNvSpPr/>
      </dsp:nvSpPr>
      <dsp:spPr>
        <a:xfrm>
          <a:off x="82613" y="3364019"/>
          <a:ext cx="897246" cy="897246"/>
        </a:xfrm>
        <a:prstGeom prst="ellipse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D6B9551-B58F-475D-8768-83F2E7CCC1D1}">
      <dsp:nvSpPr>
        <dsp:cNvPr id="0" name=""/>
        <dsp:cNvSpPr/>
      </dsp:nvSpPr>
      <dsp:spPr>
        <a:xfrm>
          <a:off x="271034" y="3552441"/>
          <a:ext cx="520402" cy="520402"/>
        </a:xfrm>
        <a:prstGeom prst="rect">
          <a:avLst/>
        </a:prstGeom>
        <a:blipFill>
          <a:blip xmlns:r="http://schemas.openxmlformats.org/officeDocument/2006/relationships" r:embed="rId1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a:blip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92C8E33-49DB-4E70-9C76-E520AFB86A64}">
      <dsp:nvSpPr>
        <dsp:cNvPr id="0" name=""/>
        <dsp:cNvSpPr/>
      </dsp:nvSpPr>
      <dsp:spPr>
        <a:xfrm>
          <a:off x="1172126" y="3364019"/>
          <a:ext cx="2114937" cy="89724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6667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500" kern="1200"/>
            <a:t>Consider ‘multi service’ team</a:t>
          </a:r>
          <a:endParaRPr lang="en-US" sz="1500" kern="1200"/>
        </a:p>
      </dsp:txBody>
      <dsp:txXfrm>
        <a:off x="1172126" y="3364019"/>
        <a:ext cx="2114937" cy="897246"/>
      </dsp:txXfrm>
    </dsp:sp>
    <dsp:sp modelId="{A1FE61A8-3A16-4DA0-A0E5-F95062C9344F}">
      <dsp:nvSpPr>
        <dsp:cNvPr id="0" name=""/>
        <dsp:cNvSpPr/>
      </dsp:nvSpPr>
      <dsp:spPr>
        <a:xfrm>
          <a:off x="3655575" y="3364019"/>
          <a:ext cx="897246" cy="897246"/>
        </a:xfrm>
        <a:prstGeom prst="ellipse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DAB1473-D651-4B08-84D0-BFC818BD6C47}">
      <dsp:nvSpPr>
        <dsp:cNvPr id="0" name=""/>
        <dsp:cNvSpPr/>
      </dsp:nvSpPr>
      <dsp:spPr>
        <a:xfrm>
          <a:off x="3843996" y="3552441"/>
          <a:ext cx="520402" cy="520402"/>
        </a:xfrm>
        <a:prstGeom prst="rect">
          <a:avLst/>
        </a:prstGeom>
        <a:blipFill>
          <a:blip xmlns:r="http://schemas.openxmlformats.org/officeDocument/2006/relationships" r:embed="rId1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6"/>
              </a:ext>
            </a:extLst>
          </a:blip>
          <a:stretch>
            <a:fillRect/>
          </a:stretch>
        </a:blip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93201AC-B454-4884-A463-2422611721FA}">
      <dsp:nvSpPr>
        <dsp:cNvPr id="0" name=""/>
        <dsp:cNvSpPr/>
      </dsp:nvSpPr>
      <dsp:spPr>
        <a:xfrm>
          <a:off x="4745088" y="3364019"/>
          <a:ext cx="2114937" cy="89724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6667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500" kern="1200"/>
            <a:t>Make sure feedback loop from DM to Enforcement to Policy is effective</a:t>
          </a:r>
          <a:endParaRPr lang="en-US" sz="1500" kern="1200"/>
        </a:p>
      </dsp:txBody>
      <dsp:txXfrm>
        <a:off x="4745088" y="3364019"/>
        <a:ext cx="2114937" cy="89724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8">
  <dgm:title val=""/>
  <dgm:desc val=""/>
  <dgm:catLst>
    <dgm:cat type="cycle" pri="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"/>
          <dgm:constr type="t" for="ch" forName="dummy1a" refType="h" fact="0.08"/>
          <dgm:constr type="l" for="ch" forName="dummy1b" refType="w" fact="0.5"/>
          <dgm:constr type="t" for="ch" forName="dummy1b" refType="h" fact="0.08"/>
          <dgm:constr type="l" for="ch" forName="wedge1Tx" refType="w" fact="0.22"/>
          <dgm:constr type="t" for="ch" forName="wedge1Tx" refType="h" fact="0.22"/>
          <dgm:constr type="w" for="ch" forName="wedge1Tx" refType="w" fact="0.56"/>
          <dgm:constr type="h" for="ch" forName="wedge1Tx" refType="h" fact="0.56"/>
          <dgm:constr type="h" for="ch" forName="arrowWedge1single" refType="w" fact="0.08"/>
          <dgm:constr type="diam" for="ch" forName="arrowWedge1single" refType="w" fact="0.84"/>
          <dgm:constr type="l" for="ch" forName="arrowWedge1single" refType="w" fact="0.5"/>
          <dgm:constr type="t" for="ch" forName="arrowWedge1single" refType="w" fact="0.5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2"/>
          <dgm:constr type="t" for="ch" forName="dummy1a" refType="h" fact="0.08"/>
          <dgm:constr type="l" for="ch" forName="dummy1b" refType="w" fact="0.52"/>
          <dgm:constr type="t" for="ch" forName="dummy1b" refType="h" fact="0.92"/>
          <dgm:constr type="l" for="ch" forName="wedge1Tx" refType="w" fact="0.559"/>
          <dgm:constr type="t" for="ch" forName="wedge1Tx" refType="h" fact="0.3"/>
          <dgm:constr type="w" for="ch" forName="wedge1Tx" refType="w" fact="0.3"/>
          <dgm:constr type="h" for="ch" forName="wedge1Tx" refType="h" fact="0.4"/>
          <dgm:constr type="l" for="ch" forName="wedge2" refType="w" fact="0.06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48"/>
          <dgm:constr type="t" for="ch" forName="dummy2a" refType="h" fact="0.92"/>
          <dgm:constr type="l" for="ch" forName="dummy2b" refType="w" fact="0.48"/>
          <dgm:constr type="t" for="ch" forName="dummy2b" refType="h" fact="0.08"/>
          <dgm:constr type="r" for="ch" forName="wedge2Tx" refType="w" fact="0.441"/>
          <dgm:constr type="t" for="ch" forName="wedge2Tx" refType="h" fact="0.3"/>
          <dgm:constr type="w" for="ch" forName="wedge2Tx" refType="w" fact="0.3"/>
          <dgm:constr type="h" for="ch" forName="wedge2Tx" refType="h" fact="0.4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primFontSz" for="ch" ptType="node" op="equ"/>
        </dgm:constrLst>
      </dgm:if>
      <dgm:if name="Name3" axis="ch" ptType="node" func="cnt" op="equ" val="3">
        <dgm:constrLst>
          <dgm:constr type="l" for="ch" forName="wedge1" refType="w" fact="0.0973"/>
          <dgm:constr type="t" for="ch" forName="wedge1" refType="w" fact="0.07"/>
          <dgm:constr type="w" for="ch" forName="wedge1" refType="w" fact="0.84"/>
          <dgm:constr type="h" for="ch" forName="wedge1" refType="h" fact="0.84"/>
          <dgm:constr type="l" for="ch" forName="dummy1a" refType="w" fact="0.5173"/>
          <dgm:constr type="t" for="ch" forName="dummy1a" refType="h" fact="0.07"/>
          <dgm:constr type="l" for="ch" forName="dummy1b" refType="w" fact="0.8811"/>
          <dgm:constr type="t" for="ch" forName="dummy1b" refType="h" fact="0.7"/>
          <dgm:constr type="l" for="ch" forName="wedge1Tx" refType="w" fact="0.54"/>
          <dgm:constr type="t" for="ch" forName="wedge1Tx" refType="h" fact="0.248"/>
          <dgm:constr type="w" for="ch" forName="wedge1Tx" refType="w" fact="0.3"/>
          <dgm:constr type="h" for="ch" forName="wedge1Tx" refType="h" fact="0.25"/>
          <dgm:constr type="l" for="ch" forName="wedge2" refType="w" fact="0.08"/>
          <dgm:constr type="t" for="ch" forName="wedge2" refType="w" fact="0.1"/>
          <dgm:constr type="w" for="ch" forName="wedge2" refType="w" fact="0.84"/>
          <dgm:constr type="h" for="ch" forName="wedge2" refType="h" fact="0.84"/>
          <dgm:constr type="l" for="ch" forName="dummy2a" refType="w" fact="0.8637"/>
          <dgm:constr type="t" for="ch" forName="dummy2a" refType="h" fact="0.73"/>
          <dgm:constr type="l" for="ch" forName="dummy2b" refType="w" fact="0.1363"/>
          <dgm:constr type="t" for="ch" forName="dummy2b" refType="h" fact="0.73"/>
          <dgm:constr type="l" for="ch" forName="wedge2Tx" refType="w" fact="0.28"/>
          <dgm:constr type="t" for="ch" forName="wedge2Tx" refType="h" fact="0.645"/>
          <dgm:constr type="w" for="ch" forName="wedge2Tx" refType="w" fact="0.45"/>
          <dgm:constr type="h" for="ch" forName="wedge2Tx" refType="h" fact="0.22"/>
          <dgm:constr type="l" for="ch" forName="wedge3" refType="w" fact="0.0627"/>
          <dgm:constr type="t" for="ch" forName="wedge3" refType="w" fact="0.07"/>
          <dgm:constr type="w" for="ch" forName="wedge3" refType="w" fact="0.84"/>
          <dgm:constr type="h" for="ch" forName="wedge3" refType="h" fact="0.84"/>
          <dgm:constr type="l" for="ch" forName="dummy3a" refType="w" fact="0.1189"/>
          <dgm:constr type="t" for="ch" forName="dummy3a" refType="h" fact="0.7"/>
          <dgm:constr type="l" for="ch" forName="dummy3b" refType="w" fact="0.4827"/>
          <dgm:constr type="t" for="ch" forName="dummy3b" refType="h" fact="0.07"/>
          <dgm:constr type="r" for="ch" forName="wedge3Tx" refType="w" fact="0.46"/>
          <dgm:constr type="t" for="ch" forName="wedge3Tx" refType="h" fact="0.248"/>
          <dgm:constr type="w" for="ch" forName="wedge3Tx" refType="w" fact="0.3"/>
          <dgm:constr type="h" for="ch" forName="wedge3Tx" refType="h" fact="0.25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primFontSz" for="ch" ptType="node" op="equ"/>
        </dgm:constrLst>
      </dgm:if>
      <dgm:if name="Name4" axis="ch" ptType="node" func="cnt" op="equ" val="4">
        <dgm:constrLst>
          <dgm:constr type="l" for="ch" forName="wedge1" refType="w" fact="0.0941"/>
          <dgm:constr type="t" for="ch" forName="wedge1" refType="w" fact="0.0659"/>
          <dgm:constr type="w" for="ch" forName="wedge1" refType="w" fact="0.84"/>
          <dgm:constr type="h" for="ch" forName="wedge1" refType="h" fact="0.84"/>
          <dgm:constr type="l" for="ch" forName="dummy1a" refType="w" fact="0.5141"/>
          <dgm:constr type="t" for="ch" forName="dummy1a" refType="h" fact="0.0659"/>
          <dgm:constr type="l" for="ch" forName="dummy1b" refType="w" fact="0.9341"/>
          <dgm:constr type="t" for="ch" forName="dummy1b" refType="h" fact="0.4859"/>
          <dgm:constr type="l" for="ch" forName="wedge1Tx" refType="w" fact="0.54"/>
          <dgm:constr type="t" for="ch" forName="wedge1Tx" refType="h" fact="0.24"/>
          <dgm:constr type="w" for="ch" forName="wedge1Tx" refType="w" fact="0.31"/>
          <dgm:constr type="h" for="ch" forName="wedge1Tx" refType="h" fact="0.23"/>
          <dgm:constr type="l" for="ch" forName="wedge2" refType="w" fact="0.0941"/>
          <dgm:constr type="t" for="ch" forName="wedge2" refType="w" fact="0.0941"/>
          <dgm:constr type="w" for="ch" forName="wedge2" refType="w" fact="0.84"/>
          <dgm:constr type="h" for="ch" forName="wedge2" refType="h" fact="0.84"/>
          <dgm:constr type="l" for="ch" forName="dummy2a" refType="w" fact="0.9341"/>
          <dgm:constr type="t" for="ch" forName="dummy2a" refType="h" fact="0.5141"/>
          <dgm:constr type="l" for="ch" forName="dummy2b" refType="w" fact="0.5141"/>
          <dgm:constr type="t" for="ch" forName="dummy2b" refType="h" fact="0.9341"/>
          <dgm:constr type="l" for="ch" forName="wedge2Tx" refType="w" fact="0.54"/>
          <dgm:constr type="t" for="ch" forName="wedge2Tx" refType="h" fact="0.53"/>
          <dgm:constr type="w" for="ch" forName="wedge2Tx" refType="w" fact="0.31"/>
          <dgm:constr type="h" for="ch" forName="wedge2Tx" refType="h" fact="0.23"/>
          <dgm:constr type="l" for="ch" forName="wedge3" refType="w" fact="0.0659"/>
          <dgm:constr type="t" for="ch" forName="wedge3" refType="w" fact="0.0941"/>
          <dgm:constr type="w" for="ch" forName="wedge3" refType="w" fact="0.84"/>
          <dgm:constr type="h" for="ch" forName="wedge3" refType="h" fact="0.84"/>
          <dgm:constr type="l" for="ch" forName="dummy3a" refType="w" fact="0.4859"/>
          <dgm:constr type="t" for="ch" forName="dummy3a" refType="h" fact="0.9341"/>
          <dgm:constr type="l" for="ch" forName="dummy3b" refType="w" fact="0.0659"/>
          <dgm:constr type="t" for="ch" forName="dummy3b" refType="h" fact="0.5141"/>
          <dgm:constr type="r" for="ch" forName="wedge3Tx" refType="w" fact="0.46"/>
          <dgm:constr type="t" for="ch" forName="wedge3Tx" refType="h" fact="0.53"/>
          <dgm:constr type="w" for="ch" forName="wedge3Tx" refType="w" fact="0.31"/>
          <dgm:constr type="h" for="ch" forName="wedge3Tx" refType="h" fact="0.23"/>
          <dgm:constr type="l" for="ch" forName="wedge4" refType="w" fact="0.0659"/>
          <dgm:constr type="t" for="ch" forName="wedge4" refType="h" fact="0.0659"/>
          <dgm:constr type="w" for="ch" forName="wedge4" refType="w" fact="0.84"/>
          <dgm:constr type="h" for="ch" forName="wedge4" refType="h" fact="0.84"/>
          <dgm:constr type="l" for="ch" forName="dummy4a" refType="w" fact="0.0659"/>
          <dgm:constr type="t" for="ch" forName="dummy4a" refType="h" fact="0.4859"/>
          <dgm:constr type="l" for="ch" forName="dummy4b" refType="w" fact="0.4859"/>
          <dgm:constr type="t" for="ch" forName="dummy4b" refType="h" fact="0.0659"/>
          <dgm:constr type="r" for="ch" forName="wedge4Tx" refType="w" fact="0.46"/>
          <dgm:constr type="t" for="ch" forName="wedge4Tx" refType="h" fact="0.24"/>
          <dgm:constr type="w" for="ch" forName="wedge4Tx" refType="w" fact="0.31"/>
          <dgm:constr type="h" for="ch" forName="wedge4Tx" refType="h" fact="0.23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primFontSz" for="ch" ptType="node" op="equ"/>
        </dgm:constrLst>
      </dgm:if>
      <dgm:if name="Name5" axis="ch" ptType="node" func="cnt" op="equ" val="5">
        <dgm:constrLst>
          <dgm:constr type="l" for="ch" forName="wedge1" refType="w" fact="0.0918"/>
          <dgm:constr type="t" for="ch" forName="wedge1" refType="w" fact="0.0638"/>
          <dgm:constr type="w" for="ch" forName="wedge1" refType="w" fact="0.84"/>
          <dgm:constr type="h" for="ch" forName="wedge1" refType="h" fact="0.84"/>
          <dgm:constr type="l" for="ch" forName="dummy1a" refType="w" fact="0.5118"/>
          <dgm:constr type="t" for="ch" forName="dummy1a" refType="h" fact="0.0638"/>
          <dgm:constr type="l" for="ch" forName="dummy1b" refType="w" fact="0.9112"/>
          <dgm:constr type="t" for="ch" forName="dummy1b" refType="h" fact="0.354"/>
          <dgm:constr type="l" for="ch" forName="wedge1Tx" refType="w" fact="0.53"/>
          <dgm:constr type="t" for="ch" forName="wedge1Tx" refType="h" fact="0.205"/>
          <dgm:constr type="w" for="ch" forName="wedge1Tx" refType="w" fact="0.27"/>
          <dgm:constr type="h" for="ch" forName="wedge1Tx" refType="h" fact="0.18"/>
          <dgm:constr type="l" for="ch" forName="wedge2" refType="w" fact="0.099"/>
          <dgm:constr type="t" for="ch" forName="wedge2" refType="w" fact="0.0862"/>
          <dgm:constr type="w" for="ch" forName="wedge2" refType="w" fact="0.84"/>
          <dgm:constr type="h" for="ch" forName="wedge2" refType="h" fact="0.84"/>
          <dgm:constr type="l" for="ch" forName="dummy2a" refType="w" fact="0.9185"/>
          <dgm:constr type="t" for="ch" forName="dummy2a" refType="h" fact="0.3764"/>
          <dgm:constr type="l" for="ch" forName="dummy2b" refType="w" fact="0.7659"/>
          <dgm:constr type="t" for="ch" forName="dummy2b" refType="h" fact="0.846"/>
          <dgm:constr type="l" for="ch" forName="wedge2Tx" refType="w" fact="0.64"/>
          <dgm:constr type="t" for="ch" forName="wedge2Tx" refType="h" fact="0.47"/>
          <dgm:constr type="w" for="ch" forName="wedge2Tx" refType="w" fact="0.25"/>
          <dgm:constr type="h" for="ch" forName="wedge2Tx" refType="h" fact="0.2"/>
          <dgm:constr type="l" for="ch" forName="wedge3" refType="w" fact="0.08"/>
          <dgm:constr type="t" for="ch" forName="wedge3" refType="w" fact="0.1"/>
          <dgm:constr type="w" for="ch" forName="wedge3" refType="w" fact="0.84"/>
          <dgm:constr type="h" for="ch" forName="wedge3" refType="h" fact="0.84"/>
          <dgm:constr type="l" for="ch" forName="dummy3a" refType="w" fact="0.7469"/>
          <dgm:constr type="t" for="ch" forName="dummy3a" refType="h" fact="0.8598"/>
          <dgm:constr type="l" for="ch" forName="dummy3b" refType="w" fact="0.2531"/>
          <dgm:constr type="t" for="ch" forName="dummy3b" refType="h" fact="0.8598"/>
          <dgm:constr type="l" for="ch" forName="wedge3Tx" refType="w" fact="0.38"/>
          <dgm:constr type="t" for="ch" forName="wedge3Tx" refType="h" fact="0.69"/>
          <dgm:constr type="w" for="ch" forName="wedge3Tx" refType="w" fact="0.24"/>
          <dgm:constr type="h" for="ch" forName="wedge3Tx" refType="h" fact="0.22"/>
          <dgm:constr type="l" for="ch" forName="wedge4" refType="w" fact="0.061"/>
          <dgm:constr type="t" for="ch" forName="wedge4" refType="h" fact="0.0862"/>
          <dgm:constr type="w" for="ch" forName="wedge4" refType="w" fact="0.84"/>
          <dgm:constr type="h" for="ch" forName="wedge4" refType="h" fact="0.84"/>
          <dgm:constr type="l" for="ch" forName="dummy4a" refType="w" fact="0.2341"/>
          <dgm:constr type="t" for="ch" forName="dummy4a" refType="h" fact="0.846"/>
          <dgm:constr type="l" for="ch" forName="dummy4b" refType="w" fact="0.0815"/>
          <dgm:constr type="t" for="ch" forName="dummy4b" refType="h" fact="0.3764"/>
          <dgm:constr type="r" for="ch" forName="wedge4Tx" refType="w" fact="0.36"/>
          <dgm:constr type="t" for="ch" forName="wedge4Tx" refType="h" fact="0.47"/>
          <dgm:constr type="w" for="ch" forName="wedge4Tx" refType="w" fact="0.25"/>
          <dgm:constr type="h" for="ch" forName="wedge4Tx" refType="h" fact="0.2"/>
          <dgm:constr type="l" for="ch" forName="wedge5" refType="w" fact="0.0682"/>
          <dgm:constr type="t" for="ch" forName="wedge5" refType="h" fact="0.0638"/>
          <dgm:constr type="w" for="ch" forName="wedge5" refType="w" fact="0.84"/>
          <dgm:constr type="h" for="ch" forName="wedge5" refType="h" fact="0.84"/>
          <dgm:constr type="l" for="ch" forName="dummy5a" refType="w" fact="0.0888"/>
          <dgm:constr type="t" for="ch" forName="dummy5a" refType="h" fact="0.354"/>
          <dgm:constr type="l" for="ch" forName="dummy5b" refType="w" fact="0.4882"/>
          <dgm:constr type="t" for="ch" forName="dummy5b" refType="h" fact="0.0638"/>
          <dgm:constr type="r" for="ch" forName="wedge5Tx" refType="w" fact="0.47"/>
          <dgm:constr type="t" for="ch" forName="wedge5Tx" refType="h" fact="0.205"/>
          <dgm:constr type="w" for="ch" forName="wedge5Tx" refType="w" fact="0.27"/>
          <dgm:constr type="h" for="ch" forName="wedge5Tx" refType="h" fact="0.18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primFontSz" for="ch" ptType="node" op="equ"/>
        </dgm:constrLst>
      </dgm:if>
      <dgm:if name="Name6" axis="ch" ptType="node" func="cnt" op="equ" val="6">
        <dgm:constrLst>
          <dgm:constr type="l" for="ch" forName="wedge1" refType="w" fact="0.09"/>
          <dgm:constr type="t" for="ch" forName="wedge1" refType="w" fact="0.0627"/>
          <dgm:constr type="w" for="ch" forName="wedge1" refType="w" fact="0.84"/>
          <dgm:constr type="h" for="ch" forName="wedge1" refType="h" fact="0.84"/>
          <dgm:constr type="l" for="ch" forName="dummy1a" refType="w" fact="0.51"/>
          <dgm:constr type="t" for="ch" forName="dummy1a" refType="h" fact="0.0627"/>
          <dgm:constr type="l" for="ch" forName="dummy1b" refType="w" fact="0.8737"/>
          <dgm:constr type="t" for="ch" forName="dummy1b" refType="h" fact="0.2727"/>
          <dgm:constr type="l" for="ch" forName="wedge1Tx" refType="w" fact="0.53"/>
          <dgm:constr type="t" for="ch" forName="wedge1Tx" refType="h" fact="0.17"/>
          <dgm:constr type="w" for="ch" forName="wedge1Tx" refType="w" fact="0.22"/>
          <dgm:constr type="h" for="ch" forName="wedge1Tx" refType="h" fact="0.17"/>
          <dgm:constr type="l" for="ch" forName="wedge2" refType="w" fact="0.1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8837"/>
          <dgm:constr type="t" for="ch" forName="dummy2a" refType="h" fact="0.29"/>
          <dgm:constr type="l" for="ch" forName="dummy2b" refType="w" fact="0.8837"/>
          <dgm:constr type="t" for="ch" forName="dummy2b" refType="h" fact="0.71"/>
          <dgm:constr type="l" for="ch" forName="wedge2Tx" refType="w" fact="0.67"/>
          <dgm:constr type="t" for="ch" forName="wedge2Tx" refType="h" fact="0.42"/>
          <dgm:constr type="w" for="ch" forName="wedge2Tx" refType="w" fact="0.23"/>
          <dgm:constr type="h" for="ch" forName="wedge2Tx" refType="h" fact="0.165"/>
          <dgm:constr type="l" for="ch" forName="wedge3" refType="w" fact="0.09"/>
          <dgm:constr type="t" for="ch" forName="wedge3" refType="w" fact="0.0973"/>
          <dgm:constr type="w" for="ch" forName="wedge3" refType="w" fact="0.84"/>
          <dgm:constr type="h" for="ch" forName="wedge3" refType="h" fact="0.84"/>
          <dgm:constr type="l" for="ch" forName="dummy3a" refType="w" fact="0.8737"/>
          <dgm:constr type="t" for="ch" forName="dummy3a" refType="h" fact="0.7273"/>
          <dgm:constr type="l" for="ch" forName="dummy3b" refType="w" fact="0.51"/>
          <dgm:constr type="t" for="ch" forName="dummy3b" refType="h" fact="0.9373"/>
          <dgm:constr type="l" for="ch" forName="wedge3Tx" refType="w" fact="0.53"/>
          <dgm:constr type="t" for="ch" forName="wedge3Tx" refType="h" fact="0.665"/>
          <dgm:constr type="w" for="ch" forName="wedge3Tx" refType="w" fact="0.22"/>
          <dgm:constr type="h" for="ch" forName="wedge3Tx" refType="h" fact="0.17"/>
          <dgm:constr type="l" for="ch" forName="wedge4" refType="w" fact="0.07"/>
          <dgm:constr type="t" for="ch" forName="wedge4" refType="h" fact="0.0973"/>
          <dgm:constr type="w" for="ch" forName="wedge4" refType="w" fact="0.84"/>
          <dgm:constr type="h" for="ch" forName="wedge4" refType="h" fact="0.84"/>
          <dgm:constr type="l" for="ch" forName="dummy4a" refType="w" fact="0.49"/>
          <dgm:constr type="t" for="ch" forName="dummy4a" refType="h" fact="0.9373"/>
          <dgm:constr type="l" for="ch" forName="dummy4b" refType="w" fact="0.1263"/>
          <dgm:constr type="t" for="ch" forName="dummy4b" refType="h" fact="0.7273"/>
          <dgm:constr type="r" for="ch" forName="wedge4Tx" refType="w" fact="0.47"/>
          <dgm:constr type="t" for="ch" forName="wedge4Tx" refType="h" fact="0.665"/>
          <dgm:constr type="w" for="ch" forName="wedge4Tx" refType="w" fact="0.22"/>
          <dgm:constr type="h" for="ch" forName="wedge4Tx" refType="h" fact="0.17"/>
          <dgm:constr type="l" for="ch" forName="wedge5" refType="w" fact="0.06"/>
          <dgm:constr type="t" for="ch" forName="wedge5" refType="h" fact="0.08"/>
          <dgm:constr type="w" for="ch" forName="wedge5" refType="w" fact="0.84"/>
          <dgm:constr type="h" for="ch" forName="wedge5" refType="h" fact="0.84"/>
          <dgm:constr type="l" for="ch" forName="dummy5a" refType="w" fact="0.1163"/>
          <dgm:constr type="t" for="ch" forName="dummy5a" refType="h" fact="0.71"/>
          <dgm:constr type="l" for="ch" forName="dummy5b" refType="w" fact="0.1163"/>
          <dgm:constr type="t" for="ch" forName="dummy5b" refType="h" fact="0.29"/>
          <dgm:constr type="r" for="ch" forName="wedge5Tx" refType="w" fact="0.33"/>
          <dgm:constr type="t" for="ch" forName="wedge5Tx" refType="h" fact="0.42"/>
          <dgm:constr type="w" for="ch" forName="wedge5Tx" refType="w" fact="0.23"/>
          <dgm:constr type="h" for="ch" forName="wedge5Tx" refType="h" fact="0.165"/>
          <dgm:constr type="l" for="ch" forName="wedge6" refType="w" fact="0.07"/>
          <dgm:constr type="t" for="ch" forName="wedge6" refType="h" fact="0.0627"/>
          <dgm:constr type="w" for="ch" forName="wedge6" refType="w" fact="0.84"/>
          <dgm:constr type="h" for="ch" forName="wedge6" refType="h" fact="0.84"/>
          <dgm:constr type="l" for="ch" forName="dummy6a" refType="w" fact="0.1263"/>
          <dgm:constr type="t" for="ch" forName="dummy6a" refType="h" fact="0.2727"/>
          <dgm:constr type="l" for="ch" forName="dummy6b" refType="w" fact="0.49"/>
          <dgm:constr type="t" for="ch" forName="dummy6b" refType="h" fact="0.0627"/>
          <dgm:constr type="r" for="ch" forName="wedge6Tx" refType="w" fact="0.47"/>
          <dgm:constr type="t" for="ch" forName="wedge6Tx" refType="h" fact="0.17"/>
          <dgm:constr type="w" for="ch" forName="wedge6Tx" refType="w" fact="0.22"/>
          <dgm:constr type="h" for="ch" forName="wedge6Tx" refType="h" fact="0.17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primFontSz" for="ch" ptType="node" op="equ"/>
        </dgm:constrLst>
      </dgm:if>
      <dgm:else name="Name7">
        <dgm:constrLst>
          <dgm:constr type="l" for="ch" forName="wedge1" refType="w" fact="0.0887"/>
          <dgm:constr type="t" for="ch" forName="wedge1" refType="w" fact="0.062"/>
          <dgm:constr type="w" for="ch" forName="wedge1" refType="w" fact="0.84"/>
          <dgm:constr type="h" for="ch" forName="wedge1" refType="h" fact="0.84"/>
          <dgm:constr type="l" for="ch" forName="dummy1a" refType="w" fact="0.5087"/>
          <dgm:constr type="t" for="ch" forName="dummy1a" refType="h" fact="0.062"/>
          <dgm:constr type="l" for="ch" forName="dummy1b" refType="w" fact="0.837"/>
          <dgm:constr type="t" for="ch" forName="dummy1b" refType="h" fact="0.2201"/>
          <dgm:constr type="l" for="ch" forName="wedge1Tx" refType="w" fact="0.53"/>
          <dgm:constr type="t" for="ch" forName="wedge1Tx" refType="h" fact="0.14"/>
          <dgm:constr type="w" for="ch" forName="wedge1Tx" refType="w" fact="0.2"/>
          <dgm:constr type="h" for="ch" forName="wedge1Tx" refType="h" fact="0.16"/>
          <dgm:constr type="l" for="ch" forName="wedge2" refType="w" fact="0.0995"/>
          <dgm:constr type="t" for="ch" forName="wedge2" refType="w" fact="0.0755"/>
          <dgm:constr type="w" for="ch" forName="wedge2" refType="w" fact="0.84"/>
          <dgm:constr type="h" for="ch" forName="wedge2" refType="h" fact="0.84"/>
          <dgm:constr type="l" for="ch" forName="dummy2a" refType="w" fact="0.8479"/>
          <dgm:constr type="t" for="ch" forName="dummy2a" refType="h" fact="0.2337"/>
          <dgm:constr type="l" for="ch" forName="dummy2b" refType="w" fact="0.929"/>
          <dgm:constr type="t" for="ch" forName="dummy2b" refType="h" fact="0.589"/>
          <dgm:constr type="l" for="ch" forName="wedge2Tx" refType="w" fact="0.67"/>
          <dgm:constr type="t" for="ch" forName="wedge2Tx" refType="h" fact="0.38"/>
          <dgm:constr type="w" for="ch" forName="wedge2Tx" refType="w" fact="0.23"/>
          <dgm:constr type="h" for="ch" forName="wedge2Tx" refType="h" fact="0.14"/>
          <dgm:constr type="l" for="ch" forName="wedge3" refType="w" fact="0.0956"/>
          <dgm:constr type="t" for="ch" forName="wedge3" refType="w" fact="0.0925"/>
          <dgm:constr type="w" for="ch" forName="wedge3" refType="w" fact="0.84"/>
          <dgm:constr type="h" for="ch" forName="wedge3" refType="h" fact="0.84"/>
          <dgm:constr type="l" for="ch" forName="dummy3a" refType="w" fact="0.9251"/>
          <dgm:constr type="t" for="ch" forName="dummy3a" refType="h" fact="0.6059"/>
          <dgm:constr type="l" for="ch" forName="dummy3b" refType="w" fact="0.6979"/>
          <dgm:constr type="t" for="ch" forName="dummy3b" refType="h" fact="0.8909"/>
          <dgm:constr type="l" for="ch" forName="wedge3Tx" refType="w" fact="0.635"/>
          <dgm:constr type="t" for="ch" forName="wedge3Tx" refType="h" fact="0.59"/>
          <dgm:constr type="w" for="ch" forName="wedge3Tx" refType="w" fact="0.2"/>
          <dgm:constr type="h" for="ch" forName="wedge3Tx" refType="h" fact="0.155"/>
          <dgm:constr type="l" for="ch" forName="wedge4" refType="w" fact="0.08"/>
          <dgm:constr type="t" for="ch" forName="wedge4" refType="h" fact="0.1"/>
          <dgm:constr type="w" for="ch" forName="wedge4" refType="w" fact="0.84"/>
          <dgm:constr type="h" for="ch" forName="wedge4" refType="h" fact="0.84"/>
          <dgm:constr type="l" for="ch" forName="dummy4a" refType="w" fact="0.6822"/>
          <dgm:constr type="t" for="ch" forName="dummy4a" refType="h" fact="0.8984"/>
          <dgm:constr type="l" for="ch" forName="dummy4b" refType="w" fact="0.3178"/>
          <dgm:constr type="t" for="ch" forName="dummy4b" refType="h" fact="0.8984"/>
          <dgm:constr type="l" for="ch" forName="wedge4Tx" refType="w" fact="0.4025"/>
          <dgm:constr type="t" for="ch" forName="wedge4Tx" refType="h" fact="0.76"/>
          <dgm:constr type="w" for="ch" forName="wedge4Tx" refType="w" fact="0.195"/>
          <dgm:constr type="h" for="ch" forName="wedge4Tx" refType="h" fact="0.14"/>
          <dgm:constr type="l" for="ch" forName="wedge5" refType="w" fact="0.0644"/>
          <dgm:constr type="t" for="ch" forName="wedge5" refType="h" fact="0.0925"/>
          <dgm:constr type="w" for="ch" forName="wedge5" refType="w" fact="0.84"/>
          <dgm:constr type="h" for="ch" forName="wedge5" refType="h" fact="0.84"/>
          <dgm:constr type="l" for="ch" forName="dummy5a" refType="w" fact="0.3021"/>
          <dgm:constr type="t" for="ch" forName="dummy5a" refType="h" fact="0.8909"/>
          <dgm:constr type="l" for="ch" forName="dummy5b" refType="w" fact="0.0749"/>
          <dgm:constr type="t" for="ch" forName="dummy5b" refType="h" fact="0.6059"/>
          <dgm:constr type="r" for="ch" forName="wedge5Tx" refType="w" fact="0.365"/>
          <dgm:constr type="t" for="ch" forName="wedge5Tx" refType="h" fact="0.59"/>
          <dgm:constr type="w" for="ch" forName="wedge5Tx" refType="w" fact="0.2"/>
          <dgm:constr type="h" for="ch" forName="wedge5Tx" refType="h" fact="0.155"/>
          <dgm:constr type="l" for="ch" forName="wedge6" refType="w" fact="0.0605"/>
          <dgm:constr type="t" for="ch" forName="wedge6" refType="h" fact="0.0755"/>
          <dgm:constr type="w" for="ch" forName="wedge6" refType="w" fact="0.84"/>
          <dgm:constr type="h" for="ch" forName="wedge6" refType="h" fact="0.84"/>
          <dgm:constr type="l" for="ch" forName="dummy6a" refType="w" fact="0.071"/>
          <dgm:constr type="t" for="ch" forName="dummy6a" refType="h" fact="0.589"/>
          <dgm:constr type="l" for="ch" forName="dummy6b" refType="w" fact="0.1521"/>
          <dgm:constr type="t" for="ch" forName="dummy6b" refType="h" fact="0.2337"/>
          <dgm:constr type="r" for="ch" forName="wedge6Tx" refType="w" fact="0.33"/>
          <dgm:constr type="t" for="ch" forName="wedge6Tx" refType="h" fact="0.38"/>
          <dgm:constr type="w" for="ch" forName="wedge6Tx" refType="w" fact="0.23"/>
          <dgm:constr type="h" for="ch" forName="wedge6Tx" refType="h" fact="0.14"/>
          <dgm:constr type="l" for="ch" forName="wedge7" refType="w" fact="0.0713"/>
          <dgm:constr type="t" for="ch" forName="wedge7" refType="h" fact="0.062"/>
          <dgm:constr type="w" for="ch" forName="wedge7" refType="w" fact="0.84"/>
          <dgm:constr type="h" for="ch" forName="wedge7" refType="h" fact="0.84"/>
          <dgm:constr type="l" for="ch" forName="dummy7a" refType="w" fact="0.163"/>
          <dgm:constr type="t" for="ch" forName="dummy7a" refType="h" fact="0.2201"/>
          <dgm:constr type="l" for="ch" forName="dummy7b" refType="w" fact="0.4913"/>
          <dgm:constr type="t" for="ch" forName="dummy7b" refType="h" fact="0.062"/>
          <dgm:constr type="r" for="ch" forName="wedge7Tx" refType="w" fact="0.47"/>
          <dgm:constr type="t" for="ch" forName="wedge7Tx" refType="h" fact="0.14"/>
          <dgm:constr type="w" for="ch" forName="wedge7Tx" refType="w" fact="0.2"/>
          <dgm:constr type="h" for="ch" forName="wedge7Tx" refType="h" fact="0.16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h" for="ch" forName="arrowWedge7" refType="w" fact="0.08"/>
          <dgm:constr type="diam" for="ch" forName="arrowWedge7" refType="w" fact="0.84"/>
          <dgm:constr type="l" for="ch" forName="arrowWedge7" refType="w" fact="0.5"/>
          <dgm:constr type="t" for="ch" forName="arrowWedge7" refType="w" fact="0.5"/>
          <dgm:constr type="primFontSz" for="ch" ptType="node" op="equ"/>
        </dgm:constrLst>
      </dgm:else>
    </dgm:choose>
    <dgm:ruleLst/>
    <dgm:choose name="Name8">
      <dgm:if name="Name9" axis="ch" ptType="node" func="cnt" op="gte" val="1">
        <dgm:layoutNode name="wedge1">
          <dgm:alg type="sp"/>
          <dgm:choose name="Name10">
            <dgm:if name="Name11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12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13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14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15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16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17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18">
            <dgm:if name="Name19" func="var" arg="dir" op="equ" val="norm">
              <dgm:presOf axis="ch desOrSelf" ptType="node node" st="1 1" cnt="1 0"/>
            </dgm:if>
            <dgm:else name="Name20">
              <dgm:choose name="Name21">
                <dgm:if name="Name22" axis="ch" ptType="node" func="cnt" op="equ" val="1">
                  <dgm:presOf axis="ch desOrSelf" ptType="node node" st="1 1" cnt="1 0"/>
                </dgm:if>
                <dgm:if name="Name23" axis="ch" ptType="node" func="cnt" op="equ" val="2">
                  <dgm:presOf axis="ch desOrSelf" ptType="node node" st="2 1" cnt="1 0"/>
                </dgm:if>
                <dgm:if name="Name24" axis="ch" ptType="node" func="cnt" op="equ" val="3">
                  <dgm:presOf axis="ch desOrSelf" ptType="node node" st="3 1" cnt="1 0"/>
                </dgm:if>
                <dgm:if name="Name25" axis="ch" ptType="node" func="cnt" op="equ" val="4">
                  <dgm:presOf axis="ch desOrSelf" ptType="node node" st="4 1" cnt="1 0"/>
                </dgm:if>
                <dgm:if name="Name26" axis="ch" ptType="node" func="cnt" op="equ" val="5">
                  <dgm:presOf axis="ch desOrSelf" ptType="node node" st="5 1" cnt="1 0"/>
                </dgm:if>
                <dgm:if name="Name27" axis="ch" ptType="node" func="cnt" op="equ" val="6">
                  <dgm:presOf axis="ch desOrSelf" ptType="node node" st="6 1" cnt="1 0"/>
                </dgm:if>
                <dgm:else name="Name28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dummy1a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1b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29">
            <dgm:if name="Name30" func="var" arg="dir" op="equ" val="norm">
              <dgm:presOf axis="ch desOrSelf" ptType="node node" st="1 1" cnt="1 0"/>
            </dgm:if>
            <dgm:else name="Name31">
              <dgm:choose name="Name32">
                <dgm:if name="Name33" axis="ch" ptType="node" func="cnt" op="equ" val="1">
                  <dgm:presOf axis="ch desOrSelf" ptType="node node" st="1 1" cnt="1 0"/>
                </dgm:if>
                <dgm:if name="Name34" axis="ch" ptType="node" func="cnt" op="equ" val="2">
                  <dgm:presOf axis="ch desOrSelf" ptType="node node" st="2 1" cnt="1 0"/>
                </dgm:if>
                <dgm:if name="Name35" axis="ch" ptType="node" func="cnt" op="equ" val="3">
                  <dgm:presOf axis="ch desOrSelf" ptType="node node" st="3 1" cnt="1 0"/>
                </dgm:if>
                <dgm:if name="Name36" axis="ch" ptType="node" func="cnt" op="equ" val="4">
                  <dgm:presOf axis="ch desOrSelf" ptType="node node" st="4 1" cnt="1 0"/>
                </dgm:if>
                <dgm:if name="Name37" axis="ch" ptType="node" func="cnt" op="equ" val="5">
                  <dgm:presOf axis="ch desOrSelf" ptType="node node" st="5 1" cnt="1 0"/>
                </dgm:if>
                <dgm:if name="Name38" axis="ch" ptType="node" func="cnt" op="equ" val="6">
                  <dgm:presOf axis="ch desOrSelf" ptType="node node" st="6 1" cnt="1 0"/>
                </dgm:if>
                <dgm:else name="Name39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40"/>
    </dgm:choose>
    <dgm:choose name="Name41">
      <dgm:if name="Name42" axis="ch" ptType="node" func="cnt" op="gte" val="2">
        <dgm:layoutNode name="wedge2">
          <dgm:alg type="sp"/>
          <dgm:choose name="Name43">
            <dgm:if name="Name44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45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46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47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48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49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50">
            <dgm:if name="Name51" func="var" arg="dir" op="equ" val="norm">
              <dgm:presOf axis="ch desOrSelf" ptType="node node" st="2 1" cnt="1 0"/>
            </dgm:if>
            <dgm:else name="Name52">
              <dgm:choose name="Name53">
                <dgm:if name="Name54" axis="ch" ptType="node" func="cnt" op="equ" val="2">
                  <dgm:presOf axis="ch desOrSelf" ptType="node node" st="1 1" cnt="1 0"/>
                </dgm:if>
                <dgm:if name="Name55" axis="ch" ptType="node" func="cnt" op="equ" val="3">
                  <dgm:presOf axis="ch desOrSelf" ptType="node node" st="2 1" cnt="1 0"/>
                </dgm:if>
                <dgm:if name="Name56" axis="ch" ptType="node" func="cnt" op="equ" val="4">
                  <dgm:presOf axis="ch desOrSelf" ptType="node node" st="3 1" cnt="1 0"/>
                </dgm:if>
                <dgm:if name="Name57" axis="ch" ptType="node" func="cnt" op="equ" val="5">
                  <dgm:presOf axis="ch desOrSelf" ptType="node node" st="4 1" cnt="1 0"/>
                </dgm:if>
                <dgm:if name="Name58" axis="ch" ptType="node" func="cnt" op="equ" val="6">
                  <dgm:presOf axis="ch desOrSelf" ptType="node node" st="5 1" cnt="1 0"/>
                </dgm:if>
                <dgm:else name="Name59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dummy2a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2b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60">
            <dgm:if name="Name61" func="var" arg="dir" op="equ" val="norm">
              <dgm:presOf axis="ch desOrSelf" ptType="node node" st="2 1" cnt="1 0"/>
            </dgm:if>
            <dgm:else name="Name62">
              <dgm:choose name="Name63">
                <dgm:if name="Name64" axis="ch" ptType="node" func="cnt" op="equ" val="2">
                  <dgm:presOf axis="ch desOrSelf" ptType="node node" st="1 1" cnt="1 0"/>
                </dgm:if>
                <dgm:if name="Name65" axis="ch" ptType="node" func="cnt" op="equ" val="3">
                  <dgm:presOf axis="ch desOrSelf" ptType="node node" st="2 1" cnt="1 0"/>
                </dgm:if>
                <dgm:if name="Name66" axis="ch" ptType="node" func="cnt" op="equ" val="4">
                  <dgm:presOf axis="ch desOrSelf" ptType="node node" st="3 1" cnt="1 0"/>
                </dgm:if>
                <dgm:if name="Name67" axis="ch" ptType="node" func="cnt" op="equ" val="5">
                  <dgm:presOf axis="ch desOrSelf" ptType="node node" st="4 1" cnt="1 0"/>
                </dgm:if>
                <dgm:if name="Name68" axis="ch" ptType="node" func="cnt" op="equ" val="6">
                  <dgm:presOf axis="ch desOrSelf" ptType="node node" st="5 1" cnt="1 0"/>
                </dgm:if>
                <dgm:else name="Name69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70"/>
    </dgm:choose>
    <dgm:choose name="Name71">
      <dgm:if name="Name72" axis="ch" ptType="node" func="cnt" op="gte" val="3">
        <dgm:layoutNode name="wedge3">
          <dgm:alg type="sp"/>
          <dgm:choose name="Name73">
            <dgm:if name="Name74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75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76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77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78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79">
            <dgm:if name="Name80" func="var" arg="dir" op="equ" val="norm">
              <dgm:presOf axis="ch desOrSelf" ptType="node node" st="3 1" cnt="1 0"/>
            </dgm:if>
            <dgm:else name="Name81">
              <dgm:choose name="Name82">
                <dgm:if name="Name83" axis="ch" ptType="node" func="cnt" op="equ" val="3">
                  <dgm:presOf axis="ch desOrSelf" ptType="node node" st="1 1" cnt="1 0"/>
                </dgm:if>
                <dgm:if name="Name84" axis="ch" ptType="node" func="cnt" op="equ" val="4">
                  <dgm:presOf axis="ch desOrSelf" ptType="node node" st="2 1" cnt="1 0"/>
                </dgm:if>
                <dgm:if name="Name85" axis="ch" ptType="node" func="cnt" op="equ" val="5">
                  <dgm:presOf axis="ch desOrSelf" ptType="node node" st="3 1" cnt="1 0"/>
                </dgm:if>
                <dgm:if name="Name86" axis="ch" ptType="node" func="cnt" op="equ" val="6">
                  <dgm:presOf axis="ch desOrSelf" ptType="node node" st="4 1" cnt="1 0"/>
                </dgm:if>
                <dgm:else name="Name87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dummy3a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3b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88">
            <dgm:if name="Name89" func="var" arg="dir" op="equ" val="norm">
              <dgm:presOf axis="ch desOrSelf" ptType="node node" st="3 1" cnt="1 0"/>
            </dgm:if>
            <dgm:else name="Name90">
              <dgm:choose name="Name91">
                <dgm:if name="Name92" axis="ch" ptType="node" func="cnt" op="equ" val="3">
                  <dgm:presOf axis="ch desOrSelf" ptType="node node" st="1 1" cnt="1 0"/>
                </dgm:if>
                <dgm:if name="Name93" axis="ch" ptType="node" func="cnt" op="equ" val="4">
                  <dgm:presOf axis="ch desOrSelf" ptType="node node" st="2 1" cnt="1 0"/>
                </dgm:if>
                <dgm:if name="Name94" axis="ch" ptType="node" func="cnt" op="equ" val="5">
                  <dgm:presOf axis="ch desOrSelf" ptType="node node" st="3 1" cnt="1 0"/>
                </dgm:if>
                <dgm:if name="Name95" axis="ch" ptType="node" func="cnt" op="equ" val="6">
                  <dgm:presOf axis="ch desOrSelf" ptType="node node" st="4 1" cnt="1 0"/>
                </dgm:if>
                <dgm:else name="Name96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97"/>
    </dgm:choose>
    <dgm:choose name="Name98">
      <dgm:if name="Name99" axis="ch" ptType="node" func="cnt" op="gte" val="4">
        <dgm:layoutNode name="wedge4">
          <dgm:alg type="sp"/>
          <dgm:choose name="Name100">
            <dgm:if name="Name101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02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03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04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05">
            <dgm:if name="Name106" func="var" arg="dir" op="equ" val="norm">
              <dgm:presOf axis="ch desOrSelf" ptType="node node" st="4 1" cnt="1 0"/>
            </dgm:if>
            <dgm:else name="Name107">
              <dgm:choose name="Name108">
                <dgm:if name="Name109" axis="ch" ptType="node" func="cnt" op="equ" val="4">
                  <dgm:presOf axis="ch desOrSelf" ptType="node node" st="1 1" cnt="1 0"/>
                </dgm:if>
                <dgm:if name="Name110" axis="ch" ptType="node" func="cnt" op="equ" val="5">
                  <dgm:presOf axis="ch desOrSelf" ptType="node node" st="2 1" cnt="1 0"/>
                </dgm:if>
                <dgm:if name="Name111" axis="ch" ptType="node" func="cnt" op="equ" val="6">
                  <dgm:presOf axis="ch desOrSelf" ptType="node node" st="3 1" cnt="1 0"/>
                </dgm:if>
                <dgm:else name="Name112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dummy4a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4b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13">
            <dgm:if name="Name114" func="var" arg="dir" op="equ" val="norm">
              <dgm:presOf axis="ch desOrSelf" ptType="node node" st="4 1" cnt="1 0"/>
            </dgm:if>
            <dgm:else name="Name115">
              <dgm:choose name="Name116">
                <dgm:if name="Name117" axis="ch" ptType="node" func="cnt" op="equ" val="4">
                  <dgm:presOf axis="ch desOrSelf" ptType="node node" st="1 1" cnt="1 0"/>
                </dgm:if>
                <dgm:if name="Name118" axis="ch" ptType="node" func="cnt" op="equ" val="5">
                  <dgm:presOf axis="ch desOrSelf" ptType="node node" st="2 1" cnt="1 0"/>
                </dgm:if>
                <dgm:if name="Name119" axis="ch" ptType="node" func="cnt" op="equ" val="6">
                  <dgm:presOf axis="ch desOrSelf" ptType="node node" st="3 1" cnt="1 0"/>
                </dgm:if>
                <dgm:else name="Name120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21"/>
    </dgm:choose>
    <dgm:choose name="Name122">
      <dgm:if name="Name123" axis="ch" ptType="node" func="cnt" op="gte" val="5">
        <dgm:layoutNode name="wedge5">
          <dgm:alg type="sp"/>
          <dgm:choose name="Name124">
            <dgm:if name="Name125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26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27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28">
            <dgm:if name="Name129" func="var" arg="dir" op="equ" val="norm">
              <dgm:presOf axis="ch desOrSelf" ptType="node node" st="5 1" cnt="1 0"/>
            </dgm:if>
            <dgm:else name="Name130">
              <dgm:choose name="Name131">
                <dgm:if name="Name132" axis="ch" ptType="node" func="cnt" op="equ" val="5">
                  <dgm:presOf axis="ch desOrSelf" ptType="node node" st="1 1" cnt="1 0"/>
                </dgm:if>
                <dgm:if name="Name133" axis="ch" ptType="node" func="cnt" op="equ" val="6">
                  <dgm:presOf axis="ch desOrSelf" ptType="node node" st="2 1" cnt="1 0"/>
                </dgm:if>
                <dgm:else name="Name134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dummy5a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5b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35">
            <dgm:if name="Name136" func="var" arg="dir" op="equ" val="norm">
              <dgm:presOf axis="ch desOrSelf" ptType="node node" st="5 1" cnt="1 0"/>
            </dgm:if>
            <dgm:else name="Name137">
              <dgm:choose name="Name138">
                <dgm:if name="Name139" axis="ch" ptType="node" func="cnt" op="equ" val="5">
                  <dgm:presOf axis="ch desOrSelf" ptType="node node" st="1 1" cnt="1 0"/>
                </dgm:if>
                <dgm:if name="Name140" axis="ch" ptType="node" func="cnt" op="equ" val="6">
                  <dgm:presOf axis="ch desOrSelf" ptType="node node" st="2 1" cnt="1 0"/>
                </dgm:if>
                <dgm:else name="Name141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42"/>
    </dgm:choose>
    <dgm:choose name="Name143">
      <dgm:if name="Name144" axis="ch" ptType="node" func="cnt" op="gte" val="6">
        <dgm:layoutNode name="wedge6">
          <dgm:alg type="sp"/>
          <dgm:choose name="Name145">
            <dgm:if name="Name146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47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48">
            <dgm:if name="Name149" func="var" arg="dir" op="equ" val="norm">
              <dgm:presOf axis="ch desOrSelf" ptType="node node" st="6 1" cnt="1 0"/>
            </dgm:if>
            <dgm:else name="Name150">
              <dgm:choose name="Name151">
                <dgm:if name="Name152" axis="ch" ptType="node" func="cnt" op="equ" val="6">
                  <dgm:presOf axis="ch desOrSelf" ptType="node node" st="1 1" cnt="1 0"/>
                </dgm:if>
                <dgm:else name="Name153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dummy6a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6b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4">
            <dgm:if name="Name155" func="var" arg="dir" op="equ" val="norm">
              <dgm:presOf axis="ch desOrSelf" ptType="node node" st="6 1" cnt="1 0"/>
            </dgm:if>
            <dgm:else name="Name156">
              <dgm:choose name="Name157">
                <dgm:if name="Name158" axis="ch" ptType="node" func="cnt" op="equ" val="6">
                  <dgm:presOf axis="ch desOrSelf" ptType="node node" st="1 1" cnt="1 0"/>
                </dgm:if>
                <dgm:else name="Name159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0"/>
    </dgm:choose>
    <dgm:choose name="Name161">
      <dgm:if name="Name162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63">
            <dgm:if name="Name164" func="var" arg="dir" op="equ" val="norm">
              <dgm:presOf axis="ch desOrSelf" ptType="node node" st="7 1" cnt="1 0"/>
            </dgm:if>
            <dgm:else name="Name165">
              <dgm:presOf axis="ch desOrSelf" ptType="node node" st="1 1" cnt="1 0"/>
            </dgm:else>
          </dgm:choose>
          <dgm:constrLst/>
          <dgm:ruleLst/>
        </dgm:layoutNode>
        <dgm:layoutNode name="dummy7a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7b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6">
            <dgm:if name="Name167" func="var" arg="dir" op="equ" val="norm">
              <dgm:presOf axis="ch desOrSelf" ptType="node node" st="7 1" cnt="1 0"/>
            </dgm:if>
            <dgm:else name="Name168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9"/>
    </dgm:choose>
    <dgm:choose name="Name170">
      <dgm:if name="Name171" axis="ch" ptType="node" func="cnt" op="equ" val="1">
        <dgm:forEach name="Name172" axis="ch" ptType="sibTrans" hideLastTrans="0" cnt="1">
          <dgm:layoutNode name="arrowWedge1single" styleLbl="fgSibTrans2D1">
            <dgm:choose name="Name173">
              <dgm:if name="Name174" func="var" arg="dir" op="equ" val="norm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arr"/>
                  <dgm:param type="endSty" val="noArr"/>
                </dgm:alg>
              </dgm:if>
              <dgm:else name="Name175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noArr"/>
                  <dgm:param type="endSty" val="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if name="Name176" axis="ch" ptType="node" func="cnt" op="gte" val="2">
        <dgm:forEach name="Name177" axis="ch" ptType="sibTrans" hideLastTrans="0" cnt="1">
          <dgm:layoutNode name="arrowWedge1" styleLbl="fgSibTrans2D1">
            <dgm:choose name="Name178">
              <dgm:if name="Name179" func="var" arg="dir" op="equ" val="norm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noArr"/>
                  <dgm:param type="endSty" val="arr"/>
                </dgm:alg>
              </dgm:if>
              <dgm:else name="Name180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arr"/>
                  <dgm:param type="endSty" val="no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else name="Name181"/>
    </dgm:choose>
    <dgm:forEach name="Name182" axis="ch" ptType="sibTrans" hideLastTrans="0" st="2" cnt="1">
      <dgm:layoutNode name="arrowWedge2" styleLbl="fgSibTrans2D1">
        <dgm:choose name="Name183">
          <dgm:if name="Name184" func="var" arg="dir" op="equ" val="norm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5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86" axis="ch" ptType="sibTrans" hideLastTrans="0" st="3" cnt="1">
      <dgm:layoutNode name="arrowWedge3" styleLbl="fgSibTrans2D1">
        <dgm:choose name="Name187">
          <dgm:if name="Name188" func="var" arg="dir" op="equ" val="norm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9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0" axis="ch" ptType="sibTrans" hideLastTrans="0" st="4" cnt="1">
      <dgm:layoutNode name="arrowWedge4" styleLbl="fgSibTrans2D1">
        <dgm:choose name="Name191">
          <dgm:if name="Name192" func="var" arg="dir" op="equ" val="norm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3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4" axis="ch" ptType="sibTrans" hideLastTrans="0" st="5" cnt="1">
      <dgm:layoutNode name="arrowWedge5" styleLbl="fgSibTrans2D1">
        <dgm:choose name="Name195">
          <dgm:if name="Name196" func="var" arg="dir" op="equ" val="norm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7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8" axis="ch" ptType="sibTrans" hideLastTrans="0" st="6" cnt="1">
      <dgm:layoutNode name="arrowWedge6" styleLbl="fgSibTrans2D1">
        <dgm:choose name="Name199">
          <dgm:if name="Name200" func="var" arg="dir" op="equ" val="norm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1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202" axis="ch" ptType="sibTrans" hideLastTrans="0" st="7" cnt="1">
      <dgm:layoutNode name="arrowWedge7" styleLbl="fgSibTrans2D1">
        <dgm:choose name="Name203">
          <dgm:if name="Name204" func="var" arg="dir" op="equ" val="norm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5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18/2/layout/IconLabelDescriptionList">
  <dgm:title val="Icon Label Description List"/>
  <dgm:desc val="Use to show non-sequential or grouped chunks of information. The placeholder holds an icon or small picture, and corresponding text boxes show Level 1 and Level 2 text respectively. Works well for minimal Level 1 text accompanied by lengthier Level two text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Node" refType="h" fact="0.45"/>
      <dgm:constr type="w" for="ch" forName="compNode" val="120"/>
      <dgm:constr type="w" for="ch" forName="sibTrans" refType="w" refFor="ch" refForName="compNode" fact="0.175"/>
      <dgm:constr type="primFontSz" for="des" forName="parTx" val="36"/>
      <dgm:constr type="primFontSz" for="des" forName="desTx" refType="primFontSz" refFor="des" refForName="parTx" op="lte" fact="0.75"/>
      <dgm:constr type="h" for="des" forName="compNode" op="equ"/>
      <dgm:constr type="h" for="des" forName="iconRect" op="equ"/>
      <dgm:constr type="w" for="des" forName="iconRect" op="equ"/>
      <dgm:constr type="h" for="des" forName="iconSpace" op="equ"/>
      <dgm:constr type="h" for="des" forName="parTx" op="equ"/>
      <dgm:constr type="h" for="des" forName="txSpace" op="equ"/>
      <dgm:constr type="h" for="des" forName="desTx" op="equ"/>
    </dgm:constrLst>
    <dgm:ruleLst>
      <dgm:rule type="w" for="ch" forName="compNode" val="0" fact="NaN" max="NaN"/>
    </dgm:ruleLst>
    <dgm:forEach name="Name3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35"/>
          <dgm:constr type="h" for="ch" forName="iconRect" refType="w" refFor="ch" refForName="iconRect"/>
          <dgm:constr type="l" for="ch" forName="iconRect"/>
          <dgm:constr type="t" for="ch" forName="iconRect"/>
          <dgm:constr type="w" for="ch" forName="iconSpace" refType="w"/>
          <dgm:constr type="h" for="ch" forName="iconSpace" refType="h" fact="0.043"/>
          <dgm:constr type="l" for="ch" forName="iconSpace"/>
          <dgm:constr type="t" for="ch" forName="iconSpace" refType="b" refFor="ch" refForName="iconRect"/>
          <dgm:constr type="w" for="ch" forName="parTx" refType="w"/>
          <dgm:constr type="h" for="ch" forName="parTx" refType="w" fact="0.15"/>
          <dgm:constr type="l" for="ch" forName="parTx"/>
          <dgm:constr type="t" for="ch" forName="parTx" refType="b" refFor="ch" refForName="iconSpace"/>
          <dgm:constr type="h" for="ch" forName="txSpace" refType="h" fact="0.02"/>
          <dgm:constr type="w" for="ch" forName="txSpace" refType="w"/>
          <dgm:constr type="l" for="ch" forName="txSpace"/>
          <dgm:constr type="t" for="ch" forName="txSpace" refType="b" refFor="ch" refForName="parTx"/>
          <dgm:constr type="w" for="ch" forName="desTx" refType="w"/>
          <dgm:constr type="l" for="ch" forName="desTx"/>
          <dgm:constr type="t" for="ch" forName="desTx" refType="b" refFor="ch" refForName="txSpace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icon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t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4" fact="NaN" max="NaN"/>
            <dgm:rule type="h" val="INF" fact="NaN" max="NaN"/>
          </dgm:ruleLst>
        </dgm:layoutNode>
        <dgm:layoutNode name="tx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desTx" styleLbl="revTx">
          <dgm:varLst/>
          <dgm:alg type="tx">
            <dgm:param type="stBulletLvl" val="0"/>
            <dgm:param type="txAnchorVert" val="t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refType="primFontSz"/>
            <dgm:constr type="lMarg"/>
            <dgm:constr type="rMarg"/>
            <dgm:constr type="tMarg"/>
            <dgm:constr type="bMarg"/>
          </dgm:constrLst>
          <dgm:ruleLst>
            <dgm:rule type="primFontSz" val="NaN" fact="NaN" max="17"/>
            <dgm:rule type="h" val="INF" fact="NaN" max="NaN"/>
          </dgm:ruleLst>
        </dgm:layoutNode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b="1"/>
        </a:lvl1pPr>
        <a:lvl2pPr>
          <a:lnSpc>
            <a:spcPct val="100000"/>
          </a:lnSpc>
        </a:lvl2pPr>
      </dgm1612:lstStyle>
    </a:ext>
  </dgm:extLst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bProcess4">
  <dgm:title val=""/>
  <dgm:desc val=""/>
  <dgm:catLst>
    <dgm:cat type="process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  <dgm:pt modelId="7">
          <dgm:prSet phldr="1"/>
        </dgm:pt>
        <dgm:pt modelId="8">
          <dgm:prSet phldr="1"/>
        </dgm:pt>
        <dgm:pt modelId="9">
          <dgm:prSet phldr="1"/>
        </dgm:pt>
      </dgm:ptLst>
      <dgm:cxnLst>
        <dgm:cxn modelId="10" srcId="0" destId="1" srcOrd="0" destOrd="0"/>
        <dgm:cxn modelId="11" srcId="0" destId="2" srcOrd="1" destOrd="0"/>
        <dgm:cxn modelId="12" srcId="0" destId="3" srcOrd="2" destOrd="0"/>
        <dgm:cxn modelId="13" srcId="0" destId="4" srcOrd="3" destOrd="0"/>
        <dgm:cxn modelId="14" srcId="0" destId="5" srcOrd="4" destOrd="0"/>
        <dgm:cxn modelId="15" srcId="0" destId="6" srcOrd="5" destOrd="0"/>
        <dgm:cxn modelId="16" srcId="0" destId="7" srcOrd="6" destOrd="0"/>
        <dgm:cxn modelId="17" srcId="0" destId="8" srcOrd="7" destOrd="0"/>
        <dgm:cxn modelId="18" srcId="0" destId="9" srcOrd="8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/>
    </dgm:varLst>
    <dgm:choose name="Name1">
      <dgm:if name="Name2" func="var" arg="dir" op="equ" val="norm">
        <dgm:alg type="snake">
          <dgm:param type="grDir" val="tL"/>
          <dgm:param type="flowDir" val="col"/>
          <dgm:param type="contDir" val="revDir"/>
          <dgm:param type="bkpt" val="bal"/>
        </dgm:alg>
      </dgm:if>
      <dgm:else name="Name3">
        <dgm:alg type="snake">
          <dgm:param type="grDir" val="tR"/>
          <dgm:param type="flowDir" val="col"/>
          <dgm:param type="contDir" val="revDir"/>
          <dgm:param type="bkpt" val="bal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w" fact="0.6"/>
      <dgm:constr type="h" for="ch" forName="sibTrans" refType="h" refFor="ch" refForName="compNode" op="equ" fact="0.25"/>
      <dgm:constr type="sp" refType="w" fact="0.33"/>
      <dgm:constr type="primFontSz" for="des" forName="node" op="equ" val="65"/>
    </dgm:constrLst>
    <dgm:ruleLst/>
    <dgm:forEach name="nodes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axis="self" func="var" arg="dir" op="equ" val="norm">
            <dgm:constrLst>
              <dgm:constr type="l" for="ch" forName="dummyConnPt" refType="w" fact="0.2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if>
          <dgm:else name="Name6">
            <dgm:constrLst>
              <dgm:constr type="l" for="ch" forName="dummyConnPt" refType="w" fact="0.8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else>
        </dgm:choose>
        <dgm:ruleLst/>
        <dgm:layoutNode name="dummyConnPt" styleLbl="node1" moveWith="node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node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  <dgm:constr type="primFontSz" val="65"/>
          </dgm:constrLst>
          <dgm:ruleLst>
            <dgm:rule type="primFontSz" val="5" fact="NaN" max="NaN"/>
          </dgm:ruleLst>
        </dgm:layoutNode>
      </dgm:layoutNode>
      <dgm:forEach name="sibTransForEach" axis="followSib" cnt="1">
        <dgm:layoutNode name="sibTrans" styleLbl="bgSibTrans2D1">
          <dgm:choose name="Name7">
            <dgm:if name="Name8" axis="self" func="var" arg="dir" op="equ" val="norm">
              <dgm:alg type="conn">
                <dgm:param type="srcNode" val="dummyConnPt"/>
                <dgm:param type="dstNode" val="dummyConnPt"/>
                <dgm:param type="begPts" val="bCtr, midR, tCtr"/>
                <dgm:param type="endPts" val="tCtr, midL, bCtr"/>
                <dgm:param type="begSty" val="noArr"/>
                <dgm:param type="endSty" val="noArr"/>
              </dgm:alg>
            </dgm:if>
            <dgm:else name="Name9">
              <dgm:alg type="conn">
                <dgm:param type="srcNode" val="dummyConnPt"/>
                <dgm:param type="dstNode" val="dummyConnPt"/>
                <dgm:param type="begPts" val="bCtr, midL, tCtr"/>
                <dgm:param type="endPts" val="tCtr, midR, bCtr"/>
                <dgm:param type="begSty" val="noArr"/>
                <dgm:param type="endSty" val="noAr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/>
            <dgm:constr type="endPad"/>
          </dgm:constrLst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18/2/layout/IconCircleList">
  <dgm:title val="Icon Circle List"/>
  <dgm:desc val="Use to show non-sequential or grouped chunks of information accompanied by related visuals. Circular shapes can hold an icon or small picture and corresponding text box shows Level 1 text. Works best for icons or small pictures with medium-length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alg type="sp"/>
    <dgm:shape xmlns:r="http://schemas.openxmlformats.org/officeDocument/2006/relationships" r:blip="">
      <dgm:adjLst/>
    </dgm:shape>
    <dgm:presOf/>
    <dgm:choose name="Name0">
      <dgm:if name="Name1" axis="ch" ptType="node" func="cnt" op="lte" val="3">
        <dgm:constrLst>
          <dgm:constr type="w" for="ch" forName="container" refType="w"/>
          <dgm:constr type="h" for="ch" forName="container" refType="h" fact="0.4"/>
        </dgm:constrLst>
      </dgm:if>
      <dgm:else name="Name2">
        <dgm:constrLst>
          <dgm:constr type="w" for="ch" forName="container" refType="w"/>
          <dgm:constr type="h" for="ch" forName="container" refType="h"/>
        </dgm:constrLst>
      </dgm:else>
    </dgm:choose>
    <dgm:ruleLst>
      <dgm:rule type="h" for="ch" forName="container" val="INF" fact="NaN" max="NaN"/>
    </dgm:ruleLst>
    <dgm:layoutNode name="container">
      <dgm:varLst>
        <dgm:dir/>
        <dgm:resizeHandles val="exact"/>
      </dgm:varLst>
      <dgm:choose name="Name3">
        <dgm:if name="Name4" axis="self" func="var" arg="dir" op="equ" val="norm">
          <dgm:alg type="snake">
            <dgm:param type="grDir" val="tL"/>
            <dgm:param type="flowDir" val="row"/>
            <dgm:param type="contDir" val="sameDir"/>
          </dgm:alg>
        </dgm:if>
        <dgm:else name="Name5">
          <dgm:alg type="snake">
            <dgm:param type="grDir" val="tR"/>
            <dgm:param type="flowDir" val="row"/>
            <dgm:param type="contDir" val="sameDi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Node" refType="w"/>
        <dgm:constr type="h" for="ch" forName="compNode" refType="w" fact="0.28"/>
        <dgm:constr type="w" for="ch" forName="sibTrans" refType="w" refFor="ch" refForName="compNode" fact="0.115"/>
        <dgm:constr type="sp" refType="h" op="equ" fact="0.17"/>
        <dgm:constr type="primFontSz" for="des" ptType="node" op="equ" val="24"/>
        <dgm:constr type="h" for="des" forName="compNode" op="equ"/>
        <dgm:constr type="h" for="des" forName="iconBgRect" op="equ"/>
      </dgm:constrLst>
      <dgm:ruleLst>
        <dgm:rule type="w" for="ch" forName="compNode" val="60" fact="NaN" max="NaN"/>
      </dgm:ruleLst>
      <dgm:forEach name="Name6" axis="ch" ptType="node">
        <dgm:layoutNode name="compNode">
          <dgm:alg type="composite"/>
          <dgm:shape xmlns:r="http://schemas.openxmlformats.org/officeDocument/2006/relationships" r:blip="">
            <dgm:adjLst/>
          </dgm:shape>
          <dgm:presOf axis="self"/>
          <dgm:constrLst>
            <dgm:constr type="w" for="ch" forName="iconBgRect" refType="w" fact="0.28"/>
            <dgm:constr type="h" for="ch" forName="iconBgRect" refType="w" refFor="ch" refForName="iconBgRect"/>
            <dgm:constr type="t" for="ch" forName="iconBgRect"/>
            <dgm:constr type="l" for="ch" forName="iconBgRect"/>
            <dgm:constr type="w" for="ch" forName="iconRect" refType="w" refFor="ch" refForName="iconBgRect" fact="0.58"/>
            <dgm:constr type="h" for="ch" forName="iconRect" refType="w" refFor="ch" refForName="iconRect"/>
            <dgm:constr type="ctrX" for="ch" forName="iconRect" refType="ctrX" refFor="ch" refForName="iconBgRect"/>
            <dgm:constr type="ctrY" for="ch" forName="iconRect" refType="ctrY" refFor="ch" refForName="iconBgRect"/>
            <dgm:constr type="w" for="ch" forName="spaceRect" refType="w" fact="0.06"/>
            <dgm:constr type="h" for="ch" forName="spaceRect" refType="h" refFor="ch" refForName="iconBgRect"/>
            <dgm:constr type="t" for="ch" forName="spaceRect" refType="t" refFor="ch" refForName="iconBgRect"/>
            <dgm:constr type="l" for="ch" forName="spaceRect" refType="r" refFor="ch" refForName="iconBgRect"/>
            <dgm:constr type="h" for="ch" forName="textRect" refType="h" refFor="ch" refForName="iconBgRect"/>
            <dgm:constr type="t" for="ch" forName="textRect" refType="t" refFor="ch" refForName="iconBgRect"/>
            <dgm:constr type="l" for="ch" forName="textRect" refType="r" refFor="ch" refForName="spaceRect"/>
          </dgm:constrLst>
          <dgm:ruleLst/>
          <dgm:layoutNode name="iconBgRect" styleLbl="bgShp">
            <dgm:alg type="sp"/>
            <dgm:shape xmlns:r="http://schemas.openxmlformats.org/officeDocument/2006/relationships" type="ellipse" r:blip="">
              <dgm:adjLst/>
            </dgm:shape>
            <dgm:presOf/>
            <dgm:constrLst/>
            <dgm:ruleLst/>
          </dgm:layoutNode>
          <dgm:layoutNode name="iconRect" styleLbl="node1">
            <dgm:alg type="sp"/>
            <dgm:shape xmlns:r="http://schemas.openxmlformats.org/officeDocument/2006/relationships" type="rect" r:blip="" blipPhldr="1">
              <dgm:adjLst/>
            </dgm:shape>
            <dgm:presOf/>
            <dgm:constrLst/>
            <dgm:ruleLst/>
          </dgm:layoutNode>
          <dgm:layoutNode name="spaceRect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textRect" styleLbl="revTx">
            <dgm:varLst>
              <dgm:chMax val="1"/>
              <dgm:chPref val="1"/>
            </dgm:varLst>
            <dgm:choose name="Name7">
              <dgm:if name="Name8" func="var" arg="dir" op="equ" val="norm">
                <dgm:alg type="tx">
                  <dgm:param type="txAnchorVert" val="mid"/>
                  <dgm:param type="parTxLTRAlign" val="l"/>
                  <dgm:param type="shpTxLTRAlignCh" val="l"/>
                  <dgm:param type="parTxRTLAlign" val="l"/>
                  <dgm:param type="shpTxRTLAlignCh" val="l"/>
                </dgm:alg>
              </dgm:if>
              <dgm:else name="Name9">
                <dgm:alg type="tx">
                  <dgm:param type="txAnchorVert" val="mid"/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self" ptType="node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11" fact="NaN" max="NaN"/>
            </dgm:ruleLst>
          </dgm:layoutNode>
        </dgm:layoutNode>
        <dgm:forEach name="Name10" axis="followSib" ptType="sibTrans" cnt="1">
          <dgm:layoutNode name="sibTrans">
            <dgm:alg type="sp"/>
            <dgm:shape xmlns:r="http://schemas.openxmlformats.org/officeDocument/2006/relationships" type="rect" r:blip="" hideGeom="1">
              <dgm:adjLst/>
            </dgm:shape>
            <dgm:presOf axis="self"/>
            <dgm:constrLst/>
            <dgm:ruleLst/>
          </dgm:layoutNode>
        </dgm:forEach>
      </dgm:forEach>
    </dgm:layoutNode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BAA779-3597-4D78-CB35-8C25E1C2B42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4B24CF0-E5B8-4843-4F8C-B81DFD2B357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9661B5-B3EF-7505-3F75-93731EA726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4C61D7-A476-4313-A048-D41A4F44CAED}" type="datetimeFigureOut">
              <a:rPr lang="en-GB" smtClean="0"/>
              <a:t>09/05/2025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062A35-D3B2-09CF-DB53-54AD42C1F6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E08D34-94AC-B32D-8DB5-E9522DA252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98F05E-6D59-46BA-8BB8-E3E46E2057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570688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C1A925-0B0C-B4B4-433A-394979B2D4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03B6249-98F5-AAF1-8662-4B89B64493F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8EE001-55F4-1DE9-D2AD-655EA8FB9D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4C61D7-A476-4313-A048-D41A4F44CAED}" type="datetimeFigureOut">
              <a:rPr lang="en-GB" smtClean="0"/>
              <a:t>09/05/2025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D19B0CE-D760-5DF9-9EFB-642F9AB626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CF6E03-7F84-6F39-C372-144A093717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98F05E-6D59-46BA-8BB8-E3E46E2057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9317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827A33A-6353-BA7C-9A5F-EF3B8FA5E5E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62263DB-E2DB-FCDC-8676-A3182C6700E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A164F1-F0FE-CF10-207A-B95B40AA34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4C61D7-A476-4313-A048-D41A4F44CAED}" type="datetimeFigureOut">
              <a:rPr lang="en-GB" smtClean="0"/>
              <a:t>09/05/2025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6F08D9-56B6-E634-C25F-573C93142F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116284-950D-FE45-01D7-6532C986D2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98F05E-6D59-46BA-8BB8-E3E46E2057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116600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1668D2-26E7-19FD-57EA-6F4131D067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31A12E-5567-89B0-803D-48836C62DD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294C2A-9404-61C7-2F27-76959F6C8F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4C61D7-A476-4313-A048-D41A4F44CAED}" type="datetimeFigureOut">
              <a:rPr lang="en-GB" smtClean="0"/>
              <a:t>09/05/2025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037A9-82EB-1D58-799D-495203E2B8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1F0D5E-E4FE-5FCD-BE1D-4D0B10B7FF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98F05E-6D59-46BA-8BB8-E3E46E2057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07764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F35ED5-ECC8-E6C3-1FDD-0A87CC3897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35FA216-A360-F27C-71CD-38D3A51290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43CA8B-B3BF-14CA-63F7-F967AC23A9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4C61D7-A476-4313-A048-D41A4F44CAED}" type="datetimeFigureOut">
              <a:rPr lang="en-GB" smtClean="0"/>
              <a:t>09/05/2025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0A5DCB-EEFD-A5F7-51C1-DB3B1D05A4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F3183D-C19D-E33F-9ECA-9AC750EDFA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98F05E-6D59-46BA-8BB8-E3E46E2057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25223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07ABC8-4719-EC2F-ED13-F1608AA611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C1FA1C-CBCA-6202-3355-81FC3661549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1A68DDD-7B36-7614-459A-4C68C2F0948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0FC8453-8FC2-E3CD-5947-1F056BD41D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4C61D7-A476-4313-A048-D41A4F44CAED}" type="datetimeFigureOut">
              <a:rPr lang="en-GB" smtClean="0"/>
              <a:t>09/05/2025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15A4961-1C07-7968-54A4-FE749B1AE4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C4F11AA-EF39-39A0-5DDE-C026AE485C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98F05E-6D59-46BA-8BB8-E3E46E2057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83227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E1F8D7-CEA6-815E-4920-CAC39E65EA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E1C36A9-35E2-8C6E-9028-7E21DFF8C9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1C3FD77-1F88-609D-1AC0-881A4B5654F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E325A5D-4A0B-5F36-92C0-7C4C84AD0FF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3F90F67-D4C8-2D20-6508-0B3E8F81A1B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EB04E30-8BC4-2C1E-DA60-0A837B795B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4C61D7-A476-4313-A048-D41A4F44CAED}" type="datetimeFigureOut">
              <a:rPr lang="en-GB" smtClean="0"/>
              <a:t>09/05/2025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9241D45-F5BE-FF39-B8DE-B8153D7E12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8CFF688-E784-44AF-689D-CC9C7E3D25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98F05E-6D59-46BA-8BB8-E3E46E2057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757776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90A48C-82AD-B93A-B24D-8D470E0E40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2905259-D233-8390-1016-E339806565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4C61D7-A476-4313-A048-D41A4F44CAED}" type="datetimeFigureOut">
              <a:rPr lang="en-GB" smtClean="0"/>
              <a:t>09/05/2025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F3E8C57-6B74-3D96-1E22-26A8D074B8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1B0594B-4C94-7595-9490-3A55D1EBBB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98F05E-6D59-46BA-8BB8-E3E46E2057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96489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583BD69-E00E-EF28-2611-7BFB4EEA5B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4C61D7-A476-4313-A048-D41A4F44CAED}" type="datetimeFigureOut">
              <a:rPr lang="en-GB" smtClean="0"/>
              <a:t>09/05/2025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0DF079D-23C8-D5F9-0D49-ECFD9C658A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09F4264-7BCC-AE30-F0C4-145AED7CB1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98F05E-6D59-46BA-8BB8-E3E46E2057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38670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AFF25D-5163-8193-D456-8BD25F1B28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186895-78EE-E334-88E9-D57B9E7DFF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7A90533-2F7F-D007-868F-744E4DBB36E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FD7F557-820E-1AAB-BBDF-FBF8A1088A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4C61D7-A476-4313-A048-D41A4F44CAED}" type="datetimeFigureOut">
              <a:rPr lang="en-GB" smtClean="0"/>
              <a:t>09/05/2025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4C6C591-8D04-9200-79D8-AD0ACB7B75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BC3D256-B0D7-A45A-2BD8-BF82E9F428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98F05E-6D59-46BA-8BB8-E3E46E2057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3727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B89C03-3561-046D-9BA9-45351C50AB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F64238A-81F5-CCBA-EFA3-FBBAF827E20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EC3C1DA-2680-2230-9932-99B6DBD3B30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5CC036D-0A8F-E859-B28A-3D485500C9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4C61D7-A476-4313-A048-D41A4F44CAED}" type="datetimeFigureOut">
              <a:rPr lang="en-GB" smtClean="0"/>
              <a:t>09/05/2025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184BFEE-FA55-0934-9D7A-AB523D78CD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7380362-2E15-CD54-86A7-DB50E50853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98F05E-6D59-46BA-8BB8-E3E46E2057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28081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50699C4-30AA-AE08-C68A-6B3E4E9E6A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8323D45-18DC-63C6-D04B-DAD3FDE6D2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F9AE6C-FE9F-400E-1ADA-4ABD77C6768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94C61D7-A476-4313-A048-D41A4F44CAED}" type="datetimeFigureOut">
              <a:rPr lang="en-GB" smtClean="0"/>
              <a:t>09/05/2025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7C34C5-3570-7537-2E79-150972D9BDC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CA0CB5F-A0DF-7DE8-28B5-A1D410775B6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498F05E-6D59-46BA-8BB8-E3E46E2057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04737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mailto:Sarah.groves-Phillips@ceredigion.gov.uk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20">
            <a:extLst>
              <a:ext uri="{FF2B5EF4-FFF2-40B4-BE49-F238E27FC236}">
                <a16:creationId xmlns:a16="http://schemas.microsoft.com/office/drawing/2014/main" id="{1DF91F20-B96F-4F77-AC3E-2CDD3BAA10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2" y="0"/>
            <a:ext cx="1219200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C3D487F7-9050-4871-B351-34A72ADB29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484" y="-1"/>
            <a:ext cx="8111296" cy="6858000"/>
          </a:xfrm>
          <a:prstGeom prst="rect">
            <a:avLst/>
          </a:prstGeom>
          <a:gradFill>
            <a:gsLst>
              <a:gs pos="8000">
                <a:srgbClr val="000000">
                  <a:alpha val="94000"/>
                </a:srgbClr>
              </a:gs>
              <a:gs pos="100000">
                <a:schemeClr val="accent1"/>
              </a:gs>
            </a:gsLst>
            <a:lin ang="2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F43C27DD-EF6A-4C48-9669-C2970E71A81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858281" y="-401562"/>
            <a:ext cx="6858004" cy="7661129"/>
          </a:xfrm>
          <a:prstGeom prst="rect">
            <a:avLst/>
          </a:prstGeom>
          <a:gradFill>
            <a:gsLst>
              <a:gs pos="0">
                <a:schemeClr val="accent1">
                  <a:alpha val="23000"/>
                </a:schemeClr>
              </a:gs>
              <a:gs pos="71000">
                <a:schemeClr val="accent1">
                  <a:lumMod val="50000"/>
                  <a:alpha val="0"/>
                </a:schemeClr>
              </a:gs>
              <a:gs pos="100000">
                <a:srgbClr val="000000">
                  <a:alpha val="0"/>
                </a:srgb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C84384FE-1C88-4CAA-8FB8-2313A3AE73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7519" y="-1"/>
            <a:ext cx="8118331" cy="6858000"/>
          </a:xfrm>
          <a:prstGeom prst="rect">
            <a:avLst/>
          </a:prstGeom>
          <a:gradFill>
            <a:gsLst>
              <a:gs pos="14000">
                <a:schemeClr val="accent1">
                  <a:alpha val="0"/>
                </a:schemeClr>
              </a:gs>
              <a:gs pos="100000">
                <a:srgbClr val="000000">
                  <a:alpha val="82000"/>
                </a:srgb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87B6A113-58CD-406C-BCE4-6E1F1F2BE6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5449520">
            <a:off x="2569700" y="983306"/>
            <a:ext cx="5005754" cy="5005754"/>
          </a:xfrm>
          <a:prstGeom prst="ellipse">
            <a:avLst/>
          </a:prstGeom>
          <a:gradFill>
            <a:gsLst>
              <a:gs pos="17000">
                <a:schemeClr val="accent1">
                  <a:lumMod val="75000"/>
                  <a:alpha val="0"/>
                </a:schemeClr>
              </a:gs>
              <a:gs pos="82000">
                <a:srgbClr val="000000">
                  <a:alpha val="24000"/>
                </a:srgbClr>
              </a:gs>
            </a:gsLst>
            <a:lin ang="9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0B39CA3-401B-1515-A20A-4675DB5819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11948" y="857251"/>
            <a:ext cx="6219582" cy="3160113"/>
          </a:xfrm>
        </p:spPr>
        <p:txBody>
          <a:bodyPr anchor="b">
            <a:normAutofit/>
          </a:bodyPr>
          <a:lstStyle/>
          <a:p>
            <a:pPr algn="l"/>
            <a:r>
              <a:rPr lang="en-GB" sz="4800">
                <a:solidFill>
                  <a:srgbClr val="FFFFFF"/>
                </a:solidFill>
              </a:rPr>
              <a:t>Planning Policy and Enforcement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05A1AA86-B7E6-4C02-AA34-F1A25CD4CC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7518" y="4354178"/>
            <a:ext cx="8118330" cy="2503817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  <a:alpha val="33000"/>
                </a:schemeClr>
              </a:gs>
              <a:gs pos="83000">
                <a:srgbClr val="000000">
                  <a:alpha val="21000"/>
                </a:srgb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86F8F38-8D50-4339-5E6C-9133EEDE5E0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05661" y="4800600"/>
            <a:ext cx="5179879" cy="1200149"/>
          </a:xfrm>
        </p:spPr>
        <p:txBody>
          <a:bodyPr anchor="t">
            <a:normAutofit/>
          </a:bodyPr>
          <a:lstStyle/>
          <a:p>
            <a:pPr algn="l"/>
            <a:r>
              <a:rPr lang="en-GB" sz="2000">
                <a:solidFill>
                  <a:srgbClr val="FFFFFF"/>
                </a:solidFill>
              </a:rPr>
              <a:t>Dr Sarah Groves-Phillips MRTPI</a:t>
            </a:r>
          </a:p>
          <a:p>
            <a:pPr algn="l"/>
            <a:r>
              <a:rPr lang="en-GB" sz="2000">
                <a:solidFill>
                  <a:srgbClr val="FFFFFF"/>
                </a:solidFill>
              </a:rPr>
              <a:t>Corporate Manager for Planning Services</a:t>
            </a:r>
          </a:p>
          <a:p>
            <a:pPr algn="l"/>
            <a:r>
              <a:rPr lang="en-GB" sz="2000">
                <a:solidFill>
                  <a:srgbClr val="FFFFFF"/>
                </a:solidFill>
              </a:rPr>
              <a:t>Ceredigion County Council</a:t>
            </a:r>
          </a:p>
        </p:txBody>
      </p:sp>
      <p:pic>
        <p:nvPicPr>
          <p:cNvPr id="4" name="Picture 3" descr="A blue and gold crest with white text&#10;&#10;AI-generated content may be incorrect.">
            <a:extLst>
              <a:ext uri="{FF2B5EF4-FFF2-40B4-BE49-F238E27FC236}">
                <a16:creationId xmlns:a16="http://schemas.microsoft.com/office/drawing/2014/main" id="{D42DC167-0039-7938-0C88-EDB7194BE8B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60981" y="490279"/>
            <a:ext cx="3173819" cy="58774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0868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7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7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7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2" name="Rectangle 21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256B2C21-A230-48C0-8DF1-C46611373C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3847E18C-932D-4C95-AABA-FEC7C9499A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3150CB11-0C61-439E-910F-5787759E72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0" name="Freeform: Shape 29">
            <a:extLst>
              <a:ext uri="{FF2B5EF4-FFF2-40B4-BE49-F238E27FC236}">
                <a16:creationId xmlns:a16="http://schemas.microsoft.com/office/drawing/2014/main" id="{43F8A58B-5155-44CE-A5FF-7647B47D0A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443F2ACA-E6D6-4028-82DD-F03C262D5D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5" y="1410079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049BB00-34FC-81C2-B49C-330D67A272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6478" y="1683756"/>
            <a:ext cx="3115265" cy="2396359"/>
          </a:xfrm>
        </p:spPr>
        <p:txBody>
          <a:bodyPr anchor="b">
            <a:normAutofit/>
          </a:bodyPr>
          <a:lstStyle/>
          <a:p>
            <a:pPr algn="r"/>
            <a:r>
              <a:rPr lang="en-GB" sz="4000">
                <a:solidFill>
                  <a:srgbClr val="FFFFFF"/>
                </a:solidFill>
              </a:rPr>
              <a:t>Resources</a:t>
            </a:r>
          </a:p>
        </p:txBody>
      </p:sp>
      <p:graphicFrame>
        <p:nvGraphicFramePr>
          <p:cNvPr id="18" name="Content Placeholder 2">
            <a:extLst>
              <a:ext uri="{FF2B5EF4-FFF2-40B4-BE49-F238E27FC236}">
                <a16:creationId xmlns:a16="http://schemas.microsoft.com/office/drawing/2014/main" id="{F155E348-A944-9BC8-414A-6D0016FE8D8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41389073"/>
              </p:ext>
            </p:extLst>
          </p:nvPr>
        </p:nvGraphicFramePr>
        <p:xfrm>
          <a:off x="4905052" y="750440"/>
          <a:ext cx="6666833" cy="54539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7906863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DCC231C8-C761-4B31-9B1C-C6D19248C6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AEC0931-6C36-F7B5-F1DB-2B733D312C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57189"/>
            <a:ext cx="3374136" cy="5567891"/>
          </a:xfrm>
        </p:spPr>
        <p:txBody>
          <a:bodyPr>
            <a:normAutofit/>
          </a:bodyPr>
          <a:lstStyle/>
          <a:p>
            <a:r>
              <a:rPr lang="en-GB" sz="5200" dirty="0"/>
              <a:t>Policy Loop</a:t>
            </a:r>
            <a:br>
              <a:rPr lang="en-GB" sz="5200" dirty="0"/>
            </a:br>
            <a:r>
              <a:rPr lang="en-GB" sz="5200" dirty="0"/>
              <a:t>approaches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048DAF26-0DE9-1EDA-41D1-BD3DF4BC012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02964786"/>
              </p:ext>
            </p:extLst>
          </p:nvPr>
        </p:nvGraphicFramePr>
        <p:xfrm>
          <a:off x="4212336" y="620392"/>
          <a:ext cx="7144512" cy="55046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7269473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2659FDB4-FCBE-4A89-B46D-43D4FA5446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8313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AD17527-8927-2D6B-C03F-AC999CFB92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9394" y="1070800"/>
            <a:ext cx="3939688" cy="5583126"/>
          </a:xfrm>
        </p:spPr>
        <p:txBody>
          <a:bodyPr>
            <a:normAutofit/>
          </a:bodyPr>
          <a:lstStyle/>
          <a:p>
            <a:pPr algn="r"/>
            <a:r>
              <a:rPr lang="en-GB" sz="8000"/>
              <a:t>Where do we want to be?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C8F51B3F-8331-4E4A-AE96-D47B1006EE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728053" y="1132114"/>
            <a:ext cx="0" cy="5717573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D2037499-37A1-03D9-DB90-8A53A1662A6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63316515"/>
              </p:ext>
            </p:extLst>
          </p:nvPr>
        </p:nvGraphicFramePr>
        <p:xfrm>
          <a:off x="5108535" y="1070800"/>
          <a:ext cx="6245265" cy="558934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9659331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FF27D5-B6EA-5586-BB1D-0A4478F0C8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Next Steps</a:t>
            </a:r>
            <a:endParaRPr lang="en-GB" dirty="0"/>
          </a:p>
        </p:txBody>
      </p:sp>
      <p:graphicFrame>
        <p:nvGraphicFramePr>
          <p:cNvPr id="25" name="Content Placeholder 2">
            <a:extLst>
              <a:ext uri="{FF2B5EF4-FFF2-40B4-BE49-F238E27FC236}">
                <a16:creationId xmlns:a16="http://schemas.microsoft.com/office/drawing/2014/main" id="{840CA32B-C6CD-F81B-A6B2-5CA372A677BC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3809530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E30439A-8A5B-46EC-8283-9B6B031D40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CEAD642-85CF-4750-8432-7C80C901F0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427"/>
            <a:ext cx="12192001" cy="6858000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15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A33EEAE-15D5-4119-8C1E-89D943F911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455521" y="-1720"/>
            <a:ext cx="11750040" cy="6840685"/>
          </a:xfrm>
          <a:prstGeom prst="rect">
            <a:avLst/>
          </a:prstGeom>
          <a:gradFill>
            <a:gsLst>
              <a:gs pos="21000">
                <a:schemeClr val="accent1">
                  <a:lumMod val="50000"/>
                  <a:alpha val="61000"/>
                </a:schemeClr>
              </a:gs>
              <a:gs pos="100000">
                <a:schemeClr val="accent1">
                  <a:alpha val="0"/>
                </a:schemeClr>
              </a:gs>
            </a:gsLst>
            <a:lin ang="21594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30D8B3B-9B80-4025-B934-26DC7D7CD2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606054" y="-1291"/>
            <a:ext cx="3608179" cy="6858864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  <a:alpha val="0"/>
                </a:schemeClr>
              </a:gs>
              <a:gs pos="99000">
                <a:srgbClr val="000000">
                  <a:alpha val="41000"/>
                </a:srgbClr>
              </a:gs>
            </a:gsLst>
            <a:lin ang="16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B5A1B09C-1565-46F8-B70F-621C5EB48A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5274173">
            <a:off x="6059728" y="779270"/>
            <a:ext cx="4967533" cy="4988390"/>
          </a:xfrm>
          <a:prstGeom prst="ellipse">
            <a:avLst/>
          </a:prstGeom>
          <a:gradFill>
            <a:gsLst>
              <a:gs pos="0">
                <a:schemeClr val="accent1">
                  <a:alpha val="24000"/>
                </a:schemeClr>
              </a:gs>
              <a:gs pos="79000">
                <a:schemeClr val="accent1">
                  <a:lumMod val="60000"/>
                  <a:lumOff val="40000"/>
                  <a:alpha val="0"/>
                </a:schemeClr>
              </a:gs>
            </a:gsLst>
            <a:lin ang="14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72A48F2-FCCC-3898-C5EB-6E71CE9826F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86865" y="818984"/>
            <a:ext cx="6596245" cy="3268520"/>
          </a:xfrm>
        </p:spPr>
        <p:txBody>
          <a:bodyPr>
            <a:normAutofit/>
          </a:bodyPr>
          <a:lstStyle/>
          <a:p>
            <a:pPr algn="r"/>
            <a:r>
              <a:rPr lang="en-GB" sz="4800">
                <a:solidFill>
                  <a:srgbClr val="FFFFFF"/>
                </a:solidFill>
              </a:rPr>
              <a:t>Questions?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8C516CC8-80AC-446C-A56E-9F54B72104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6314" y="4480038"/>
            <a:ext cx="12179371" cy="2377962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  <a:alpha val="50000"/>
                </a:schemeClr>
              </a:gs>
              <a:gs pos="99000">
                <a:srgbClr val="000000">
                  <a:alpha val="34000"/>
                </a:srgbClr>
              </a:gs>
            </a:gsLst>
            <a:lin ang="17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80D439C-4843-57D4-331C-5B9C75CED5A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931874" y="4797188"/>
            <a:ext cx="6051236" cy="1241828"/>
          </a:xfrm>
        </p:spPr>
        <p:txBody>
          <a:bodyPr>
            <a:normAutofit/>
          </a:bodyPr>
          <a:lstStyle/>
          <a:p>
            <a:pPr algn="r"/>
            <a:r>
              <a:rPr lang="en-GB" dirty="0">
                <a:solidFill>
                  <a:srgbClr val="FFFFFF"/>
                </a:solidFill>
              </a:rPr>
              <a:t>Thank you </a:t>
            </a:r>
          </a:p>
          <a:p>
            <a:pPr algn="r"/>
            <a:r>
              <a:rPr lang="en-GB" dirty="0">
                <a:solidFill>
                  <a:srgbClr val="FFFFFF"/>
                </a:solidFill>
                <a:hlinkClick r:id="rId2"/>
              </a:rPr>
              <a:t>Sarah.Groves-Phillips@ceredigion.gov.uk</a:t>
            </a:r>
            <a:r>
              <a:rPr lang="en-GB" dirty="0">
                <a:solidFill>
                  <a:srgbClr val="FFFFFF"/>
                </a:solidFill>
              </a:rPr>
              <a:t> 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53947E58-F088-49F1-A3D1-DEA690192E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6967085" y="1632660"/>
            <a:ext cx="6857572" cy="3592258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  <a:alpha val="50000"/>
                </a:schemeClr>
              </a:gs>
              <a:gs pos="99000">
                <a:srgbClr val="000000">
                  <a:alpha val="0"/>
                </a:srgbClr>
              </a:gs>
            </a:gsLst>
            <a:lin ang="15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82041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7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7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" y="0"/>
            <a:ext cx="12191998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8128857" y="0"/>
            <a:ext cx="4063143" cy="1576412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79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307777" y="-5307778"/>
            <a:ext cx="1576446" cy="12192002"/>
          </a:xfrm>
          <a:prstGeom prst="rect">
            <a:avLst/>
          </a:prstGeom>
          <a:gradFill>
            <a:gsLst>
              <a:gs pos="23000">
                <a:schemeClr val="accent1">
                  <a:alpha val="0"/>
                </a:schemeClr>
              </a:gs>
              <a:gs pos="99000">
                <a:srgbClr val="000000">
                  <a:alpha val="74000"/>
                </a:srgbClr>
              </a:gs>
            </a:gsLst>
            <a:lin ang="20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3370848-E376-2C9B-C9FF-5A2E81A8A4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7" y="348865"/>
            <a:ext cx="10044023" cy="877729"/>
          </a:xfrm>
        </p:spPr>
        <p:txBody>
          <a:bodyPr anchor="ctr">
            <a:normAutofit/>
          </a:bodyPr>
          <a:lstStyle/>
          <a:p>
            <a:r>
              <a:rPr lang="en-GB" sz="4000">
                <a:solidFill>
                  <a:srgbClr val="FFFFFF"/>
                </a:solidFill>
              </a:rPr>
              <a:t>About our service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0F248445-F2A1-E2A9-7B5A-3F394EC3139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89662051"/>
              </p:ext>
            </p:extLst>
          </p:nvPr>
        </p:nvGraphicFramePr>
        <p:xfrm>
          <a:off x="644056" y="2112579"/>
          <a:ext cx="10927829" cy="41928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115929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A8384FB5-9ADC-4DDC-881B-597D56F5B1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91E5A9A7-95C6-4F4F-B00E-C82E07FE62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7539" y="1417538"/>
            <a:ext cx="6875818" cy="4040744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18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D07DD2DE-F619-49DD-B5E7-03A290FF4E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-158495" y="2660473"/>
            <a:ext cx="4355594" cy="4038603"/>
          </a:xfrm>
          <a:prstGeom prst="rect">
            <a:avLst/>
          </a:prstGeom>
          <a:gradFill>
            <a:gsLst>
              <a:gs pos="0">
                <a:schemeClr val="accent1">
                  <a:alpha val="50000"/>
                </a:schemeClr>
              </a:gs>
              <a:gs pos="100000">
                <a:schemeClr val="accent1">
                  <a:lumMod val="50000"/>
                  <a:alpha val="0"/>
                </a:schemeClr>
              </a:gs>
            </a:gsLst>
            <a:lin ang="11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85149191-5F60-4A28-AAFF-039F96B0F3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-1180882" y="1638085"/>
            <a:ext cx="6857572" cy="3581401"/>
          </a:xfrm>
          <a:prstGeom prst="rect">
            <a:avLst/>
          </a:prstGeom>
          <a:gradFill>
            <a:gsLst>
              <a:gs pos="0">
                <a:srgbClr val="000000">
                  <a:alpha val="59000"/>
                </a:srgbClr>
              </a:gs>
              <a:gs pos="69000">
                <a:schemeClr val="accent1">
                  <a:alpha val="0"/>
                </a:scheme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F8260ED5-17F7-4158-B241-D51DD4CF1B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6097846">
            <a:off x="-747355" y="1201312"/>
            <a:ext cx="4808302" cy="4088666"/>
          </a:xfrm>
          <a:custGeom>
            <a:avLst/>
            <a:gdLst>
              <a:gd name="connsiteX0" fmla="*/ 48844 w 4808302"/>
              <a:gd name="connsiteY0" fmla="*/ 2888671 h 4088666"/>
              <a:gd name="connsiteX1" fmla="*/ 0 w 4808302"/>
              <a:gd name="connsiteY1" fmla="*/ 2404151 h 4088666"/>
              <a:gd name="connsiteX2" fmla="*/ 2404151 w 4808302"/>
              <a:gd name="connsiteY2" fmla="*/ 0 h 4088666"/>
              <a:gd name="connsiteX3" fmla="*/ 4808302 w 4808302"/>
              <a:gd name="connsiteY3" fmla="*/ 2404151 h 4088666"/>
              <a:gd name="connsiteX4" fmla="*/ 4700216 w 4808302"/>
              <a:gd name="connsiteY4" fmla="*/ 3119072 h 4088666"/>
              <a:gd name="connsiteX5" fmla="*/ 4643143 w 4808302"/>
              <a:gd name="connsiteY5" fmla="*/ 3275009 h 4088666"/>
              <a:gd name="connsiteX6" fmla="*/ 690093 w 4808302"/>
              <a:gd name="connsiteY6" fmla="*/ 4088666 h 4088666"/>
              <a:gd name="connsiteX7" fmla="*/ 548991 w 4808302"/>
              <a:gd name="connsiteY7" fmla="*/ 3933414 h 4088666"/>
              <a:gd name="connsiteX8" fmla="*/ 48844 w 4808302"/>
              <a:gd name="connsiteY8" fmla="*/ 2888671 h 40886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808302" h="4088666">
                <a:moveTo>
                  <a:pt x="48844" y="2888671"/>
                </a:moveTo>
                <a:cubicBezTo>
                  <a:pt x="16818" y="2732167"/>
                  <a:pt x="0" y="2570123"/>
                  <a:pt x="0" y="2404151"/>
                </a:cubicBezTo>
                <a:cubicBezTo>
                  <a:pt x="0" y="1076375"/>
                  <a:pt x="1076375" y="0"/>
                  <a:pt x="2404151" y="0"/>
                </a:cubicBezTo>
                <a:cubicBezTo>
                  <a:pt x="3731927" y="0"/>
                  <a:pt x="4808302" y="1076375"/>
                  <a:pt x="4808302" y="2404151"/>
                </a:cubicBezTo>
                <a:cubicBezTo>
                  <a:pt x="4808302" y="2653109"/>
                  <a:pt x="4770461" y="2893229"/>
                  <a:pt x="4700216" y="3119072"/>
                </a:cubicBezTo>
                <a:lnTo>
                  <a:pt x="4643143" y="3275009"/>
                </a:lnTo>
                <a:lnTo>
                  <a:pt x="690093" y="4088666"/>
                </a:lnTo>
                <a:lnTo>
                  <a:pt x="548991" y="3933414"/>
                </a:lnTo>
                <a:cubicBezTo>
                  <a:pt x="304015" y="3636572"/>
                  <a:pt x="128908" y="3279932"/>
                  <a:pt x="48844" y="2888671"/>
                </a:cubicBezTo>
                <a:close/>
              </a:path>
            </a:pathLst>
          </a:custGeom>
          <a:gradFill>
            <a:gsLst>
              <a:gs pos="39000">
                <a:schemeClr val="accent1">
                  <a:lumMod val="60000"/>
                  <a:lumOff val="40000"/>
                  <a:alpha val="0"/>
                </a:schemeClr>
              </a:gs>
              <a:gs pos="100000">
                <a:schemeClr val="accent1">
                  <a:lumMod val="75000"/>
                  <a:alpha val="26000"/>
                </a:schemeClr>
              </a:gs>
            </a:gsLst>
            <a:lin ang="18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EA04217-62EA-9518-69F0-3361EB6FD3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0041" y="2767106"/>
            <a:ext cx="2880828" cy="3071906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40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Where is </a:t>
            </a:r>
            <a:br>
              <a:rPr lang="en-US" sz="40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r>
              <a:rPr lang="en-US" sz="40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Ceredigion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F79E0A81-B426-248E-70A5-F937D23D6B3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153510" y="467208"/>
            <a:ext cx="5923584" cy="59235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21575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DEE2AD96-B495-4E06-9291-B71706F728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3CF6D67-C5A8-4ADD-9E8E-1E38CA1D31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638515" y="639280"/>
            <a:ext cx="6858000" cy="5579440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6909FA0-B515-4681-B7A8-FA281D133B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393206" y="395206"/>
            <a:ext cx="6346209" cy="5576080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21C9FE86-FCC3-4A31-AA1C-C882262B7F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1528907" y="2818967"/>
            <a:ext cx="2501979" cy="5576080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7D96243B-ECED-4B71-8E06-AE9A285EAD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425002" y="852793"/>
            <a:ext cx="6858001" cy="5152412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11000"/>
                </a:scheme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A09989E4-EFDC-4A90-A633-E0525FB413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6097846">
            <a:off x="818753" y="1128497"/>
            <a:ext cx="4318303" cy="4318303"/>
          </a:xfrm>
          <a:prstGeom prst="ellipse">
            <a:avLst/>
          </a:prstGeom>
          <a:gradFill>
            <a:gsLst>
              <a:gs pos="39000">
                <a:schemeClr val="accent1">
                  <a:alpha val="0"/>
                </a:schemeClr>
              </a:gs>
              <a:gs pos="100000">
                <a:schemeClr val="accent1">
                  <a:lumMod val="60000"/>
                  <a:lumOff val="40000"/>
                  <a:alpha val="15000"/>
                </a:schemeClr>
              </a:gs>
            </a:gsLst>
            <a:lin ang="17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191A291-E363-A059-B130-D009AF2468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6396" y="586855"/>
            <a:ext cx="4230100" cy="3387497"/>
          </a:xfrm>
        </p:spPr>
        <p:txBody>
          <a:bodyPr anchor="b">
            <a:normAutofit/>
          </a:bodyPr>
          <a:lstStyle/>
          <a:p>
            <a:pPr algn="r"/>
            <a:r>
              <a:rPr lang="en-GB" sz="4000">
                <a:solidFill>
                  <a:srgbClr val="FFFFFF"/>
                </a:solidFill>
              </a:rPr>
              <a:t>Potted History of Enforcement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E268B3-50F0-197D-BF63-7A63C02F4D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03158" y="649480"/>
            <a:ext cx="4862447" cy="5546047"/>
          </a:xfrm>
        </p:spPr>
        <p:txBody>
          <a:bodyPr anchor="ctr">
            <a:normAutofit/>
          </a:bodyPr>
          <a:lstStyle/>
          <a:p>
            <a:r>
              <a:rPr lang="en-GB" sz="2000" dirty="0"/>
              <a:t>2022 - 650 case backlog approx. 200 cases logged </a:t>
            </a:r>
            <a:r>
              <a:rPr lang="en-GB" sz="2000" dirty="0" err="1"/>
              <a:t>p.a</a:t>
            </a:r>
            <a:endParaRPr lang="en-GB" sz="2000" dirty="0"/>
          </a:p>
          <a:p>
            <a:r>
              <a:rPr lang="en-GB" sz="2000" dirty="0"/>
              <a:t>Audit Wales raised concerns sine 2020</a:t>
            </a:r>
          </a:p>
          <a:p>
            <a:r>
              <a:rPr lang="en-GB" sz="2000" dirty="0"/>
              <a:t>Existing staff 1.5 FTE (Compliance Assistants)</a:t>
            </a:r>
          </a:p>
          <a:p>
            <a:r>
              <a:rPr lang="en-GB" sz="2000" dirty="0"/>
              <a:t>Tried to recruit officer early on then; </a:t>
            </a:r>
          </a:p>
          <a:p>
            <a:pPr lvl="1"/>
            <a:r>
              <a:rPr lang="en-GB" sz="1600" dirty="0" err="1"/>
              <a:t>‘Re</a:t>
            </a:r>
            <a:r>
              <a:rPr lang="en-GB" sz="1600" dirty="0"/>
              <a:t>-jigged’ JDs for DM officers to be DM and Enforcement officers</a:t>
            </a:r>
          </a:p>
          <a:p>
            <a:pPr lvl="1"/>
            <a:r>
              <a:rPr lang="en-GB" sz="1600" dirty="0"/>
              <a:t>2022 employed consultants – closed 10 cases cost £50k</a:t>
            </a:r>
          </a:p>
          <a:p>
            <a:r>
              <a:rPr lang="en-GB" sz="2000" dirty="0"/>
              <a:t>Reduced backlog by 2024 to 400 by closing all quick wins</a:t>
            </a:r>
          </a:p>
          <a:p>
            <a:pPr lvl="1"/>
            <a:r>
              <a:rPr lang="en-GB" sz="1600" dirty="0"/>
              <a:t>Being selective on opening cases</a:t>
            </a:r>
          </a:p>
          <a:p>
            <a:r>
              <a:rPr lang="en-GB" sz="2000" dirty="0"/>
              <a:t>Issue approx. 12 notices a year</a:t>
            </a:r>
          </a:p>
          <a:p>
            <a:r>
              <a:rPr lang="en-GB" sz="2000" dirty="0"/>
              <a:t>No direct action</a:t>
            </a:r>
          </a:p>
        </p:txBody>
      </p:sp>
    </p:spTree>
    <p:extLst>
      <p:ext uri="{BB962C8B-B14F-4D97-AF65-F5344CB8AC3E}">
        <p14:creationId xmlns:p14="http://schemas.microsoft.com/office/powerpoint/2010/main" val="37088052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2" name="Rectangle 21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0" name="Freeform: Shape 29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3" y="1399943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06DAC1F-B389-A04C-B1A2-90C978B856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6722" y="586855"/>
            <a:ext cx="3201366" cy="3387497"/>
          </a:xfrm>
        </p:spPr>
        <p:txBody>
          <a:bodyPr anchor="b">
            <a:normAutofit/>
          </a:bodyPr>
          <a:lstStyle/>
          <a:p>
            <a:pPr algn="r"/>
            <a:r>
              <a:rPr lang="en-GB" sz="4000">
                <a:solidFill>
                  <a:srgbClr val="FFFFFF"/>
                </a:solidFill>
              </a:rPr>
              <a:t>Main Enforcement Issues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FAB885-BECF-0BE3-7410-7887F33DFA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81727" y="649480"/>
            <a:ext cx="3025303" cy="5546047"/>
          </a:xfrm>
        </p:spPr>
        <p:txBody>
          <a:bodyPr anchor="ctr">
            <a:normAutofit/>
          </a:bodyPr>
          <a:lstStyle/>
          <a:p>
            <a:r>
              <a:rPr lang="en-GB" sz="2000"/>
              <a:t>Residential Caravans in Open Countryside</a:t>
            </a:r>
          </a:p>
          <a:p>
            <a:r>
              <a:rPr lang="en-GB" sz="2000"/>
              <a:t>Non compliance with occupancy conditions (agri/ affordable)</a:t>
            </a:r>
          </a:p>
          <a:p>
            <a:r>
              <a:rPr lang="en-GB" sz="2000"/>
              <a:t>Non agricultural use of agricultural land</a:t>
            </a:r>
          </a:p>
          <a:p>
            <a:r>
              <a:rPr lang="en-GB" sz="2000"/>
              <a:t>Heritage Building non compliance</a:t>
            </a:r>
          </a:p>
          <a:p>
            <a:r>
              <a:rPr lang="en-GB" sz="2000"/>
              <a:t>Non compliance to conditions (built out of scale)</a:t>
            </a:r>
          </a:p>
          <a:p>
            <a:r>
              <a:rPr lang="en-GB" sz="2000"/>
              <a:t>‘OPD lite’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04298BF-64B3-37BC-6C19-407BADD45B7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09502" y="2080769"/>
            <a:ext cx="3615776" cy="27083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43138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3" y="1399943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57DF3DC-2C1A-BF2D-081B-E85F5DDD35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6722" y="586855"/>
            <a:ext cx="3201366" cy="3387497"/>
          </a:xfrm>
        </p:spPr>
        <p:txBody>
          <a:bodyPr anchor="b">
            <a:normAutofit/>
          </a:bodyPr>
          <a:lstStyle/>
          <a:p>
            <a:pPr algn="r"/>
            <a:r>
              <a:rPr lang="en-GB" sz="4000">
                <a:solidFill>
                  <a:srgbClr val="FFFFFF"/>
                </a:solidFill>
              </a:rPr>
              <a:t>Fire fighting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27A21C-89C5-FCC9-48F8-C2049D1F10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10259" y="649480"/>
            <a:ext cx="6555347" cy="5546047"/>
          </a:xfrm>
        </p:spPr>
        <p:txBody>
          <a:bodyPr anchor="ctr">
            <a:normAutofit/>
          </a:bodyPr>
          <a:lstStyle/>
          <a:p>
            <a:r>
              <a:rPr lang="en-GB" sz="2000" dirty="0"/>
              <a:t>Out of date charter</a:t>
            </a:r>
          </a:p>
          <a:p>
            <a:r>
              <a:rPr lang="en-GB" sz="2000" dirty="0"/>
              <a:t>Lack of policy approach</a:t>
            </a:r>
          </a:p>
          <a:p>
            <a:r>
              <a:rPr lang="en-GB" sz="2000" dirty="0"/>
              <a:t>Not in alignment with corporate strategy</a:t>
            </a:r>
          </a:p>
          <a:p>
            <a:r>
              <a:rPr lang="en-GB" sz="2000" dirty="0"/>
              <a:t>Not enough staff</a:t>
            </a:r>
          </a:p>
          <a:p>
            <a:r>
              <a:rPr lang="en-GB" sz="2000" dirty="0"/>
              <a:t>Complaints high</a:t>
            </a:r>
          </a:p>
          <a:p>
            <a:r>
              <a:rPr lang="en-GB" sz="2000" dirty="0"/>
              <a:t>Enforcement action limited</a:t>
            </a:r>
          </a:p>
          <a:p>
            <a:r>
              <a:rPr lang="en-GB" sz="2000" dirty="0"/>
              <a:t>Poor conditions from DM</a:t>
            </a:r>
          </a:p>
          <a:p>
            <a:r>
              <a:rPr lang="en-GB" sz="2000" dirty="0"/>
              <a:t>Lack of understanding in policy </a:t>
            </a:r>
          </a:p>
        </p:txBody>
      </p:sp>
    </p:spTree>
    <p:extLst>
      <p:ext uri="{BB962C8B-B14F-4D97-AF65-F5344CB8AC3E}">
        <p14:creationId xmlns:p14="http://schemas.microsoft.com/office/powerpoint/2010/main" val="1257566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" name="Rectangle 19">
            <a:extLst>
              <a:ext uri="{FF2B5EF4-FFF2-40B4-BE49-F238E27FC236}">
                <a16:creationId xmlns:a16="http://schemas.microsoft.com/office/drawing/2014/main" id="{A8384FB5-9ADC-4DDC-881B-597D56F5B1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91E5A9A7-95C6-4F4F-B00E-C82E07FE62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7539" y="1417538"/>
            <a:ext cx="6875818" cy="4040744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18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D07DD2DE-F619-49DD-B5E7-03A290FF4E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-158495" y="2660473"/>
            <a:ext cx="4355594" cy="4038603"/>
          </a:xfrm>
          <a:prstGeom prst="rect">
            <a:avLst/>
          </a:prstGeom>
          <a:gradFill>
            <a:gsLst>
              <a:gs pos="0">
                <a:schemeClr val="accent1">
                  <a:alpha val="50000"/>
                </a:schemeClr>
              </a:gs>
              <a:gs pos="100000">
                <a:schemeClr val="accent1">
                  <a:lumMod val="50000"/>
                  <a:alpha val="0"/>
                </a:schemeClr>
              </a:gs>
            </a:gsLst>
            <a:lin ang="11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85149191-5F60-4A28-AAFF-039F96B0F3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-1180882" y="1638085"/>
            <a:ext cx="6857572" cy="3581401"/>
          </a:xfrm>
          <a:prstGeom prst="rect">
            <a:avLst/>
          </a:prstGeom>
          <a:gradFill>
            <a:gsLst>
              <a:gs pos="0">
                <a:srgbClr val="000000">
                  <a:alpha val="59000"/>
                </a:srgbClr>
              </a:gs>
              <a:gs pos="69000">
                <a:schemeClr val="accent1">
                  <a:alpha val="0"/>
                </a:scheme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8" name="Freeform: Shape 27">
            <a:extLst>
              <a:ext uri="{FF2B5EF4-FFF2-40B4-BE49-F238E27FC236}">
                <a16:creationId xmlns:a16="http://schemas.microsoft.com/office/drawing/2014/main" id="{F8260ED5-17F7-4158-B241-D51DD4CF1B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6097846">
            <a:off x="-747355" y="1201312"/>
            <a:ext cx="4808302" cy="4088666"/>
          </a:xfrm>
          <a:custGeom>
            <a:avLst/>
            <a:gdLst>
              <a:gd name="connsiteX0" fmla="*/ 48844 w 4808302"/>
              <a:gd name="connsiteY0" fmla="*/ 2888671 h 4088666"/>
              <a:gd name="connsiteX1" fmla="*/ 0 w 4808302"/>
              <a:gd name="connsiteY1" fmla="*/ 2404151 h 4088666"/>
              <a:gd name="connsiteX2" fmla="*/ 2404151 w 4808302"/>
              <a:gd name="connsiteY2" fmla="*/ 0 h 4088666"/>
              <a:gd name="connsiteX3" fmla="*/ 4808302 w 4808302"/>
              <a:gd name="connsiteY3" fmla="*/ 2404151 h 4088666"/>
              <a:gd name="connsiteX4" fmla="*/ 4700216 w 4808302"/>
              <a:gd name="connsiteY4" fmla="*/ 3119072 h 4088666"/>
              <a:gd name="connsiteX5" fmla="*/ 4643143 w 4808302"/>
              <a:gd name="connsiteY5" fmla="*/ 3275009 h 4088666"/>
              <a:gd name="connsiteX6" fmla="*/ 690093 w 4808302"/>
              <a:gd name="connsiteY6" fmla="*/ 4088666 h 4088666"/>
              <a:gd name="connsiteX7" fmla="*/ 548991 w 4808302"/>
              <a:gd name="connsiteY7" fmla="*/ 3933414 h 4088666"/>
              <a:gd name="connsiteX8" fmla="*/ 48844 w 4808302"/>
              <a:gd name="connsiteY8" fmla="*/ 2888671 h 40886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808302" h="4088666">
                <a:moveTo>
                  <a:pt x="48844" y="2888671"/>
                </a:moveTo>
                <a:cubicBezTo>
                  <a:pt x="16818" y="2732167"/>
                  <a:pt x="0" y="2570123"/>
                  <a:pt x="0" y="2404151"/>
                </a:cubicBezTo>
                <a:cubicBezTo>
                  <a:pt x="0" y="1076375"/>
                  <a:pt x="1076375" y="0"/>
                  <a:pt x="2404151" y="0"/>
                </a:cubicBezTo>
                <a:cubicBezTo>
                  <a:pt x="3731927" y="0"/>
                  <a:pt x="4808302" y="1076375"/>
                  <a:pt x="4808302" y="2404151"/>
                </a:cubicBezTo>
                <a:cubicBezTo>
                  <a:pt x="4808302" y="2653109"/>
                  <a:pt x="4770461" y="2893229"/>
                  <a:pt x="4700216" y="3119072"/>
                </a:cubicBezTo>
                <a:lnTo>
                  <a:pt x="4643143" y="3275009"/>
                </a:lnTo>
                <a:lnTo>
                  <a:pt x="690093" y="4088666"/>
                </a:lnTo>
                <a:lnTo>
                  <a:pt x="548991" y="3933414"/>
                </a:lnTo>
                <a:cubicBezTo>
                  <a:pt x="304015" y="3636572"/>
                  <a:pt x="128908" y="3279932"/>
                  <a:pt x="48844" y="2888671"/>
                </a:cubicBezTo>
                <a:close/>
              </a:path>
            </a:pathLst>
          </a:custGeom>
          <a:gradFill>
            <a:gsLst>
              <a:gs pos="39000">
                <a:schemeClr val="accent1">
                  <a:lumMod val="60000"/>
                  <a:lumOff val="40000"/>
                  <a:alpha val="0"/>
                </a:schemeClr>
              </a:gs>
              <a:gs pos="100000">
                <a:schemeClr val="accent1">
                  <a:lumMod val="75000"/>
                  <a:alpha val="26000"/>
                </a:schemeClr>
              </a:gs>
            </a:gsLst>
            <a:lin ang="18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BC033A1-A89A-E184-A970-BDAADB61D0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0041" y="2767106"/>
            <a:ext cx="2880828" cy="3071906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40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Planning cycle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A706DDE6-86B2-A5C2-34C7-DC36B8153E5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53378512"/>
              </p:ext>
            </p:extLst>
          </p:nvPr>
        </p:nvGraphicFramePr>
        <p:xfrm>
          <a:off x="2766771" y="348865"/>
          <a:ext cx="11406430" cy="60658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0807707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A83734-C28D-14E5-626B-B988947E4B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Fresh Approach</a:t>
            </a:r>
            <a:endParaRPr lang="en-GB" dirty="0"/>
          </a:p>
        </p:txBody>
      </p:sp>
      <p:graphicFrame>
        <p:nvGraphicFramePr>
          <p:cNvPr id="13" name="Content Placeholder 2">
            <a:extLst>
              <a:ext uri="{FF2B5EF4-FFF2-40B4-BE49-F238E27FC236}">
                <a16:creationId xmlns:a16="http://schemas.microsoft.com/office/drawing/2014/main" id="{49DE9ED6-F16B-BB3B-21A0-0C7C87008DFB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1292477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49440BD-84B3-F432-C587-B38843B979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>
            <a:normAutofit/>
          </a:bodyPr>
          <a:lstStyle/>
          <a:p>
            <a:r>
              <a:rPr lang="en-GB" sz="4000">
                <a:solidFill>
                  <a:srgbClr val="FFFFFF"/>
                </a:solidFill>
              </a:rPr>
              <a:t>How we used policy to prioritise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2D6314-6CDA-4ABA-2712-C9110289EE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599" y="2318197"/>
            <a:ext cx="9724031" cy="3683358"/>
          </a:xfrm>
        </p:spPr>
        <p:txBody>
          <a:bodyPr anchor="ctr">
            <a:normAutofit/>
          </a:bodyPr>
          <a:lstStyle/>
          <a:p>
            <a:r>
              <a:rPr lang="en-GB" sz="2000" dirty="0"/>
              <a:t>Undertook assessment of LDP objectives and common enforcement issues;</a:t>
            </a:r>
          </a:p>
          <a:p>
            <a:pPr lvl="1"/>
            <a:r>
              <a:rPr lang="en-GB" sz="2000" dirty="0"/>
              <a:t>Carvan / camping club licenses – Policy to consider Article 4 </a:t>
            </a:r>
          </a:p>
          <a:p>
            <a:pPr lvl="1"/>
            <a:r>
              <a:rPr lang="en-GB" sz="2000" dirty="0"/>
              <a:t>Residential caravans – Corporately work up Affordable housing / Community Housing schemes</a:t>
            </a:r>
          </a:p>
          <a:p>
            <a:pPr lvl="1"/>
            <a:r>
              <a:rPr lang="en-GB" sz="2000" dirty="0"/>
              <a:t>TAN 6 Agri conditions – Legal to contact and update for free</a:t>
            </a:r>
          </a:p>
          <a:p>
            <a:pPr lvl="1"/>
            <a:r>
              <a:rPr lang="en-GB" sz="2000" dirty="0"/>
              <a:t>OPD – management plans – DM to offer a fee waiver, annual checks introduced</a:t>
            </a:r>
          </a:p>
          <a:p>
            <a:pPr lvl="1"/>
            <a:r>
              <a:rPr lang="en-GB" sz="2000" dirty="0"/>
              <a:t>Lifetimes home standards – internal training – need every team to understand policy stance</a:t>
            </a:r>
          </a:p>
          <a:p>
            <a:pPr lvl="1"/>
            <a:r>
              <a:rPr lang="en-GB" sz="2000" dirty="0"/>
              <a:t>Not built to scale – review space standards SPG, review how decisions on </a:t>
            </a:r>
            <a:r>
              <a:rPr lang="en-GB" sz="2000" dirty="0" err="1"/>
              <a:t>sq.m</a:t>
            </a:r>
            <a:r>
              <a:rPr lang="en-GB" sz="2000" dirty="0"/>
              <a:t> are considered  </a:t>
            </a:r>
          </a:p>
          <a:p>
            <a:pPr marL="0" indent="0">
              <a:buNone/>
            </a:pP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28603280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446f96b5-a4c9-4705-ad94-36c8ebcdb537">
      <Terms xmlns="http://schemas.microsoft.com/office/infopath/2007/PartnerControls"/>
    </lcf76f155ced4ddcb4097134ff3c332f>
    <TaxCatchAll xmlns="7835c7d8-267d-473b-b9d3-6570713258c7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FEE8C7EBCA3CF4BA91B024AD90EFFE6" ma:contentTypeVersion="13" ma:contentTypeDescription="Create a new document." ma:contentTypeScope="" ma:versionID="26ebede65f1241c2caecba649e22c02a">
  <xsd:schema xmlns:xsd="http://www.w3.org/2001/XMLSchema" xmlns:xs="http://www.w3.org/2001/XMLSchema" xmlns:p="http://schemas.microsoft.com/office/2006/metadata/properties" xmlns:ns2="446f96b5-a4c9-4705-ad94-36c8ebcdb537" xmlns:ns3="7835c7d8-267d-473b-b9d3-6570713258c7" targetNamespace="http://schemas.microsoft.com/office/2006/metadata/properties" ma:root="true" ma:fieldsID="773182acc493efc40d3ee4459ae08c82" ns2:_="" ns3:_="">
    <xsd:import namespace="446f96b5-a4c9-4705-ad94-36c8ebcdb537"/>
    <xsd:import namespace="7835c7d8-267d-473b-b9d3-6570713258c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DateTaken" minOccurs="0"/>
                <xsd:element ref="ns2:MediaServiceLocation" minOccurs="0"/>
                <xsd:element ref="ns2:lcf76f155ced4ddcb4097134ff3c332f" minOccurs="0"/>
                <xsd:element ref="ns3:TaxCatchAll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46f96b5-a4c9-4705-ad94-36c8ebcdb53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4" nillable="true" ma:displayName="MediaLengthInSeconds" ma:hidden="true" ma:internalName="MediaLengthInSeconds" ma:readOnly="true">
      <xsd:simpleType>
        <xsd:restriction base="dms:Unknown"/>
      </xsd:simpleType>
    </xsd:element>
    <xsd:element name="MediaServiceDateTaken" ma:index="15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Location" ma:index="16" nillable="true" ma:displayName="Location" ma:indexed="true" ma:internalName="MediaServiceLocation" ma:readOnly="true">
      <xsd:simpleType>
        <xsd:restriction base="dms:Text"/>
      </xsd:simpleType>
    </xsd:element>
    <xsd:element name="lcf76f155ced4ddcb4097134ff3c332f" ma:index="18" nillable="true" ma:taxonomy="true" ma:internalName="lcf76f155ced4ddcb4097134ff3c332f" ma:taxonomyFieldName="MediaServiceImageTags" ma:displayName="Image Tags" ma:readOnly="false" ma:fieldId="{5cf76f15-5ced-4ddc-b409-7134ff3c332f}" ma:taxonomyMulti="true" ma:sspId="58c155d2-d769-42c7-a61f-a8f7d1895d85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35c7d8-267d-473b-b9d3-6570713258c7" elementFormDefault="qualified">
    <xsd:import namespace="http://schemas.microsoft.com/office/2006/documentManagement/types"/>
    <xsd:import namespace="http://schemas.microsoft.com/office/infopath/2007/PartnerControls"/>
    <xsd:element name="TaxCatchAll" ma:index="19" nillable="true" ma:displayName="Taxonomy Catch All Column" ma:hidden="true" ma:list="{40ca50cf-71b9-413c-a0d5-433502e64075}" ma:internalName="TaxCatchAll" ma:showField="CatchAllData" ma:web="7835c7d8-267d-473b-b9d3-6570713258c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5B7461D-F7B2-4EA2-8DC7-A55B6CEBF8AC}">
  <ds:schemaRefs>
    <ds:schemaRef ds:uri="http://schemas.microsoft.com/office/2006/metadata/properties"/>
    <ds:schemaRef ds:uri="http://schemas.microsoft.com/office/infopath/2007/PartnerControls"/>
    <ds:schemaRef ds:uri="446f96b5-a4c9-4705-ad94-36c8ebcdb537"/>
    <ds:schemaRef ds:uri="7835c7d8-267d-473b-b9d3-6570713258c7"/>
  </ds:schemaRefs>
</ds:datastoreItem>
</file>

<file path=customXml/itemProps2.xml><?xml version="1.0" encoding="utf-8"?>
<ds:datastoreItem xmlns:ds="http://schemas.openxmlformats.org/officeDocument/2006/customXml" ds:itemID="{091A73F1-19FA-4E50-A6AA-8FEBD83B0E8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5A25C26-93BE-4156-BCD7-7D85C1ACD49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46f96b5-a4c9-4705-ad94-36c8ebcdb537"/>
    <ds:schemaRef ds:uri="7835c7d8-267d-473b-b9d3-6570713258c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388</TotalTime>
  <Words>676</Words>
  <Application>Microsoft Office PowerPoint</Application>
  <PresentationFormat>Widescreen</PresentationFormat>
  <Paragraphs>103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Aptos</vt:lpstr>
      <vt:lpstr>Aptos Display</vt:lpstr>
      <vt:lpstr>Arial</vt:lpstr>
      <vt:lpstr>Office Theme</vt:lpstr>
      <vt:lpstr>Planning Policy and Enforcement</vt:lpstr>
      <vt:lpstr>About our service</vt:lpstr>
      <vt:lpstr>Where is  Ceredigion</vt:lpstr>
      <vt:lpstr>Potted History of Enforcement</vt:lpstr>
      <vt:lpstr>Main Enforcement Issues</vt:lpstr>
      <vt:lpstr>Fire fighting</vt:lpstr>
      <vt:lpstr>Planning cycle</vt:lpstr>
      <vt:lpstr>Fresh Approach</vt:lpstr>
      <vt:lpstr>How we used policy to prioritise</vt:lpstr>
      <vt:lpstr>Resources</vt:lpstr>
      <vt:lpstr>Policy Loop approaches</vt:lpstr>
      <vt:lpstr>Where do we want to be?</vt:lpstr>
      <vt:lpstr>Next Steps</vt:lpstr>
      <vt:lpstr>Questions?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Sarah Groves-Phillips</dc:creator>
  <cp:lastModifiedBy>Rakshika Roy</cp:lastModifiedBy>
  <cp:revision>3</cp:revision>
  <dcterms:created xsi:type="dcterms:W3CDTF">2025-04-23T08:52:12Z</dcterms:created>
  <dcterms:modified xsi:type="dcterms:W3CDTF">2025-05-09T13:08:03Z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0x0101003FEE8C7EBCA3CF4BA91B024AD90EFFE6</vt:lpwstr>
  </property>
</Properties>
</file>