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6858000" cy="9906000" type="A4"/>
  <p:notesSz cx="6858000" cy="9144000"/>
  <p:embeddedFontLst>
    <p:embeddedFont>
      <p:font typeface="Play" panose="020B0604020202020204" charset="0"/>
      <p:regular r:id="rId7"/>
      <p:bold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i81LHKV7/M8m6wLicQax+VkbvD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A8EE96-D454-4ABD-AF3F-48E3A08311AD}" v="1" dt="2024-10-14T17:28:46.296"/>
  </p1510:revLst>
</p1510:revInfo>
</file>

<file path=ppt/tableStyles.xml><?xml version="1.0" encoding="utf-8"?>
<a:tblStyleLst xmlns:a="http://schemas.openxmlformats.org/drawingml/2006/main" def="{66B12D10-7A69-4271-9085-BC007F4F7305}">
  <a:tblStyle styleId="{66B12D10-7A69-4271-9085-BC007F4F7305}" styleName="Table_0">
    <a:wholeTbl>
      <a:tcTxStyle b="off" i="off">
        <a:font>
          <a:latin typeface="Aptos"/>
          <a:ea typeface="Aptos"/>
          <a:cs typeface="Aptos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E9EC"/>
          </a:solidFill>
        </a:fill>
      </a:tcStyle>
    </a:wholeTbl>
    <a:band1H>
      <a:tcTxStyle b="off" i="off"/>
      <a:tcStyle>
        <a:tcBdr/>
        <a:fill>
          <a:solidFill>
            <a:srgbClr val="CAD1D8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AD1D8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Aptos"/>
          <a:ea typeface="Aptos"/>
          <a:cs typeface="Aptos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ptos"/>
          <a:ea typeface="Aptos"/>
          <a:cs typeface="Aptos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ptos"/>
          <a:ea typeface="Aptos"/>
          <a:cs typeface="Aptos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Aptos"/>
          <a:ea typeface="Aptos"/>
          <a:cs typeface="Aptos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1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Play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Play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500"/>
              <a:buNone/>
              <a:defRPr sz="15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350"/>
              <a:buNone/>
              <a:defRPr sz="135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200"/>
              <a:buNone/>
              <a:defRPr sz="12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200"/>
              <a:buNone/>
              <a:defRPr sz="12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200"/>
              <a:buNone/>
              <a:defRPr sz="12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200"/>
              <a:buNone/>
              <a:defRPr sz="12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200"/>
              <a:buNone/>
              <a:defRPr sz="12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200"/>
              <a:buNone/>
              <a:defRPr sz="12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lay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lay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Play"/>
              <a:buNone/>
              <a:defRPr sz="33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181536" y="147918"/>
          <a:ext cx="6553200" cy="9663725"/>
        </p:xfrm>
        <a:graphic>
          <a:graphicData uri="http://schemas.openxmlformats.org/drawingml/2006/table">
            <a:tbl>
              <a:tblPr firstRow="1" bandRow="1">
                <a:noFill/>
                <a:tableStyleId>{66B12D10-7A69-4271-9085-BC007F4F7305}</a:tableStyleId>
              </a:tblPr>
              <a:tblGrid>
                <a:gridCol w="218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5450"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1400" u="none" strike="noStrike" cap="none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RTPI – </a:t>
                      </a:r>
                      <a:r>
                        <a:rPr lang="en-US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Your dream town</a:t>
                      </a:r>
                      <a:endParaRPr sz="1400" u="none" strike="noStrike" cap="none">
                        <a:solidFill>
                          <a:srgbClr val="26262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5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Live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This is where people have their homes and things they need to survive.</a:t>
                      </a:r>
                      <a:endParaRPr sz="1400" b="1" u="none" strike="noStrike" cap="none">
                        <a:solidFill>
                          <a:srgbClr val="26262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_______________</a:t>
                      </a:r>
                      <a:endParaRPr sz="1600">
                        <a:solidFill>
                          <a:srgbClr val="26262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_______________</a:t>
                      </a:r>
                      <a:endParaRPr sz="1600">
                        <a:solidFill>
                          <a:srgbClr val="26262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_______________</a:t>
                      </a:r>
                      <a:endParaRPr sz="1600">
                        <a:solidFill>
                          <a:srgbClr val="26262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_______________</a:t>
                      </a:r>
                      <a:endParaRPr sz="1600">
                        <a:solidFill>
                          <a:srgbClr val="26262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_______________</a:t>
                      </a:r>
                      <a:endParaRPr sz="1600">
                        <a:solidFill>
                          <a:srgbClr val="26262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_______________</a:t>
                      </a:r>
                      <a:endParaRPr sz="1600">
                        <a:solidFill>
                          <a:srgbClr val="26262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_______________</a:t>
                      </a:r>
                      <a:endParaRPr sz="1600">
                        <a:solidFill>
                          <a:srgbClr val="26262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_______________</a:t>
                      </a:r>
                      <a:endParaRPr sz="1600">
                        <a:solidFill>
                          <a:srgbClr val="26262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_______________</a:t>
                      </a:r>
                      <a:endParaRPr sz="1600">
                        <a:solidFill>
                          <a:srgbClr val="26262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_______________</a:t>
                      </a:r>
                      <a:endParaRPr sz="1600" b="0" i="0" u="none" strike="noStrike" cap="none">
                        <a:solidFill>
                          <a:srgbClr val="26262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Work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This is what people need to do their jobs such as a place to go and ways to get there.</a:t>
                      </a:r>
                      <a:endParaRPr sz="1400" b="1" u="none" strike="noStrike" cap="none">
                        <a:solidFill>
                          <a:srgbClr val="26262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400" b="0" u="none" strike="noStrike" cap="none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_________________</a:t>
                      </a:r>
                      <a:endParaRPr>
                        <a:solidFill>
                          <a:srgbClr val="26262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_______________</a:t>
                      </a:r>
                      <a:endParaRPr sz="1600">
                        <a:solidFill>
                          <a:srgbClr val="26262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_______________</a:t>
                      </a:r>
                      <a:endParaRPr sz="1600">
                        <a:solidFill>
                          <a:srgbClr val="26262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_______________</a:t>
                      </a:r>
                      <a:endParaRPr sz="1600">
                        <a:solidFill>
                          <a:srgbClr val="26262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_______________</a:t>
                      </a:r>
                      <a:endParaRPr sz="1600">
                        <a:solidFill>
                          <a:srgbClr val="26262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_______________</a:t>
                      </a:r>
                      <a:endParaRPr sz="1600">
                        <a:solidFill>
                          <a:srgbClr val="26262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_______________</a:t>
                      </a:r>
                      <a:endParaRPr sz="1600">
                        <a:solidFill>
                          <a:srgbClr val="26262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_______________</a:t>
                      </a:r>
                      <a:endParaRPr sz="1600">
                        <a:solidFill>
                          <a:srgbClr val="26262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_______________</a:t>
                      </a:r>
                      <a:endParaRPr sz="1600">
                        <a:solidFill>
                          <a:srgbClr val="26262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_______________</a:t>
                      </a:r>
                      <a:endParaRPr sz="1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Play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These are leisure places like parks, playgrounds, and fun spots where people relax or play.</a:t>
                      </a:r>
                      <a:endParaRPr sz="1400" b="1" u="none" strike="noStrike" cap="none">
                        <a:solidFill>
                          <a:srgbClr val="26262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400" b="0" u="none" strike="noStrike" cap="none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_________________</a:t>
                      </a:r>
                      <a:endParaRPr>
                        <a:solidFill>
                          <a:srgbClr val="26262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_______________</a:t>
                      </a:r>
                      <a:endParaRPr sz="1600">
                        <a:solidFill>
                          <a:srgbClr val="26262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_______________</a:t>
                      </a:r>
                      <a:endParaRPr sz="1600">
                        <a:solidFill>
                          <a:srgbClr val="26262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_______________</a:t>
                      </a:r>
                      <a:endParaRPr sz="1600">
                        <a:solidFill>
                          <a:srgbClr val="26262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_______________</a:t>
                      </a:r>
                      <a:endParaRPr sz="1600">
                        <a:solidFill>
                          <a:srgbClr val="26262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_______________</a:t>
                      </a:r>
                      <a:endParaRPr sz="1600">
                        <a:solidFill>
                          <a:srgbClr val="26262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_______________</a:t>
                      </a:r>
                      <a:endParaRPr sz="1600">
                        <a:solidFill>
                          <a:srgbClr val="26262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_______________</a:t>
                      </a:r>
                      <a:endParaRPr sz="1600">
                        <a:solidFill>
                          <a:srgbClr val="26262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_______________</a:t>
                      </a:r>
                      <a:endParaRPr sz="1600">
                        <a:solidFill>
                          <a:srgbClr val="26262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600" b="0" u="none" strike="noStrike" cap="none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_______________</a:t>
                      </a:r>
                      <a:endParaRPr sz="1600" b="0" u="none" strike="noStrike" cap="none">
                        <a:solidFill>
                          <a:srgbClr val="26262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3200"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Your dream town - a summary</a:t>
                      </a:r>
                      <a:endParaRPr sz="1400" b="1" i="0" u="none" strike="noStrike" cap="none">
                        <a:solidFill>
                          <a:srgbClr val="26262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</a:t>
                      </a:r>
                      <a:r>
                        <a:rPr lang="en-US" sz="1600" b="0" i="0" u="none" strike="noStrike" cap="none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  <a:endParaRPr sz="1600" b="0" i="0" u="none" strike="noStrike" cap="none">
                        <a:solidFill>
                          <a:srgbClr val="26262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600">
                        <a:solidFill>
                          <a:srgbClr val="26262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</a:t>
                      </a:r>
                      <a:r>
                        <a:rPr lang="en-US" sz="1600" b="0" i="0" u="none" strike="noStrike" cap="none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  <a:endParaRPr sz="1600" b="0" i="0" u="none" strike="noStrike" cap="none">
                        <a:solidFill>
                          <a:srgbClr val="26262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</a:t>
                      </a:r>
                      <a:r>
                        <a:rPr lang="en-US" sz="1600" b="0" i="0" u="none" strike="noStrike" cap="none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______________________________________________________________________________________________________________________________________________________________________</a:t>
                      </a:r>
                      <a:endParaRPr sz="1600" u="none" strike="noStrike" cap="none">
                        <a:solidFill>
                          <a:srgbClr val="26262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600" u="none" strike="noStrike" cap="none">
                          <a:solidFill>
                            <a:srgbClr val="26262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________________________________________________________________________________________________________________</a:t>
                      </a:r>
                      <a:endParaRPr sz="1600" b="1" u="none" strike="noStrike" cap="none">
                        <a:solidFill>
                          <a:srgbClr val="26262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5" name="Google Shape;85;p1"/>
          <p:cNvSpPr/>
          <p:nvPr/>
        </p:nvSpPr>
        <p:spPr>
          <a:xfrm>
            <a:off x="269800" y="1643250"/>
            <a:ext cx="227700" cy="174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"/>
          <p:cNvSpPr/>
          <p:nvPr/>
        </p:nvSpPr>
        <p:spPr>
          <a:xfrm>
            <a:off x="269800" y="1885575"/>
            <a:ext cx="227700" cy="174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"/>
          <p:cNvSpPr/>
          <p:nvPr/>
        </p:nvSpPr>
        <p:spPr>
          <a:xfrm>
            <a:off x="276375" y="2127900"/>
            <a:ext cx="227700" cy="174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"/>
          <p:cNvSpPr/>
          <p:nvPr/>
        </p:nvSpPr>
        <p:spPr>
          <a:xfrm>
            <a:off x="276375" y="2373163"/>
            <a:ext cx="227700" cy="174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"/>
          <p:cNvSpPr/>
          <p:nvPr/>
        </p:nvSpPr>
        <p:spPr>
          <a:xfrm>
            <a:off x="276375" y="2615500"/>
            <a:ext cx="227700" cy="174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"/>
          <p:cNvSpPr/>
          <p:nvPr/>
        </p:nvSpPr>
        <p:spPr>
          <a:xfrm>
            <a:off x="276375" y="2859300"/>
            <a:ext cx="227700" cy="174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276375" y="3108375"/>
            <a:ext cx="227700" cy="174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"/>
          <p:cNvSpPr/>
          <p:nvPr/>
        </p:nvSpPr>
        <p:spPr>
          <a:xfrm>
            <a:off x="276375" y="3351675"/>
            <a:ext cx="227700" cy="174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"/>
          <p:cNvSpPr/>
          <p:nvPr/>
        </p:nvSpPr>
        <p:spPr>
          <a:xfrm>
            <a:off x="276375" y="3594975"/>
            <a:ext cx="227700" cy="174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"/>
          <p:cNvSpPr/>
          <p:nvPr/>
        </p:nvSpPr>
        <p:spPr>
          <a:xfrm>
            <a:off x="276375" y="3838275"/>
            <a:ext cx="227700" cy="174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"/>
          <p:cNvSpPr/>
          <p:nvPr/>
        </p:nvSpPr>
        <p:spPr>
          <a:xfrm>
            <a:off x="2479600" y="1643250"/>
            <a:ext cx="227700" cy="174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"/>
          <p:cNvSpPr/>
          <p:nvPr/>
        </p:nvSpPr>
        <p:spPr>
          <a:xfrm>
            <a:off x="2479600" y="1885575"/>
            <a:ext cx="227700" cy="174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"/>
          <p:cNvSpPr/>
          <p:nvPr/>
        </p:nvSpPr>
        <p:spPr>
          <a:xfrm>
            <a:off x="2486175" y="2127900"/>
            <a:ext cx="227700" cy="174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"/>
          <p:cNvSpPr/>
          <p:nvPr/>
        </p:nvSpPr>
        <p:spPr>
          <a:xfrm>
            <a:off x="2486175" y="2373163"/>
            <a:ext cx="227700" cy="174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"/>
          <p:cNvSpPr/>
          <p:nvPr/>
        </p:nvSpPr>
        <p:spPr>
          <a:xfrm>
            <a:off x="2486175" y="2615500"/>
            <a:ext cx="227700" cy="174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"/>
          <p:cNvSpPr/>
          <p:nvPr/>
        </p:nvSpPr>
        <p:spPr>
          <a:xfrm>
            <a:off x="2486175" y="2859300"/>
            <a:ext cx="227700" cy="174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"/>
          <p:cNvSpPr/>
          <p:nvPr/>
        </p:nvSpPr>
        <p:spPr>
          <a:xfrm>
            <a:off x="2486175" y="3108375"/>
            <a:ext cx="227700" cy="174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"/>
          <p:cNvSpPr/>
          <p:nvPr/>
        </p:nvSpPr>
        <p:spPr>
          <a:xfrm>
            <a:off x="2486175" y="3351675"/>
            <a:ext cx="227700" cy="174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"/>
          <p:cNvSpPr/>
          <p:nvPr/>
        </p:nvSpPr>
        <p:spPr>
          <a:xfrm>
            <a:off x="2486175" y="3594975"/>
            <a:ext cx="227700" cy="174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"/>
          <p:cNvSpPr/>
          <p:nvPr/>
        </p:nvSpPr>
        <p:spPr>
          <a:xfrm>
            <a:off x="2486175" y="3838275"/>
            <a:ext cx="227700" cy="174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"/>
          <p:cNvSpPr/>
          <p:nvPr/>
        </p:nvSpPr>
        <p:spPr>
          <a:xfrm>
            <a:off x="4613200" y="1643250"/>
            <a:ext cx="227700" cy="174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"/>
          <p:cNvSpPr/>
          <p:nvPr/>
        </p:nvSpPr>
        <p:spPr>
          <a:xfrm>
            <a:off x="4613200" y="1885575"/>
            <a:ext cx="227700" cy="174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"/>
          <p:cNvSpPr/>
          <p:nvPr/>
        </p:nvSpPr>
        <p:spPr>
          <a:xfrm>
            <a:off x="4619775" y="2127900"/>
            <a:ext cx="227700" cy="174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1"/>
          <p:cNvSpPr/>
          <p:nvPr/>
        </p:nvSpPr>
        <p:spPr>
          <a:xfrm>
            <a:off x="4619775" y="2373163"/>
            <a:ext cx="227700" cy="174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1"/>
          <p:cNvSpPr/>
          <p:nvPr/>
        </p:nvSpPr>
        <p:spPr>
          <a:xfrm>
            <a:off x="4619775" y="2615500"/>
            <a:ext cx="227700" cy="174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"/>
          <p:cNvSpPr/>
          <p:nvPr/>
        </p:nvSpPr>
        <p:spPr>
          <a:xfrm>
            <a:off x="4619775" y="2859300"/>
            <a:ext cx="227700" cy="174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"/>
          <p:cNvSpPr/>
          <p:nvPr/>
        </p:nvSpPr>
        <p:spPr>
          <a:xfrm>
            <a:off x="4619775" y="3108375"/>
            <a:ext cx="227700" cy="174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1"/>
          <p:cNvSpPr/>
          <p:nvPr/>
        </p:nvSpPr>
        <p:spPr>
          <a:xfrm>
            <a:off x="4619775" y="3351675"/>
            <a:ext cx="227700" cy="174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1"/>
          <p:cNvSpPr/>
          <p:nvPr/>
        </p:nvSpPr>
        <p:spPr>
          <a:xfrm>
            <a:off x="4619775" y="3594975"/>
            <a:ext cx="227700" cy="174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"/>
          <p:cNvSpPr/>
          <p:nvPr/>
        </p:nvSpPr>
        <p:spPr>
          <a:xfrm>
            <a:off x="4619775" y="3838275"/>
            <a:ext cx="227700" cy="174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5" name="Google Shape;115;p1"/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2829" y="4187499"/>
            <a:ext cx="1081299" cy="720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17481" y="4177383"/>
            <a:ext cx="1081299" cy="7408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"/>
          <p:cNvPicPr preferRelativeResize="0"/>
          <p:nvPr/>
        </p:nvPicPr>
        <p:blipFill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98225" y="4177375"/>
            <a:ext cx="1111706" cy="740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6B7DA7C92667409C6E262F89D384DB" ma:contentTypeVersion="27" ma:contentTypeDescription="Create a new document." ma:contentTypeScope="" ma:versionID="34ecda728eab3dee28a6bed0da7cd65b">
  <xsd:schema xmlns:xsd="http://www.w3.org/2001/XMLSchema" xmlns:xs="http://www.w3.org/2001/XMLSchema" xmlns:p="http://schemas.microsoft.com/office/2006/metadata/properties" xmlns:ns1="http://schemas.microsoft.com/sharepoint/v3" xmlns:ns2="97bab0f5-5461-4980-b7a8-2eaba32d3f0c" xmlns:ns3="4e614f2d-a433-420b-85a4-45591aff4460" targetNamespace="http://schemas.microsoft.com/office/2006/metadata/properties" ma:root="true" ma:fieldsID="93bc2b167f96c31498848e1846266103" ns1:_="" ns2:_="" ns3:_="">
    <xsd:import namespace="http://schemas.microsoft.com/sharepoint/v3"/>
    <xsd:import namespace="97bab0f5-5461-4980-b7a8-2eaba32d3f0c"/>
    <xsd:import namespace="4e614f2d-a433-420b-85a4-45591aff4460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1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12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RatedBy" ma:index="13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14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15" nillable="true" ma:displayName="Number of Likes" ma:internalName="LikesCount">
      <xsd:simpleType>
        <xsd:restriction base="dms:Unknown"/>
      </xsd:simpleType>
    </xsd:element>
    <xsd:element name="LikedBy" ma:index="16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bab0f5-5461-4980-b7a8-2eaba32d3f0c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TaxKeyword" ma:displayName="Tags" ma:fieldId="{23f27201-bee3-471e-b2e7-b64fd8b7ca38}" ma:taxonomyMulti="true" ma:sspId="ab79d16c-fdf4-4e01-9e55-3596abf47ba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description="" ma:hidden="true" ma:list="{205fa4c8-79e5-4a7c-9248-963b1f92a85d}" ma:internalName="TaxCatchAll" ma:showField="CatchAllData" ma:web="97bab0f5-5461-4980-b7a8-2eaba32d3f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614f2d-a433-420b-85a4-45591aff44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1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3" nillable="true" ma:displayName="MediaServiceLocation" ma:internalName="MediaServiceLocation" ma:readOnly="true">
      <xsd:simpleType>
        <xsd:restriction base="dms:Text"/>
      </xsd:simpleType>
    </xsd:element>
    <xsd:element name="MediaServiceOCR" ma:index="2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31" nillable="true" ma:taxonomy="true" ma:internalName="lcf76f155ced4ddcb4097134ff3c332f" ma:taxonomyFieldName="MediaServiceImageTags" ma:displayName="Image Tags" ma:readOnly="false" ma:fieldId="{5cf76f15-5ced-4ddc-b409-7134ff3c332f}" ma:taxonomyMulti="true" ma:sspId="ab79d16c-fdf4-4e01-9e55-3596abf47ba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7bab0f5-5461-4980-b7a8-2eaba32d3f0c" xsi:nil="true"/>
    <TaxKeywordTaxHTField xmlns="97bab0f5-5461-4980-b7a8-2eaba32d3f0c">
      <Terms xmlns="http://schemas.microsoft.com/office/infopath/2007/PartnerControls"/>
    </TaxKeywordTaxHTField>
    <LikesCount xmlns="http://schemas.microsoft.com/sharepoint/v3" xsi:nil="true"/>
    <Ratings xmlns="http://schemas.microsoft.com/sharepoint/v3" xsi:nil="true"/>
    <LikedBy xmlns="http://schemas.microsoft.com/sharepoint/v3">
      <UserInfo>
        <DisplayName/>
        <AccountId xsi:nil="true"/>
        <AccountType/>
      </UserInfo>
    </LikedBy>
    <lcf76f155ced4ddcb4097134ff3c332f xmlns="4e614f2d-a433-420b-85a4-45591aff4460">
      <Terms xmlns="http://schemas.microsoft.com/office/infopath/2007/PartnerControls"/>
    </lcf76f155ced4ddcb4097134ff3c332f>
    <RatedBy xmlns="http://schemas.microsoft.com/sharepoint/v3">
      <UserInfo>
        <DisplayName/>
        <AccountId xsi:nil="true"/>
        <AccountType/>
      </UserInfo>
    </RatedBy>
  </documentManagement>
</p:properties>
</file>

<file path=customXml/itemProps1.xml><?xml version="1.0" encoding="utf-8"?>
<ds:datastoreItem xmlns:ds="http://schemas.openxmlformats.org/officeDocument/2006/customXml" ds:itemID="{68C58C0B-8388-4DFA-B406-97EFD88CBC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92D6F0-2C5D-42FF-A243-BBA42A4A99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7bab0f5-5461-4980-b7a8-2eaba32d3f0c"/>
    <ds:schemaRef ds:uri="4e614f2d-a433-420b-85a4-45591aff44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9F98165-0694-43F1-9317-BC3AF0945B63}">
  <ds:schemaRefs>
    <ds:schemaRef ds:uri="http://schemas.microsoft.com/office/2006/metadata/properties"/>
    <ds:schemaRef ds:uri="http://schemas.microsoft.com/office/infopath/2007/PartnerControls"/>
    <ds:schemaRef ds:uri="97bab0f5-5461-4980-b7a8-2eaba32d3f0c"/>
    <ds:schemaRef ds:uri="http://schemas.microsoft.com/sharepoint/v3"/>
    <ds:schemaRef ds:uri="4e614f2d-a433-420b-85a4-45591aff446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A4 Paper (210x297 mm)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Play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Mrs Grey</dc:creator>
  <cp:lastModifiedBy>Sam Holmes</cp:lastModifiedBy>
  <cp:revision>1</cp:revision>
  <dcterms:created xsi:type="dcterms:W3CDTF">2024-07-23T17:14:20Z</dcterms:created>
  <dcterms:modified xsi:type="dcterms:W3CDTF">2024-10-14T17:28:49Z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ContentTypeId">
    <vt:lpwstr>0x0101008C6B7DA7C92667409C6E262F89D384DB</vt:lpwstr>
  </property>
  <property fmtid="{D5CDD505-2E9C-101B-9397-08002B2CF9AE}" pid="4" name="MediaServiceImageTags">
    <vt:lpwstr/>
  </property>
</Properties>
</file>