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628D4-7643-4EC9-946E-1B63A30DEAB3}" v="2" dt="2024-10-14T17:25:12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F344-1EBD-496E-9FA9-4588838BB4A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568D-EB6F-48E5-80FC-24848D450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3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F344-1EBD-496E-9FA9-4588838BB4A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568D-EB6F-48E5-80FC-24848D450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5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F344-1EBD-496E-9FA9-4588838BB4A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568D-EB6F-48E5-80FC-24848D450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2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F344-1EBD-496E-9FA9-4588838BB4A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568D-EB6F-48E5-80FC-24848D450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00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F344-1EBD-496E-9FA9-4588838BB4A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568D-EB6F-48E5-80FC-24848D450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F344-1EBD-496E-9FA9-4588838BB4A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568D-EB6F-48E5-80FC-24848D450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1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F344-1EBD-496E-9FA9-4588838BB4A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568D-EB6F-48E5-80FC-24848D450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3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F344-1EBD-496E-9FA9-4588838BB4A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568D-EB6F-48E5-80FC-24848D450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77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F344-1EBD-496E-9FA9-4588838BB4A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568D-EB6F-48E5-80FC-24848D450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8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F344-1EBD-496E-9FA9-4588838BB4A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568D-EB6F-48E5-80FC-24848D450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6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F344-1EBD-496E-9FA9-4588838BB4A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568D-EB6F-48E5-80FC-24848D450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13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8DF344-1EBD-496E-9FA9-4588838BB4A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8A568D-EB6F-48E5-80FC-24848D450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C432AD-310F-0401-1058-2385D8E55B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1" y="928037"/>
            <a:ext cx="9471442" cy="5368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45294A-E4F2-BD82-FA5C-6223CAC7740A}"/>
              </a:ext>
            </a:extLst>
          </p:cNvPr>
          <p:cNvSpPr txBox="1"/>
          <p:nvPr/>
        </p:nvSpPr>
        <p:spPr>
          <a:xfrm>
            <a:off x="226243" y="316105"/>
            <a:ext cx="944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4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CB4302-6114-0AE1-CA93-8D9814F4CC1E}"/>
              </a:ext>
            </a:extLst>
          </p:cNvPr>
          <p:cNvSpPr txBox="1"/>
          <p:nvPr/>
        </p:nvSpPr>
        <p:spPr>
          <a:xfrm>
            <a:off x="249025" y="263053"/>
            <a:ext cx="940795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 plan key</a:t>
            </a:r>
            <a:endParaRPr lang="en-GB" sz="11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4C1335-91AE-EDF9-33A9-D07C1B19E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00579"/>
              </p:ext>
            </p:extLst>
          </p:nvPr>
        </p:nvGraphicFramePr>
        <p:xfrm>
          <a:off x="249025" y="1041399"/>
          <a:ext cx="9407950" cy="5117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045">
                  <a:extLst>
                    <a:ext uri="{9D8B030D-6E8A-4147-A177-3AD203B41FA5}">
                      <a16:colId xmlns:a16="http://schemas.microsoft.com/office/drawing/2014/main" val="1211621325"/>
                    </a:ext>
                  </a:extLst>
                </a:gridCol>
                <a:gridCol w="8506905">
                  <a:extLst>
                    <a:ext uri="{9D8B030D-6E8A-4147-A177-3AD203B41FA5}">
                      <a16:colId xmlns:a16="http://schemas.microsoft.com/office/drawing/2014/main" val="4176435598"/>
                    </a:ext>
                  </a:extLst>
                </a:gridCol>
              </a:tblGrid>
              <a:tr h="515279"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- housing (4000 homes, 10% affordable)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914980"/>
                  </a:ext>
                </a:extLst>
              </a:tr>
              <a:tr h="515279">
                <a:tc>
                  <a:txBody>
                    <a:bodyPr/>
                    <a:lstStyle/>
                    <a:p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- parks and open spaces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303634"/>
                  </a:ext>
                </a:extLst>
              </a:tr>
              <a:tr h="515279"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Dark green - trees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49398"/>
                  </a:ext>
                </a:extLst>
              </a:tr>
              <a:tr h="515279">
                <a:tc>
                  <a:txBody>
                    <a:bodyPr/>
                    <a:lstStyle/>
                    <a:p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blue = lakes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4629040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Gold/light brown area with orange outline (bottom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= ‘local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 comprising pub/restaurant, community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doctor’s surgery, shop, café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1280954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 area with dark blue shapes to right = business park with warehouses and employment uses (the land to the right is the remains of the steelworks, which is still operating)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743670"/>
                  </a:ext>
                </a:extLst>
              </a:tr>
              <a:tr h="515279">
                <a:tc>
                  <a:txBody>
                    <a:bodyPr/>
                    <a:lstStyle/>
                    <a:p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outline = new primary schools with sports pitches (pitches are open for community sports clubs to use in evenings)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157631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 outline = existing lakes.  The other lakes are being created as part of the sustainable drainage system to ensure the site doesn’t flood.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780330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 outline = location of proposed new railway station with park and ride (on the green area).  This is the London to Carmarthen mainline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9179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F23F042-3213-620F-9CEF-2A5C6CB2A1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111249"/>
            <a:ext cx="800100" cy="374791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5169D0-C573-C4E1-A4C2-8BFA762473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628776"/>
            <a:ext cx="800100" cy="374791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86DCE8-874C-EC17-49DB-8C86C9E3A0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146302"/>
            <a:ext cx="800100" cy="374791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198EDF-1DC8-916E-D549-812B0299C3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663828"/>
            <a:ext cx="800100" cy="37479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15C72-F8D4-FD53-3C5B-40D7ABAD95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175" y="3170236"/>
            <a:ext cx="798725" cy="51752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2F90D-3419-6A2F-5D47-21026068C5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50" y="3790807"/>
            <a:ext cx="819150" cy="517525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721249-0E4D-8F8F-85FD-173ED80A52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439952"/>
            <a:ext cx="800100" cy="385905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D84501-5318-0EE1-EF04-48C76D04416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957477"/>
            <a:ext cx="800100" cy="517525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DFD27A-CDD6-A9F7-7FAC-80EE59CF836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5606622"/>
            <a:ext cx="800100" cy="4889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63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bab0f5-5461-4980-b7a8-2eaba32d3f0c" xsi:nil="true"/>
    <lcf76f155ced4ddcb4097134ff3c332f xmlns="4e614f2d-a433-420b-85a4-45591aff4460">
      <Terms xmlns="http://schemas.microsoft.com/office/infopath/2007/PartnerControls"/>
    </lcf76f155ced4ddcb4097134ff3c332f>
    <TaxKeywordTaxHTField xmlns="97bab0f5-5461-4980-b7a8-2eaba32d3f0c">
      <Terms xmlns="http://schemas.microsoft.com/office/infopath/2007/PartnerControls"/>
    </TaxKeywordTaxHTField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B7DA7C92667409C6E262F89D384DB" ma:contentTypeVersion="27" ma:contentTypeDescription="Create a new document." ma:contentTypeScope="" ma:versionID="34ecda728eab3dee28a6bed0da7cd65b">
  <xsd:schema xmlns:xsd="http://www.w3.org/2001/XMLSchema" xmlns:xs="http://www.w3.org/2001/XMLSchema" xmlns:p="http://schemas.microsoft.com/office/2006/metadata/properties" xmlns:ns1="http://schemas.microsoft.com/sharepoint/v3" xmlns:ns2="97bab0f5-5461-4980-b7a8-2eaba32d3f0c" xmlns:ns3="4e614f2d-a433-420b-85a4-45591aff4460" targetNamespace="http://schemas.microsoft.com/office/2006/metadata/properties" ma:root="true" ma:fieldsID="93bc2b167f96c31498848e1846266103" ns1:_="" ns2:_="" ns3:_="">
    <xsd:import namespace="http://schemas.microsoft.com/sharepoint/v3"/>
    <xsd:import namespace="97bab0f5-5461-4980-b7a8-2eaba32d3f0c"/>
    <xsd:import namespace="4e614f2d-a433-420b-85a4-45591aff4460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3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4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5" nillable="true" ma:displayName="Number of Likes" ma:internalName="LikesCount">
      <xsd:simpleType>
        <xsd:restriction base="dms:Unknown"/>
      </xsd:simpleType>
    </xsd:element>
    <xsd:element name="LikedBy" ma:index="16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ab0f5-5461-4980-b7a8-2eaba32d3f0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Tags" ma:fieldId="{23f27201-bee3-471e-b2e7-b64fd8b7ca38}" ma:taxonomyMulti="true" ma:sspId="ab79d16c-fdf4-4e01-9e55-3596abf47ba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205fa4c8-79e5-4a7c-9248-963b1f92a85d}" ma:internalName="TaxCatchAll" ma:showField="CatchAllData" ma:web="97bab0f5-5461-4980-b7a8-2eaba32d3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14f2d-a433-420b-85a4-45591aff4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ab79d16c-fdf4-4e01-9e55-3596abf47b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1F1E08-7F61-4F78-B8D1-04908EA88C58}">
  <ds:schemaRefs>
    <ds:schemaRef ds:uri="http://schemas.microsoft.com/office/2006/metadata/properties"/>
    <ds:schemaRef ds:uri="http://schemas.microsoft.com/office/infopath/2007/PartnerControls"/>
    <ds:schemaRef ds:uri="97bab0f5-5461-4980-b7a8-2eaba32d3f0c"/>
    <ds:schemaRef ds:uri="4e614f2d-a433-420b-85a4-45591aff446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407E6E3-F183-440E-903D-2AB77C31B4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7bab0f5-5461-4980-b7a8-2eaba32d3f0c"/>
    <ds:schemaRef ds:uri="4e614f2d-a433-420b-85a4-45591aff44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F9BF7A-81CB-4EC6-9C00-CD044C5F4D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169</Words>
  <Application>Microsoft Office PowerPoint</Application>
  <PresentationFormat>A4 Paper (210x297 mm)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Grey</dc:creator>
  <cp:lastModifiedBy>Andrew Pilkington</cp:lastModifiedBy>
  <cp:revision>1</cp:revision>
  <dcterms:created xsi:type="dcterms:W3CDTF">2024-10-13T13:17:11Z</dcterms:created>
  <dcterms:modified xsi:type="dcterms:W3CDTF">2024-10-15T14:25:50Z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0x0101008C6B7DA7C92667409C6E262F89D384DB</vt:lpwstr>
  </property>
</Properties>
</file>