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embeddedFontLst>
    <p:embeddedFont>
      <p:font typeface="Play" panose="020B0604020202020204" charset="0"/>
      <p:regular r:id="rId4"/>
      <p:bold r:id="rId5"/>
    </p:embeddedFont>
  </p:embeddedFontLst>
  <p:custDataLst>
    <p:tags r:id="rId6"/>
  </p:custDataLst>
  <p:defaultTextStyle>
    <a:defPPr marR="0" lvl="0" algn="l" rtl="0">
      <a:lnSpc>
        <a:spcPct val="100000"/>
      </a:lnSpc>
      <a:spcBef>
        <a:spcPct val="0"/>
      </a:spcBef>
      <a:spcAft>
        <a:spcPct val="0"/>
      </a:spcAft>
    </a:defPPr>
    <a:lvl1pPr marR="0" lvl="0" algn="l" rtl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  <p:ext uri="GoogleSlidesCustomDataVersion2">
      <go:slidesCustomData xmlns="" xmlns:go="http://customooxmlschemas.google.com/" r:id="rId8" roundtripDataSignature="AMtx7mg74ssxLC+5c9/7SpN6EycrBu03D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0"/>
    <p:restoredTop sz="0"/>
  </p:normalViewPr>
  <p:slideViewPr>
    <p:cSldViewPr>
      <p:cViewPr varScale="1">
        <p:scale>
          <a:sx n="62" d="100"/>
          <a:sy n="62" d="100"/>
        </p:scale>
        <p:origin x="1196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11" Type="http://schemas.openxmlformats.org/officeDocument/2006/relationships/theme" Target="theme/theme1.xml"/><Relationship Id="rId5" Type="http://schemas.openxmlformats.org/officeDocument/2006/relationships/font" Target="fonts/font2.fntdata"/><Relationship Id="rId10" Type="http://schemas.openxmlformats.org/officeDocument/2006/relationships/viewProps" Target="viewProps.xml"/><Relationship Id="rId4" Type="http://schemas.openxmlformats.org/officeDocument/2006/relationships/font" Target="fonts/font1.fntdata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19999" h="119999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ct val="0"/>
              </a:spcBef>
              <a:spcAft>
                <a:spcPct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ct val="0"/>
              </a:spcBef>
              <a:spcAft>
                <a:spcPct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ct val="0"/>
              </a:spcBef>
              <a:spcAft>
                <a:spcPct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ct val="0"/>
              </a:spcBef>
              <a:spcAft>
                <a:spcPct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ct val="0"/>
              </a:spcBef>
              <a:spcAft>
                <a:spcPct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ct val="0"/>
              </a:spcBef>
              <a:spcAft>
                <a:spcPct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ct val="0"/>
              </a:spcBef>
              <a:spcAft>
                <a:spcPct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ct val="0"/>
              </a:spcBef>
              <a:spcAft>
                <a:spcPct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ct val="0"/>
              </a:spcBef>
              <a:spcAft>
                <a:spcPct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ct val="0"/>
      </a:spcBef>
      <a:spcAft>
        <a:spcPct val="0"/>
      </a:spcAft>
    </a:defPPr>
    <a:lvl1pPr marR="0" lvl="0" algn="l" rtl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ct val="0"/>
              </a:spcBef>
              <a:spcAft>
                <a:spcPct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19999" h="119999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2pPr>
            <a:lvl3pPr lvl="2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3pPr>
            <a:lvl4pPr lvl="3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4pPr>
            <a:lvl5pPr lvl="4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5pPr>
            <a:lvl6pPr lvl="5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6pPr>
            <a:lvl7pPr lvl="6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7pPr>
            <a:lvl8pPr lvl="7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8pPr>
            <a:lvl9pPr lvl="8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1pPr>
            <a:lvl2pPr lvl="1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2pPr>
            <a:lvl3pPr lvl="2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3pPr>
            <a:lvl4pPr lvl="3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4pPr>
            <a:lvl5pPr lvl="4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5pPr>
            <a:lvl6pPr lvl="5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6pPr>
            <a:lvl7pPr lvl="6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7pPr>
            <a:lvl8pPr lvl="7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8pPr>
            <a:lvl9pPr lvl="8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1pPr>
            <a:lvl2pPr lvl="1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2pPr>
            <a:lvl3pPr lvl="2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3pPr>
            <a:lvl4pPr lvl="3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4pPr>
            <a:lvl5pPr lvl="4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5pPr>
            <a:lvl6pPr lvl="5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6pPr>
            <a:lvl7pPr lvl="6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7pPr>
            <a:lvl8pPr lvl="7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8pPr>
            <a:lvl9pPr lvl="8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ct val="0"/>
              </a:spcBef>
              <a:buNone/>
              <a:defRPr/>
            </a:lvl1pPr>
            <a:lvl2pPr marL="0" lvl="1" indent="0" algn="r">
              <a:spcBef>
                <a:spcPct val="0"/>
              </a:spcBef>
              <a:buNone/>
              <a:defRPr/>
            </a:lvl2pPr>
            <a:lvl3pPr marL="0" lvl="2" indent="0" algn="r">
              <a:spcBef>
                <a:spcPct val="0"/>
              </a:spcBef>
              <a:buNone/>
              <a:defRPr/>
            </a:lvl3pPr>
            <a:lvl4pPr marL="0" lvl="3" indent="0" algn="r">
              <a:spcBef>
                <a:spcPct val="0"/>
              </a:spcBef>
              <a:buNone/>
              <a:defRPr/>
            </a:lvl4pPr>
            <a:lvl5pPr marL="0" lvl="4" indent="0" algn="r">
              <a:spcBef>
                <a:spcPct val="0"/>
              </a:spcBef>
              <a:buNone/>
              <a:defRPr/>
            </a:lvl5pPr>
            <a:lvl6pPr marL="0" lvl="5" indent="0" algn="r">
              <a:spcBef>
                <a:spcPct val="0"/>
              </a:spcBef>
              <a:buNone/>
              <a:defRPr/>
            </a:lvl6pPr>
            <a:lvl7pPr marL="0" lvl="6" indent="0" algn="r">
              <a:spcBef>
                <a:spcPct val="0"/>
              </a:spcBef>
              <a:buNone/>
              <a:defRPr/>
            </a:lvl7pPr>
            <a:lvl8pPr marL="0" lvl="7" indent="0" algn="r">
              <a:spcBef>
                <a:spcPct val="0"/>
              </a:spcBef>
              <a:buNone/>
              <a:defRPr/>
            </a:lvl8pPr>
            <a:lvl9pPr marL="0" lvl="8" indent="0" algn="r">
              <a:spcBef>
                <a:spcPct val="0"/>
              </a:spcBef>
              <a:buNone/>
              <a:defRPr/>
            </a:lvl9pPr>
          </a:lstStyle>
          <a:p>
            <a:pPr marL="0" lvl="0" indent="0" algn="r" rtl="0">
              <a:spcBef>
                <a:spcPct val="0"/>
              </a:spcBef>
              <a:spcAft>
                <a:spcPct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2pPr>
            <a:lvl3pPr lvl="2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3pPr>
            <a:lvl4pPr lvl="3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4pPr>
            <a:lvl5pPr lvl="4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5pPr>
            <a:lvl6pPr lvl="5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6pPr>
            <a:lvl7pPr lvl="6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7pPr>
            <a:lvl8pPr lvl="7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8pPr>
            <a:lvl9pPr lvl="8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2777332" y="-270668"/>
            <a:ext cx="4351338" cy="854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1pPr>
            <a:lvl2pPr lvl="1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2pPr>
            <a:lvl3pPr lvl="2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3pPr>
            <a:lvl4pPr lvl="3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4pPr>
            <a:lvl5pPr lvl="4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5pPr>
            <a:lvl6pPr lvl="5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6pPr>
            <a:lvl7pPr lvl="6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7pPr>
            <a:lvl8pPr lvl="7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8pPr>
            <a:lvl9pPr lvl="8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1pPr>
            <a:lvl2pPr lvl="1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2pPr>
            <a:lvl3pPr lvl="2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3pPr>
            <a:lvl4pPr lvl="3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4pPr>
            <a:lvl5pPr lvl="4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5pPr>
            <a:lvl6pPr lvl="5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6pPr>
            <a:lvl7pPr lvl="6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7pPr>
            <a:lvl8pPr lvl="7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8pPr>
            <a:lvl9pPr lvl="8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ct val="0"/>
              </a:spcBef>
              <a:buNone/>
              <a:defRPr/>
            </a:lvl1pPr>
            <a:lvl2pPr marL="0" lvl="1" indent="0" algn="r">
              <a:spcBef>
                <a:spcPct val="0"/>
              </a:spcBef>
              <a:buNone/>
              <a:defRPr/>
            </a:lvl2pPr>
            <a:lvl3pPr marL="0" lvl="2" indent="0" algn="r">
              <a:spcBef>
                <a:spcPct val="0"/>
              </a:spcBef>
              <a:buNone/>
              <a:defRPr/>
            </a:lvl3pPr>
            <a:lvl4pPr marL="0" lvl="3" indent="0" algn="r">
              <a:spcBef>
                <a:spcPct val="0"/>
              </a:spcBef>
              <a:buNone/>
              <a:defRPr/>
            </a:lvl4pPr>
            <a:lvl5pPr marL="0" lvl="4" indent="0" algn="r">
              <a:spcBef>
                <a:spcPct val="0"/>
              </a:spcBef>
              <a:buNone/>
              <a:defRPr/>
            </a:lvl5pPr>
            <a:lvl6pPr marL="0" lvl="5" indent="0" algn="r">
              <a:spcBef>
                <a:spcPct val="0"/>
              </a:spcBef>
              <a:buNone/>
              <a:defRPr/>
            </a:lvl6pPr>
            <a:lvl7pPr marL="0" lvl="6" indent="0" algn="r">
              <a:spcBef>
                <a:spcPct val="0"/>
              </a:spcBef>
              <a:buNone/>
              <a:defRPr/>
            </a:lvl7pPr>
            <a:lvl8pPr marL="0" lvl="7" indent="0" algn="r">
              <a:spcBef>
                <a:spcPct val="0"/>
              </a:spcBef>
              <a:buNone/>
              <a:defRPr/>
            </a:lvl8pPr>
            <a:lvl9pPr marL="0" lvl="8" indent="0" algn="r">
              <a:spcBef>
                <a:spcPct val="0"/>
              </a:spcBef>
              <a:buNone/>
              <a:defRPr/>
            </a:lvl9pPr>
          </a:lstStyle>
          <a:p>
            <a:pPr marL="0" lvl="0" indent="0" algn="r" rtl="0">
              <a:spcBef>
                <a:spcPct val="0"/>
              </a:spcBef>
              <a:spcAft>
                <a:spcPct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5251054" y="2203054"/>
            <a:ext cx="5811838" cy="2135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2pPr>
            <a:lvl3pPr lvl="2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3pPr>
            <a:lvl4pPr lvl="3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4pPr>
            <a:lvl5pPr lvl="4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5pPr>
            <a:lvl6pPr lvl="5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6pPr>
            <a:lvl7pPr lvl="6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7pPr>
            <a:lvl8pPr lvl="7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8pPr>
            <a:lvl9pPr lvl="8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917179" y="128984"/>
            <a:ext cx="5811838" cy="6284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1pPr>
            <a:lvl2pPr lvl="1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2pPr>
            <a:lvl3pPr lvl="2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3pPr>
            <a:lvl4pPr lvl="3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4pPr>
            <a:lvl5pPr lvl="4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5pPr>
            <a:lvl6pPr lvl="5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6pPr>
            <a:lvl7pPr lvl="6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7pPr>
            <a:lvl8pPr lvl="7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8pPr>
            <a:lvl9pPr lvl="8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1pPr>
            <a:lvl2pPr lvl="1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2pPr>
            <a:lvl3pPr lvl="2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3pPr>
            <a:lvl4pPr lvl="3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4pPr>
            <a:lvl5pPr lvl="4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5pPr>
            <a:lvl6pPr lvl="5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6pPr>
            <a:lvl7pPr lvl="6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7pPr>
            <a:lvl8pPr lvl="7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8pPr>
            <a:lvl9pPr lvl="8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ct val="0"/>
              </a:spcBef>
              <a:buNone/>
              <a:defRPr/>
            </a:lvl1pPr>
            <a:lvl2pPr marL="0" lvl="1" indent="0" algn="r">
              <a:spcBef>
                <a:spcPct val="0"/>
              </a:spcBef>
              <a:buNone/>
              <a:defRPr/>
            </a:lvl2pPr>
            <a:lvl3pPr marL="0" lvl="2" indent="0" algn="r">
              <a:spcBef>
                <a:spcPct val="0"/>
              </a:spcBef>
              <a:buNone/>
              <a:defRPr/>
            </a:lvl3pPr>
            <a:lvl4pPr marL="0" lvl="3" indent="0" algn="r">
              <a:spcBef>
                <a:spcPct val="0"/>
              </a:spcBef>
              <a:buNone/>
              <a:defRPr/>
            </a:lvl4pPr>
            <a:lvl5pPr marL="0" lvl="4" indent="0" algn="r">
              <a:spcBef>
                <a:spcPct val="0"/>
              </a:spcBef>
              <a:buNone/>
              <a:defRPr/>
            </a:lvl5pPr>
            <a:lvl6pPr marL="0" lvl="5" indent="0" algn="r">
              <a:spcBef>
                <a:spcPct val="0"/>
              </a:spcBef>
              <a:buNone/>
              <a:defRPr/>
            </a:lvl6pPr>
            <a:lvl7pPr marL="0" lvl="6" indent="0" algn="r">
              <a:spcBef>
                <a:spcPct val="0"/>
              </a:spcBef>
              <a:buNone/>
              <a:defRPr/>
            </a:lvl7pPr>
            <a:lvl8pPr marL="0" lvl="7" indent="0" algn="r">
              <a:spcBef>
                <a:spcPct val="0"/>
              </a:spcBef>
              <a:buNone/>
              <a:defRPr/>
            </a:lvl8pPr>
            <a:lvl9pPr marL="0" lvl="8" indent="0" algn="r">
              <a:spcBef>
                <a:spcPct val="0"/>
              </a:spcBef>
              <a:buNone/>
              <a:defRPr/>
            </a:lvl9pPr>
          </a:lstStyle>
          <a:p>
            <a:pPr marL="0" lvl="0" indent="0" algn="r" rtl="0">
              <a:spcBef>
                <a:spcPct val="0"/>
              </a:spcBef>
              <a:spcAft>
                <a:spcPct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2pPr>
            <a:lvl3pPr lvl="2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3pPr>
            <a:lvl4pPr lvl="3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4pPr>
            <a:lvl5pPr lvl="4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5pPr>
            <a:lvl6pPr lvl="5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6pPr>
            <a:lvl7pPr lvl="6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7pPr>
            <a:lvl8pPr lvl="7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8pPr>
            <a:lvl9pPr lvl="8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1pPr>
            <a:lvl2pPr lvl="1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2pPr>
            <a:lvl3pPr lvl="2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3pPr>
            <a:lvl4pPr lvl="3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4pPr>
            <a:lvl5pPr lvl="4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5pPr>
            <a:lvl6pPr lvl="5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6pPr>
            <a:lvl7pPr lvl="6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7pPr>
            <a:lvl8pPr lvl="7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8pPr>
            <a:lvl9pPr lvl="8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1pPr>
            <a:lvl2pPr lvl="1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2pPr>
            <a:lvl3pPr lvl="2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3pPr>
            <a:lvl4pPr lvl="3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4pPr>
            <a:lvl5pPr lvl="4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5pPr>
            <a:lvl6pPr lvl="5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6pPr>
            <a:lvl7pPr lvl="6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7pPr>
            <a:lvl8pPr lvl="7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8pPr>
            <a:lvl9pPr lvl="8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ct val="0"/>
              </a:spcBef>
              <a:buNone/>
              <a:defRPr/>
            </a:lvl1pPr>
            <a:lvl2pPr marL="0" lvl="1" indent="0" algn="r">
              <a:spcBef>
                <a:spcPct val="0"/>
              </a:spcBef>
              <a:buNone/>
              <a:defRPr/>
            </a:lvl2pPr>
            <a:lvl3pPr marL="0" lvl="2" indent="0" algn="r">
              <a:spcBef>
                <a:spcPct val="0"/>
              </a:spcBef>
              <a:buNone/>
              <a:defRPr/>
            </a:lvl3pPr>
            <a:lvl4pPr marL="0" lvl="3" indent="0" algn="r">
              <a:spcBef>
                <a:spcPct val="0"/>
              </a:spcBef>
              <a:buNone/>
              <a:defRPr/>
            </a:lvl4pPr>
            <a:lvl5pPr marL="0" lvl="4" indent="0" algn="r">
              <a:spcBef>
                <a:spcPct val="0"/>
              </a:spcBef>
              <a:buNone/>
              <a:defRPr/>
            </a:lvl5pPr>
            <a:lvl6pPr marL="0" lvl="5" indent="0" algn="r">
              <a:spcBef>
                <a:spcPct val="0"/>
              </a:spcBef>
              <a:buNone/>
              <a:defRPr/>
            </a:lvl6pPr>
            <a:lvl7pPr marL="0" lvl="6" indent="0" algn="r">
              <a:spcBef>
                <a:spcPct val="0"/>
              </a:spcBef>
              <a:buNone/>
              <a:defRPr/>
            </a:lvl7pPr>
            <a:lvl8pPr marL="0" lvl="7" indent="0" algn="r">
              <a:spcBef>
                <a:spcPct val="0"/>
              </a:spcBef>
              <a:buNone/>
              <a:defRPr/>
            </a:lvl8pPr>
            <a:lvl9pPr marL="0" lvl="8" indent="0" algn="r">
              <a:spcBef>
                <a:spcPct val="0"/>
              </a:spcBef>
              <a:buNone/>
              <a:defRPr/>
            </a:lvl9pPr>
          </a:lstStyle>
          <a:p>
            <a:pPr marL="0" lvl="0" indent="0" algn="r" rtl="0">
              <a:spcBef>
                <a:spcPct val="0"/>
              </a:spcBef>
              <a:spcAft>
                <a:spcPct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2pPr>
            <a:lvl3pPr lvl="2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3pPr>
            <a:lvl4pPr lvl="3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4pPr>
            <a:lvl5pPr lvl="4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5pPr>
            <a:lvl6pPr lvl="5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6pPr>
            <a:lvl7pPr lvl="6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7pPr>
            <a:lvl8pPr lvl="7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8pPr>
            <a:lvl9pPr lvl="8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1pPr>
            <a:lvl2pPr lvl="1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2pPr>
            <a:lvl3pPr lvl="2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3pPr>
            <a:lvl4pPr lvl="3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4pPr>
            <a:lvl5pPr lvl="4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5pPr>
            <a:lvl6pPr lvl="5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6pPr>
            <a:lvl7pPr lvl="6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7pPr>
            <a:lvl8pPr lvl="7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8pPr>
            <a:lvl9pPr lvl="8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1pPr>
            <a:lvl2pPr lvl="1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2pPr>
            <a:lvl3pPr lvl="2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3pPr>
            <a:lvl4pPr lvl="3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4pPr>
            <a:lvl5pPr lvl="4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5pPr>
            <a:lvl6pPr lvl="5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6pPr>
            <a:lvl7pPr lvl="6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7pPr>
            <a:lvl8pPr lvl="7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8pPr>
            <a:lvl9pPr lvl="8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ct val="0"/>
              </a:spcBef>
              <a:buNone/>
              <a:defRPr/>
            </a:lvl1pPr>
            <a:lvl2pPr marL="0" lvl="1" indent="0" algn="r">
              <a:spcBef>
                <a:spcPct val="0"/>
              </a:spcBef>
              <a:buNone/>
              <a:defRPr/>
            </a:lvl2pPr>
            <a:lvl3pPr marL="0" lvl="2" indent="0" algn="r">
              <a:spcBef>
                <a:spcPct val="0"/>
              </a:spcBef>
              <a:buNone/>
              <a:defRPr/>
            </a:lvl3pPr>
            <a:lvl4pPr marL="0" lvl="3" indent="0" algn="r">
              <a:spcBef>
                <a:spcPct val="0"/>
              </a:spcBef>
              <a:buNone/>
              <a:defRPr/>
            </a:lvl4pPr>
            <a:lvl5pPr marL="0" lvl="4" indent="0" algn="r">
              <a:spcBef>
                <a:spcPct val="0"/>
              </a:spcBef>
              <a:buNone/>
              <a:defRPr/>
            </a:lvl5pPr>
            <a:lvl6pPr marL="0" lvl="5" indent="0" algn="r">
              <a:spcBef>
                <a:spcPct val="0"/>
              </a:spcBef>
              <a:buNone/>
              <a:defRPr/>
            </a:lvl6pPr>
            <a:lvl7pPr marL="0" lvl="6" indent="0" algn="r">
              <a:spcBef>
                <a:spcPct val="0"/>
              </a:spcBef>
              <a:buNone/>
              <a:defRPr/>
            </a:lvl7pPr>
            <a:lvl8pPr marL="0" lvl="7" indent="0" algn="r">
              <a:spcBef>
                <a:spcPct val="0"/>
              </a:spcBef>
              <a:buNone/>
              <a:defRPr/>
            </a:lvl8pPr>
            <a:lvl9pPr marL="0" lvl="8" indent="0" algn="r">
              <a:spcBef>
                <a:spcPct val="0"/>
              </a:spcBef>
              <a:buNone/>
              <a:defRPr/>
            </a:lvl9pPr>
          </a:lstStyle>
          <a:p>
            <a:pPr marL="0" lvl="0" indent="0" algn="r" rtl="0">
              <a:spcBef>
                <a:spcPct val="0"/>
              </a:spcBef>
              <a:spcAft>
                <a:spcPct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2pPr>
            <a:lvl3pPr lvl="2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3pPr>
            <a:lvl4pPr lvl="3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4pPr>
            <a:lvl5pPr lvl="4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5pPr>
            <a:lvl6pPr lvl="5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6pPr>
            <a:lvl7pPr lvl="6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7pPr>
            <a:lvl8pPr lvl="7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8pPr>
            <a:lvl9pPr lvl="8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5014913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1pPr>
            <a:lvl2pPr lvl="1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2pPr>
            <a:lvl3pPr lvl="2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3pPr>
            <a:lvl4pPr lvl="3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4pPr>
            <a:lvl5pPr lvl="4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5pPr>
            <a:lvl6pPr lvl="5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6pPr>
            <a:lvl7pPr lvl="6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7pPr>
            <a:lvl8pPr lvl="7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8pPr>
            <a:lvl9pPr lvl="8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1pPr>
            <a:lvl2pPr lvl="1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2pPr>
            <a:lvl3pPr lvl="2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3pPr>
            <a:lvl4pPr lvl="3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4pPr>
            <a:lvl5pPr lvl="4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5pPr>
            <a:lvl6pPr lvl="5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6pPr>
            <a:lvl7pPr lvl="6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7pPr>
            <a:lvl8pPr lvl="7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8pPr>
            <a:lvl9pPr lvl="8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ct val="0"/>
              </a:spcBef>
              <a:buNone/>
              <a:defRPr/>
            </a:lvl1pPr>
            <a:lvl2pPr marL="0" lvl="1" indent="0" algn="r">
              <a:spcBef>
                <a:spcPct val="0"/>
              </a:spcBef>
              <a:buNone/>
              <a:defRPr/>
            </a:lvl2pPr>
            <a:lvl3pPr marL="0" lvl="2" indent="0" algn="r">
              <a:spcBef>
                <a:spcPct val="0"/>
              </a:spcBef>
              <a:buNone/>
              <a:defRPr/>
            </a:lvl3pPr>
            <a:lvl4pPr marL="0" lvl="3" indent="0" algn="r">
              <a:spcBef>
                <a:spcPct val="0"/>
              </a:spcBef>
              <a:buNone/>
              <a:defRPr/>
            </a:lvl4pPr>
            <a:lvl5pPr marL="0" lvl="4" indent="0" algn="r">
              <a:spcBef>
                <a:spcPct val="0"/>
              </a:spcBef>
              <a:buNone/>
              <a:defRPr/>
            </a:lvl5pPr>
            <a:lvl6pPr marL="0" lvl="5" indent="0" algn="r">
              <a:spcBef>
                <a:spcPct val="0"/>
              </a:spcBef>
              <a:buNone/>
              <a:defRPr/>
            </a:lvl6pPr>
            <a:lvl7pPr marL="0" lvl="6" indent="0" algn="r">
              <a:spcBef>
                <a:spcPct val="0"/>
              </a:spcBef>
              <a:buNone/>
              <a:defRPr/>
            </a:lvl7pPr>
            <a:lvl8pPr marL="0" lvl="7" indent="0" algn="r">
              <a:spcBef>
                <a:spcPct val="0"/>
              </a:spcBef>
              <a:buNone/>
              <a:defRPr/>
            </a:lvl8pPr>
            <a:lvl9pPr marL="0" lvl="8" indent="0" algn="r">
              <a:spcBef>
                <a:spcPct val="0"/>
              </a:spcBef>
              <a:buNone/>
              <a:defRPr/>
            </a:lvl9pPr>
          </a:lstStyle>
          <a:p>
            <a:pPr marL="0" lvl="0" indent="0" algn="r" rtl="0">
              <a:spcBef>
                <a:spcPct val="0"/>
              </a:spcBef>
              <a:spcAft>
                <a:spcPct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2pPr>
            <a:lvl3pPr lvl="2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3pPr>
            <a:lvl4pPr lvl="3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4pPr>
            <a:lvl5pPr lvl="4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5pPr>
            <a:lvl6pPr lvl="5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6pPr>
            <a:lvl7pPr lvl="6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7pPr>
            <a:lvl8pPr lvl="7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8pPr>
            <a:lvl9pPr lvl="8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682329" y="2505075"/>
            <a:ext cx="4190702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5014913" y="1681163"/>
            <a:ext cx="4211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5014913" y="2505075"/>
            <a:ext cx="4211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1pPr>
            <a:lvl2pPr lvl="1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2pPr>
            <a:lvl3pPr lvl="2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3pPr>
            <a:lvl4pPr lvl="3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4pPr>
            <a:lvl5pPr lvl="4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5pPr>
            <a:lvl6pPr lvl="5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6pPr>
            <a:lvl7pPr lvl="6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7pPr>
            <a:lvl8pPr lvl="7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8pPr>
            <a:lvl9pPr lvl="8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1pPr>
            <a:lvl2pPr lvl="1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2pPr>
            <a:lvl3pPr lvl="2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3pPr>
            <a:lvl4pPr lvl="3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4pPr>
            <a:lvl5pPr lvl="4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5pPr>
            <a:lvl6pPr lvl="5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6pPr>
            <a:lvl7pPr lvl="6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7pPr>
            <a:lvl8pPr lvl="7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8pPr>
            <a:lvl9pPr lvl="8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ct val="0"/>
              </a:spcBef>
              <a:buNone/>
              <a:defRPr/>
            </a:lvl1pPr>
            <a:lvl2pPr marL="0" lvl="1" indent="0" algn="r">
              <a:spcBef>
                <a:spcPct val="0"/>
              </a:spcBef>
              <a:buNone/>
              <a:defRPr/>
            </a:lvl2pPr>
            <a:lvl3pPr marL="0" lvl="2" indent="0" algn="r">
              <a:spcBef>
                <a:spcPct val="0"/>
              </a:spcBef>
              <a:buNone/>
              <a:defRPr/>
            </a:lvl3pPr>
            <a:lvl4pPr marL="0" lvl="3" indent="0" algn="r">
              <a:spcBef>
                <a:spcPct val="0"/>
              </a:spcBef>
              <a:buNone/>
              <a:defRPr/>
            </a:lvl4pPr>
            <a:lvl5pPr marL="0" lvl="4" indent="0" algn="r">
              <a:spcBef>
                <a:spcPct val="0"/>
              </a:spcBef>
              <a:buNone/>
              <a:defRPr/>
            </a:lvl5pPr>
            <a:lvl6pPr marL="0" lvl="5" indent="0" algn="r">
              <a:spcBef>
                <a:spcPct val="0"/>
              </a:spcBef>
              <a:buNone/>
              <a:defRPr/>
            </a:lvl6pPr>
            <a:lvl7pPr marL="0" lvl="6" indent="0" algn="r">
              <a:spcBef>
                <a:spcPct val="0"/>
              </a:spcBef>
              <a:buNone/>
              <a:defRPr/>
            </a:lvl7pPr>
            <a:lvl8pPr marL="0" lvl="7" indent="0" algn="r">
              <a:spcBef>
                <a:spcPct val="0"/>
              </a:spcBef>
              <a:buNone/>
              <a:defRPr/>
            </a:lvl8pPr>
            <a:lvl9pPr marL="0" lvl="8" indent="0" algn="r">
              <a:spcBef>
                <a:spcPct val="0"/>
              </a:spcBef>
              <a:buNone/>
              <a:defRPr/>
            </a:lvl9pPr>
          </a:lstStyle>
          <a:p>
            <a:pPr marL="0" lvl="0" indent="0" algn="r" rtl="0">
              <a:spcBef>
                <a:spcPct val="0"/>
              </a:spcBef>
              <a:spcAft>
                <a:spcPct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2pPr>
            <a:lvl3pPr lvl="2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3pPr>
            <a:lvl4pPr lvl="3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4pPr>
            <a:lvl5pPr lvl="4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5pPr>
            <a:lvl6pPr lvl="5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6pPr>
            <a:lvl7pPr lvl="6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7pPr>
            <a:lvl8pPr lvl="7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8pPr>
            <a:lvl9pPr lvl="8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1pPr>
            <a:lvl2pPr lvl="1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2pPr>
            <a:lvl3pPr lvl="2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3pPr>
            <a:lvl4pPr lvl="3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4pPr>
            <a:lvl5pPr lvl="4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5pPr>
            <a:lvl6pPr lvl="5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6pPr>
            <a:lvl7pPr lvl="6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7pPr>
            <a:lvl8pPr lvl="7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8pPr>
            <a:lvl9pPr lvl="8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1pPr>
            <a:lvl2pPr lvl="1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2pPr>
            <a:lvl3pPr lvl="2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3pPr>
            <a:lvl4pPr lvl="3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4pPr>
            <a:lvl5pPr lvl="4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5pPr>
            <a:lvl6pPr lvl="5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6pPr>
            <a:lvl7pPr lvl="6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7pPr>
            <a:lvl8pPr lvl="7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8pPr>
            <a:lvl9pPr lvl="8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ct val="0"/>
              </a:spcBef>
              <a:buNone/>
              <a:defRPr/>
            </a:lvl1pPr>
            <a:lvl2pPr marL="0" lvl="1" indent="0" algn="r">
              <a:spcBef>
                <a:spcPct val="0"/>
              </a:spcBef>
              <a:buNone/>
              <a:defRPr/>
            </a:lvl2pPr>
            <a:lvl3pPr marL="0" lvl="2" indent="0" algn="r">
              <a:spcBef>
                <a:spcPct val="0"/>
              </a:spcBef>
              <a:buNone/>
              <a:defRPr/>
            </a:lvl3pPr>
            <a:lvl4pPr marL="0" lvl="3" indent="0" algn="r">
              <a:spcBef>
                <a:spcPct val="0"/>
              </a:spcBef>
              <a:buNone/>
              <a:defRPr/>
            </a:lvl4pPr>
            <a:lvl5pPr marL="0" lvl="4" indent="0" algn="r">
              <a:spcBef>
                <a:spcPct val="0"/>
              </a:spcBef>
              <a:buNone/>
              <a:defRPr/>
            </a:lvl5pPr>
            <a:lvl6pPr marL="0" lvl="5" indent="0" algn="r">
              <a:spcBef>
                <a:spcPct val="0"/>
              </a:spcBef>
              <a:buNone/>
              <a:defRPr/>
            </a:lvl6pPr>
            <a:lvl7pPr marL="0" lvl="6" indent="0" algn="r">
              <a:spcBef>
                <a:spcPct val="0"/>
              </a:spcBef>
              <a:buNone/>
              <a:defRPr/>
            </a:lvl7pPr>
            <a:lvl8pPr marL="0" lvl="7" indent="0" algn="r">
              <a:spcBef>
                <a:spcPct val="0"/>
              </a:spcBef>
              <a:buNone/>
              <a:defRPr/>
            </a:lvl8pPr>
            <a:lvl9pPr marL="0" lvl="8" indent="0" algn="r">
              <a:spcBef>
                <a:spcPct val="0"/>
              </a:spcBef>
              <a:buNone/>
              <a:defRPr/>
            </a:lvl9pPr>
          </a:lstStyle>
          <a:p>
            <a:pPr marL="0" lvl="0" indent="0" algn="r" rtl="0">
              <a:spcBef>
                <a:spcPct val="0"/>
              </a:spcBef>
              <a:spcAft>
                <a:spcPct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1pPr>
            <a:lvl2pPr lvl="1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2pPr>
            <a:lvl3pPr lvl="2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3pPr>
            <a:lvl4pPr lvl="3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4pPr>
            <a:lvl5pPr lvl="4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5pPr>
            <a:lvl6pPr lvl="5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6pPr>
            <a:lvl7pPr lvl="6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7pPr>
            <a:lvl8pPr lvl="7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8pPr>
            <a:lvl9pPr lvl="8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1pPr>
            <a:lvl2pPr lvl="1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2pPr>
            <a:lvl3pPr lvl="2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3pPr>
            <a:lvl4pPr lvl="3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4pPr>
            <a:lvl5pPr lvl="4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5pPr>
            <a:lvl6pPr lvl="5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6pPr>
            <a:lvl7pPr lvl="6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7pPr>
            <a:lvl8pPr lvl="7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8pPr>
            <a:lvl9pPr lvl="8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ct val="0"/>
              </a:spcBef>
              <a:buNone/>
              <a:defRPr/>
            </a:lvl1pPr>
            <a:lvl2pPr marL="0" lvl="1" indent="0" algn="r">
              <a:spcBef>
                <a:spcPct val="0"/>
              </a:spcBef>
              <a:buNone/>
              <a:defRPr/>
            </a:lvl2pPr>
            <a:lvl3pPr marL="0" lvl="2" indent="0" algn="r">
              <a:spcBef>
                <a:spcPct val="0"/>
              </a:spcBef>
              <a:buNone/>
              <a:defRPr/>
            </a:lvl3pPr>
            <a:lvl4pPr marL="0" lvl="3" indent="0" algn="r">
              <a:spcBef>
                <a:spcPct val="0"/>
              </a:spcBef>
              <a:buNone/>
              <a:defRPr/>
            </a:lvl4pPr>
            <a:lvl5pPr marL="0" lvl="4" indent="0" algn="r">
              <a:spcBef>
                <a:spcPct val="0"/>
              </a:spcBef>
              <a:buNone/>
              <a:defRPr/>
            </a:lvl5pPr>
            <a:lvl6pPr marL="0" lvl="5" indent="0" algn="r">
              <a:spcBef>
                <a:spcPct val="0"/>
              </a:spcBef>
              <a:buNone/>
              <a:defRPr/>
            </a:lvl6pPr>
            <a:lvl7pPr marL="0" lvl="6" indent="0" algn="r">
              <a:spcBef>
                <a:spcPct val="0"/>
              </a:spcBef>
              <a:buNone/>
              <a:defRPr/>
            </a:lvl7pPr>
            <a:lvl8pPr marL="0" lvl="7" indent="0" algn="r">
              <a:spcBef>
                <a:spcPct val="0"/>
              </a:spcBef>
              <a:buNone/>
              <a:defRPr/>
            </a:lvl8pPr>
            <a:lvl9pPr marL="0" lvl="8" indent="0" algn="r">
              <a:spcBef>
                <a:spcPct val="0"/>
              </a:spcBef>
              <a:buNone/>
              <a:defRPr/>
            </a:lvl9pPr>
          </a:lstStyle>
          <a:p>
            <a:pPr marL="0" lvl="0" indent="0" algn="r" rtl="0">
              <a:spcBef>
                <a:spcPct val="0"/>
              </a:spcBef>
              <a:spcAft>
                <a:spcPct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2pPr>
            <a:lvl3pPr lvl="2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3pPr>
            <a:lvl4pPr lvl="3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4pPr>
            <a:lvl5pPr lvl="4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5pPr>
            <a:lvl6pPr lvl="5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6pPr>
            <a:lvl7pPr lvl="6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7pPr>
            <a:lvl8pPr lvl="7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8pPr>
            <a:lvl9pPr lvl="8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4211340" y="987427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1pPr>
            <a:lvl2pPr lvl="1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2pPr>
            <a:lvl3pPr lvl="2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3pPr>
            <a:lvl4pPr lvl="3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4pPr>
            <a:lvl5pPr lvl="4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5pPr>
            <a:lvl6pPr lvl="5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6pPr>
            <a:lvl7pPr lvl="6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7pPr>
            <a:lvl8pPr lvl="7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8pPr>
            <a:lvl9pPr lvl="8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1pPr>
            <a:lvl2pPr lvl="1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2pPr>
            <a:lvl3pPr lvl="2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3pPr>
            <a:lvl4pPr lvl="3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4pPr>
            <a:lvl5pPr lvl="4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5pPr>
            <a:lvl6pPr lvl="5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6pPr>
            <a:lvl7pPr lvl="6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7pPr>
            <a:lvl8pPr lvl="7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8pPr>
            <a:lvl9pPr lvl="8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ct val="0"/>
              </a:spcBef>
              <a:buNone/>
              <a:defRPr/>
            </a:lvl1pPr>
            <a:lvl2pPr marL="0" lvl="1" indent="0" algn="r">
              <a:spcBef>
                <a:spcPct val="0"/>
              </a:spcBef>
              <a:buNone/>
              <a:defRPr/>
            </a:lvl2pPr>
            <a:lvl3pPr marL="0" lvl="2" indent="0" algn="r">
              <a:spcBef>
                <a:spcPct val="0"/>
              </a:spcBef>
              <a:buNone/>
              <a:defRPr/>
            </a:lvl3pPr>
            <a:lvl4pPr marL="0" lvl="3" indent="0" algn="r">
              <a:spcBef>
                <a:spcPct val="0"/>
              </a:spcBef>
              <a:buNone/>
              <a:defRPr/>
            </a:lvl4pPr>
            <a:lvl5pPr marL="0" lvl="4" indent="0" algn="r">
              <a:spcBef>
                <a:spcPct val="0"/>
              </a:spcBef>
              <a:buNone/>
              <a:defRPr/>
            </a:lvl5pPr>
            <a:lvl6pPr marL="0" lvl="5" indent="0" algn="r">
              <a:spcBef>
                <a:spcPct val="0"/>
              </a:spcBef>
              <a:buNone/>
              <a:defRPr/>
            </a:lvl6pPr>
            <a:lvl7pPr marL="0" lvl="6" indent="0" algn="r">
              <a:spcBef>
                <a:spcPct val="0"/>
              </a:spcBef>
              <a:buNone/>
              <a:defRPr/>
            </a:lvl7pPr>
            <a:lvl8pPr marL="0" lvl="7" indent="0" algn="r">
              <a:spcBef>
                <a:spcPct val="0"/>
              </a:spcBef>
              <a:buNone/>
              <a:defRPr/>
            </a:lvl8pPr>
            <a:lvl9pPr marL="0" lvl="8" indent="0" algn="r">
              <a:spcBef>
                <a:spcPct val="0"/>
              </a:spcBef>
              <a:buNone/>
              <a:defRPr/>
            </a:lvl9pPr>
          </a:lstStyle>
          <a:p>
            <a:pPr marL="0" lvl="0" indent="0" algn="r" rtl="0">
              <a:spcBef>
                <a:spcPct val="0"/>
              </a:spcBef>
              <a:spcAft>
                <a:spcPct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2pPr>
            <a:lvl3pPr lvl="2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3pPr>
            <a:lvl4pPr lvl="3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4pPr>
            <a:lvl5pPr lvl="4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5pPr>
            <a:lvl6pPr lvl="5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6pPr>
            <a:lvl7pPr lvl="6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7pPr>
            <a:lvl8pPr lvl="7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8pPr>
            <a:lvl9pPr lvl="8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4211340" y="987427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1pPr>
            <a:lvl2pPr lvl="1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2pPr>
            <a:lvl3pPr lvl="2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3pPr>
            <a:lvl4pPr lvl="3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4pPr>
            <a:lvl5pPr lvl="4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5pPr>
            <a:lvl6pPr lvl="5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6pPr>
            <a:lvl7pPr lvl="6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7pPr>
            <a:lvl8pPr lvl="7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8pPr>
            <a:lvl9pPr lvl="8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1pPr>
            <a:lvl2pPr lvl="1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2pPr>
            <a:lvl3pPr lvl="2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3pPr>
            <a:lvl4pPr lvl="3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4pPr>
            <a:lvl5pPr lvl="4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5pPr>
            <a:lvl6pPr lvl="5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6pPr>
            <a:lvl7pPr lvl="6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7pPr>
            <a:lvl8pPr lvl="7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8pPr>
            <a:lvl9pPr lvl="8" algn="l">
              <a:spcBef>
                <a:spcPct val="0"/>
              </a:spcBef>
              <a:spcAft>
                <a:spcPct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ct val="0"/>
              </a:spcBef>
              <a:buNone/>
              <a:defRPr/>
            </a:lvl1pPr>
            <a:lvl2pPr marL="0" lvl="1" indent="0" algn="r">
              <a:spcBef>
                <a:spcPct val="0"/>
              </a:spcBef>
              <a:buNone/>
              <a:defRPr/>
            </a:lvl2pPr>
            <a:lvl3pPr marL="0" lvl="2" indent="0" algn="r">
              <a:spcBef>
                <a:spcPct val="0"/>
              </a:spcBef>
              <a:buNone/>
              <a:defRPr/>
            </a:lvl3pPr>
            <a:lvl4pPr marL="0" lvl="3" indent="0" algn="r">
              <a:spcBef>
                <a:spcPct val="0"/>
              </a:spcBef>
              <a:buNone/>
              <a:defRPr/>
            </a:lvl4pPr>
            <a:lvl5pPr marL="0" lvl="4" indent="0" algn="r">
              <a:spcBef>
                <a:spcPct val="0"/>
              </a:spcBef>
              <a:buNone/>
              <a:defRPr/>
            </a:lvl5pPr>
            <a:lvl6pPr marL="0" lvl="5" indent="0" algn="r">
              <a:spcBef>
                <a:spcPct val="0"/>
              </a:spcBef>
              <a:buNone/>
              <a:defRPr/>
            </a:lvl6pPr>
            <a:lvl7pPr marL="0" lvl="6" indent="0" algn="r">
              <a:spcBef>
                <a:spcPct val="0"/>
              </a:spcBef>
              <a:buNone/>
              <a:defRPr/>
            </a:lvl7pPr>
            <a:lvl8pPr marL="0" lvl="7" indent="0" algn="r">
              <a:spcBef>
                <a:spcPct val="0"/>
              </a:spcBef>
              <a:buNone/>
              <a:defRPr/>
            </a:lvl8pPr>
            <a:lvl9pPr marL="0" lvl="8" indent="0" algn="r">
              <a:spcBef>
                <a:spcPct val="0"/>
              </a:spcBef>
              <a:buNone/>
              <a:defRPr/>
            </a:lvl9pPr>
          </a:lstStyle>
          <a:p>
            <a:pPr marL="0" lvl="0" indent="0" algn="r" rtl="0">
              <a:spcBef>
                <a:spcPct val="0"/>
              </a:spcBef>
              <a:spcAft>
                <a:spcPct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4400"/>
              <a:buFont typeface="Play"/>
              <a:buNone/>
              <a:defRPr sz="44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ct val="0"/>
              </a:spcBef>
              <a:spcAft>
                <a:spcPct val="0"/>
              </a:spcAft>
              <a:buSzPts val="1400"/>
              <a:buNone/>
              <a:defRPr sz="1800"/>
            </a:lvl2pPr>
            <a:lvl3pPr lvl="2">
              <a:spcBef>
                <a:spcPct val="0"/>
              </a:spcBef>
              <a:spcAft>
                <a:spcPct val="0"/>
              </a:spcAft>
              <a:buSzPts val="1400"/>
              <a:buNone/>
              <a:defRPr sz="1800"/>
            </a:lvl3pPr>
            <a:lvl4pPr lvl="3">
              <a:spcBef>
                <a:spcPct val="0"/>
              </a:spcBef>
              <a:spcAft>
                <a:spcPct val="0"/>
              </a:spcAft>
              <a:buSzPts val="1400"/>
              <a:buNone/>
              <a:defRPr sz="1800"/>
            </a:lvl4pPr>
            <a:lvl5pPr lvl="4">
              <a:spcBef>
                <a:spcPct val="0"/>
              </a:spcBef>
              <a:spcAft>
                <a:spcPct val="0"/>
              </a:spcAft>
              <a:buSzPts val="1400"/>
              <a:buNone/>
              <a:defRPr sz="1800"/>
            </a:lvl5pPr>
            <a:lvl6pPr lvl="5">
              <a:spcBef>
                <a:spcPct val="0"/>
              </a:spcBef>
              <a:spcAft>
                <a:spcPct val="0"/>
              </a:spcAft>
              <a:buSzPts val="1400"/>
              <a:buNone/>
              <a:defRPr sz="1800"/>
            </a:lvl6pPr>
            <a:lvl7pPr lvl="6">
              <a:spcBef>
                <a:spcPct val="0"/>
              </a:spcBef>
              <a:spcAft>
                <a:spcPct val="0"/>
              </a:spcAft>
              <a:buSzPts val="1400"/>
              <a:buNone/>
              <a:defRPr sz="1800"/>
            </a:lvl7pPr>
            <a:lvl8pPr lvl="7">
              <a:spcBef>
                <a:spcPct val="0"/>
              </a:spcBef>
              <a:spcAft>
                <a:spcPct val="0"/>
              </a:spcAft>
              <a:buSzPts val="1400"/>
              <a:buNone/>
              <a:defRPr sz="1800"/>
            </a:lvl8pPr>
            <a:lvl9pPr lvl="8">
              <a:spcBef>
                <a:spcPct val="0"/>
              </a:spcBef>
              <a:spcAft>
                <a:spcPct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ct val="0"/>
              </a:spcBef>
              <a:spcAft>
                <a:spcPct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ct val="0"/>
              </a:spcBef>
              <a:spcAft>
                <a:spcPct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ct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ct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ct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ct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ct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ct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ct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ct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ct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ct val="0"/>
              </a:spcBef>
              <a:spcAft>
                <a:spcPct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defPPr marR="0" lvl="0" algn="l" rtl="0">
        <a:lnSpc>
          <a:spcPct val="100000"/>
        </a:lnSpc>
        <a:spcBef>
          <a:spcPct val="0"/>
        </a:spcBef>
        <a:spcAft>
          <a:spcPct val="0"/>
        </a:spcAft>
      </a:defPPr>
      <a:lvl1pPr marR="0" lvl="0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ct val="0"/>
        </a:spcBef>
        <a:spcAft>
          <a:spcPct val="0"/>
        </a:spcAft>
      </a:defPPr>
      <a:lvl1pPr marR="0" lvl="0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ct val="0"/>
        </a:spcBef>
        <a:spcAft>
          <a:spcPct val="0"/>
        </a:spcAft>
      </a:defPPr>
      <a:lvl1pPr marR="0" lvl="0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260419" y="314071"/>
            <a:ext cx="9526800" cy="649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ct val="0"/>
              </a:spcBef>
              <a:spcAft>
                <a:spcPct val="0"/>
              </a:spcAft>
              <a:buNone/>
            </a:pPr>
            <a:r>
              <a:rPr lang="cy-GB" sz="1500" b="1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Cwestiynau Caeedig (Atebion Rhifiadol)</a:t>
            </a:r>
            <a:endParaRPr sz="700" dirty="0"/>
          </a:p>
          <a:p>
            <a:pPr marL="0" marR="0" lvl="0" indent="0" algn="l" rtl="0">
              <a:spcBef>
                <a:spcPct val="0"/>
              </a:spcBef>
              <a:spcAft>
                <a:spcPct val="0"/>
              </a:spcAft>
              <a:buNone/>
            </a:pPr>
            <a:endParaRPr sz="15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298450" algn="l" rtl="0"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lang="cy-GB" sz="15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Faint o wefrwyr ceir sydd yn Llundain? </a:t>
            </a:r>
            <a:endParaRPr sz="15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l" rtl="0">
              <a:spcBef>
                <a:spcPct val="0"/>
              </a:spcBef>
              <a:spcAft>
                <a:spcPct val="0"/>
              </a:spcAft>
              <a:buNone/>
            </a:pPr>
            <a:r>
              <a:rPr lang="cy-GB" sz="15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(Ateb: Roedd gan Lundain Fwyaf 23,982 o bwyntiau gwefru cerbydau trydan cyhoeddus ddiwedd mis Ebrill 2025. Ffynhonnell: Data Zap-Map, 30 Ebrill 2025)</a:t>
            </a:r>
            <a:endParaRPr sz="700" dirty="0"/>
          </a:p>
          <a:p>
            <a:pPr marL="342900" marR="0" lvl="0" indent="-203200" algn="l" rtl="0"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2200"/>
              <a:buFont typeface="Arial"/>
              <a:buNone/>
            </a:pPr>
            <a:endParaRPr sz="15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298450" algn="l" rtl="0"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lang="cy-GB" sz="15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Pa ganran o dir Lloegr sy'n cael ei ddosbarthu fel Llain Las? </a:t>
            </a:r>
            <a:endParaRPr sz="15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l" rtl="0">
              <a:spcBef>
                <a:spcPct val="0"/>
              </a:spcBef>
              <a:spcAft>
                <a:spcPct val="0"/>
              </a:spcAft>
              <a:buNone/>
            </a:pPr>
            <a:r>
              <a:rPr lang="cy-GB" sz="15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(Ateb: Yn Lloegr (sy'n cyfrif am y mwyafrif helaeth o Lain Las y DU), roedd tir a ddynodwyd yn Llain Las yn gorchuddio 12.5% ​​o arwynebedd tir Lloegr ar 31 Mawrth 2024. Ffynhonnell: Ystadegau Llain Las Awdurdodau Lleol ar gyfer Lloegr 2023–24, a gyhoeddwyd ym mis Ebrill 2024)</a:t>
            </a:r>
            <a:endParaRPr sz="700" dirty="0"/>
          </a:p>
          <a:p>
            <a:pPr marL="342900" marR="0" lvl="0" indent="-203200" algn="l" rtl="0"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2200"/>
              <a:buFont typeface="Arial"/>
              <a:buNone/>
            </a:pPr>
            <a:endParaRPr sz="15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298450" algn="l" rtl="0"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lang="cy-GB" sz="15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Pa ganran o boblogaeth y DU sy'n byw mewn ardaloedd trefol ar hyn o bryd? </a:t>
            </a:r>
            <a:endParaRPr sz="15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l" rtl="0">
              <a:spcBef>
                <a:spcPct val="0"/>
              </a:spcBef>
              <a:spcAft>
                <a:spcPct val="0"/>
              </a:spcAft>
              <a:buNone/>
            </a:pPr>
            <a:r>
              <a:rPr lang="cy-GB" sz="15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(Ateb: Yn 2022, roedd 84.4% o boblogaeth y DU yn byw mewn ardaloedd a ystyriwyd yn ardaloedd trefol (ardaloedd adeiledig). Ffynhonnell: Demograffeg y Deyrnas Unedig (SYG</a:t>
            </a:r>
            <a:r>
              <a:rPr lang="cy-GB" sz="1500" b="0" i="0" u="none" strike="noStrike" cap="none" baseline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), </a:t>
            </a:r>
            <a:r>
              <a:rPr lang="cy-GB" sz="1500">
                <a:uFill>
                  <a:solidFill>
                    <a:prstClr val="black">
                      <a:alpha val="0"/>
                    </a:prstClr>
                  </a:solidFill>
                </a:uFill>
              </a:rPr>
              <a:t>gwelwyd</a:t>
            </a:r>
            <a:r>
              <a:rPr lang="cy-GB" sz="1500" b="0" i="0" u="none" strike="noStrike" cap="none" baseline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cy-GB" sz="15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Mai 2025)</a:t>
            </a:r>
            <a:endParaRPr sz="700" dirty="0"/>
          </a:p>
          <a:p>
            <a:pPr marL="342900" marR="0" lvl="0" indent="-203200" algn="l" rtl="0"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2200"/>
              <a:buFont typeface="Arial"/>
              <a:buNone/>
            </a:pPr>
            <a:endParaRPr sz="15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298450" algn="l" rtl="0"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lang="cy-GB" sz="15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Pa ganran o wastraff cartref yn y DU a gafodd ei ailgylchu yn 2022? </a:t>
            </a:r>
            <a:endParaRPr sz="15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l" rtl="0">
              <a:spcBef>
                <a:spcPct val="0"/>
              </a:spcBef>
              <a:spcAft>
                <a:spcPct val="0"/>
              </a:spcAft>
              <a:buNone/>
            </a:pPr>
            <a:r>
              <a:rPr lang="cy-GB" sz="15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(Ateb: Yn 2022, cafodd 44.1% o wastraff cartrefi'r DU ei ailgylchu. Ffynhonnell: Ystadegau Defra (drwy Let’s Recycle), a gyhoeddwyd ym mis Medi 2024)</a:t>
            </a:r>
            <a:endParaRPr sz="700" dirty="0"/>
          </a:p>
          <a:p>
            <a:pPr marL="342900" marR="0" lvl="0" indent="-203200" algn="l" rtl="0"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2200"/>
              <a:buFont typeface="Arial"/>
              <a:buNone/>
            </a:pPr>
            <a:endParaRPr sz="15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298450" algn="l" rtl="0"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lang="cy-GB" sz="15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Beth yw dwysedd poblogaeth (pobl fesul cilomedr sgwâr) Llundain? </a:t>
            </a:r>
            <a:endParaRPr sz="15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l" rtl="0">
              <a:spcBef>
                <a:spcPct val="0"/>
              </a:spcBef>
              <a:spcAft>
                <a:spcPct val="0"/>
              </a:spcAft>
              <a:buNone/>
            </a:pPr>
            <a:r>
              <a:rPr lang="cy-GB" sz="15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(Ateb: Yng nghanol 2021, roedd dwysedd poblogaeth Llundain yn 5,596 o bobl/km².Ffynhonnell: Amcangyfrifon Poblogaeth Canol Blwyddyn Blynyddol SYG, canol 2021, a gyhoeddwyd ym mis Mehefin 2022)</a:t>
            </a:r>
            <a:endParaRPr sz="15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203200" algn="l" rtl="0"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2200"/>
              <a:buFont typeface="Arial"/>
              <a:buNone/>
            </a:pPr>
            <a:endParaRPr sz="15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298450" algn="l" rtl="0">
              <a:spcBef>
                <a:spcPct val="0"/>
              </a:spcBef>
              <a:spcAft>
                <a:spcPct val="0"/>
              </a:spcAft>
              <a:buClr>
                <a:schemeClr val="dk1"/>
              </a:buClr>
              <a:buSzPts val="1500"/>
              <a:buFont typeface="Arial"/>
              <a:buChar char="•"/>
            </a:pPr>
            <a:r>
              <a:rPr lang="cy-GB" sz="15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Pa gyfran o allyriadau carbon y DU sy'n dod o drafnidiaeth? </a:t>
            </a:r>
            <a:endParaRPr sz="15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l" rtl="0">
              <a:spcBef>
                <a:spcPct val="0"/>
              </a:spcBef>
              <a:spcAft>
                <a:spcPct val="0"/>
              </a:spcAft>
              <a:buNone/>
            </a:pPr>
            <a:r>
              <a:rPr lang="cy-GB" sz="15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(Ateb: Yn 2023, roedd trafnidiaeth ddomestig yn cyfrif am 29% o gyfanswm allyriadau nwyon tŷ gwydr y DU. Ffynhonnell: BEIS “2023 Final UK Greenhouse Gas Emissions Statistical Release,” a gyhoeddwyd ym mis Chwefror 2025).</a:t>
            </a:r>
            <a:endParaRPr sz="700" dirty="0"/>
          </a:p>
        </p:txBody>
      </p:sp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Microsoft Windows NT 10.0"/>
  <p:tag name="AS_RELEASE_DATE" val="2024.03.31"/>
  <p:tag name="AS_TITLE" val="Aspose.Slides for Java"/>
  <p:tag name="AS_VERSION" val="24.3"/>
</p:tagLst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 override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319</Words>
  <Application>Microsoft Office PowerPoint</Application>
  <PresentationFormat>A4 Paper (210x297 mm)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Play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Mrs Grey</dc:creator>
  <cp:lastModifiedBy>Judith Taylor</cp:lastModifiedBy>
  <cp:revision>3</cp:revision>
  <dcterms:created xsi:type="dcterms:W3CDTF">2025-02-03T13:49:15Z</dcterms:created>
  <dcterms:modified xsi:type="dcterms:W3CDTF">2025-10-27T11:35:52Z</dcterms:modified>
</cp:coreProperties>
</file>